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9" r:id="rId4"/>
    <p:sldId id="266" r:id="rId5"/>
    <p:sldId id="258" r:id="rId6"/>
    <p:sldId id="260" r:id="rId7"/>
    <p:sldId id="259" r:id="rId8"/>
    <p:sldId id="261" r:id="rId9"/>
    <p:sldId id="262" r:id="rId10"/>
    <p:sldId id="263" r:id="rId11"/>
    <p:sldId id="264" r:id="rId12"/>
    <p:sldId id="267" r:id="rId13"/>
    <p:sldId id="268"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99F864-AD08-4489-B590-6E2C72C6DB30}" v="3" dt="2024-02-03T19:44:19.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DD99F864-AD08-4489-B590-6E2C72C6DB30}"/>
    <pc:docChg chg="addSld modSld">
      <pc:chgData name="Account Update" userId="d66a401e1e7a39bf" providerId="LiveId" clId="{DD99F864-AD08-4489-B590-6E2C72C6DB30}" dt="2024-02-14T14:24:46.169" v="22" actId="113"/>
      <pc:docMkLst>
        <pc:docMk/>
      </pc:docMkLst>
      <pc:sldChg chg="modSp mod">
        <pc:chgData name="Account Update" userId="d66a401e1e7a39bf" providerId="LiveId" clId="{DD99F864-AD08-4489-B590-6E2C72C6DB30}" dt="2024-02-14T14:24:46.169" v="22" actId="113"/>
        <pc:sldMkLst>
          <pc:docMk/>
          <pc:sldMk cId="1252925007" sldId="257"/>
        </pc:sldMkLst>
        <pc:spChg chg="mod">
          <ac:chgData name="Account Update" userId="d66a401e1e7a39bf" providerId="LiveId" clId="{DD99F864-AD08-4489-B590-6E2C72C6DB30}" dt="2024-02-14T14:24:46.169" v="22" actId="113"/>
          <ac:spMkLst>
            <pc:docMk/>
            <pc:sldMk cId="1252925007" sldId="257"/>
            <ac:spMk id="3" creationId="{B141E124-7766-4D77-4FDE-04090293A05C}"/>
          </ac:spMkLst>
        </pc:spChg>
      </pc:sldChg>
      <pc:sldChg chg="modSp mod">
        <pc:chgData name="Account Update" userId="d66a401e1e7a39bf" providerId="LiveId" clId="{DD99F864-AD08-4489-B590-6E2C72C6DB30}" dt="2024-02-03T19:45:24.089" v="17" actId="115"/>
        <pc:sldMkLst>
          <pc:docMk/>
          <pc:sldMk cId="1968568175" sldId="265"/>
        </pc:sldMkLst>
        <pc:spChg chg="mod">
          <ac:chgData name="Account Update" userId="d66a401e1e7a39bf" providerId="LiveId" clId="{DD99F864-AD08-4489-B590-6E2C72C6DB30}" dt="2024-02-03T19:45:24.089" v="17" actId="115"/>
          <ac:spMkLst>
            <pc:docMk/>
            <pc:sldMk cId="1968568175" sldId="265"/>
            <ac:spMk id="3" creationId="{99878A15-7F9B-3834-AB48-847A3C4271EC}"/>
          </ac:spMkLst>
        </pc:spChg>
      </pc:sldChg>
      <pc:sldChg chg="modSp add mod">
        <pc:chgData name="Account Update" userId="d66a401e1e7a39bf" providerId="LiveId" clId="{DD99F864-AD08-4489-B590-6E2C72C6DB30}" dt="2024-02-03T19:43:13.728" v="12" actId="115"/>
        <pc:sldMkLst>
          <pc:docMk/>
          <pc:sldMk cId="3731757506" sldId="268"/>
        </pc:sldMkLst>
        <pc:spChg chg="mod">
          <ac:chgData name="Account Update" userId="d66a401e1e7a39bf" providerId="LiveId" clId="{DD99F864-AD08-4489-B590-6E2C72C6DB30}" dt="2024-02-03T19:42:46.021" v="10"/>
          <ac:spMkLst>
            <pc:docMk/>
            <pc:sldMk cId="3731757506" sldId="268"/>
            <ac:spMk id="2" creationId="{D530EF94-77FC-6BB3-7411-154F5A495D21}"/>
          </ac:spMkLst>
        </pc:spChg>
        <pc:spChg chg="mod">
          <ac:chgData name="Account Update" userId="d66a401e1e7a39bf" providerId="LiveId" clId="{DD99F864-AD08-4489-B590-6E2C72C6DB30}" dt="2024-02-03T19:43:13.728" v="12" actId="115"/>
          <ac:spMkLst>
            <pc:docMk/>
            <pc:sldMk cId="3731757506" sldId="268"/>
            <ac:spMk id="3" creationId="{32891AFD-3BE5-86D6-6869-1234841D5B26}"/>
          </ac:spMkLst>
        </pc:spChg>
      </pc:sldChg>
      <pc:sldChg chg="add">
        <pc:chgData name="Account Update" userId="d66a401e1e7a39bf" providerId="LiveId" clId="{DD99F864-AD08-4489-B590-6E2C72C6DB30}" dt="2024-02-14T14:23:56.680" v="18" actId="2890"/>
        <pc:sldMkLst>
          <pc:docMk/>
          <pc:sldMk cId="1499158014" sldId="269"/>
        </pc:sldMkLst>
      </pc:sldChg>
    </pc:docChg>
  </pc:docChgLst>
  <pc:docChgLst>
    <pc:chgData name="Account Update" userId="d66a401e1e7a39bf" providerId="LiveId" clId="{017AC30F-812D-464E-BFB3-26283B502F88}"/>
    <pc:docChg chg="custSel addSld delSld modSld sldOrd modMainMaster">
      <pc:chgData name="Account Update" userId="d66a401e1e7a39bf" providerId="LiveId" clId="{017AC30F-812D-464E-BFB3-26283B502F88}" dt="2024-01-09T21:13:01.452" v="95" actId="20577"/>
      <pc:docMkLst>
        <pc:docMk/>
      </pc:docMkLst>
      <pc:sldChg chg="modSp mod modTransition">
        <pc:chgData name="Account Update" userId="d66a401e1e7a39bf" providerId="LiveId" clId="{017AC30F-812D-464E-BFB3-26283B502F88}" dt="2024-01-09T21:05:25.815" v="52"/>
        <pc:sldMkLst>
          <pc:docMk/>
          <pc:sldMk cId="778813690" sldId="256"/>
        </pc:sldMkLst>
        <pc:spChg chg="mod">
          <ac:chgData name="Account Update" userId="d66a401e1e7a39bf" providerId="LiveId" clId="{017AC30F-812D-464E-BFB3-26283B502F88}" dt="2024-01-09T20:52:17.348" v="1" actId="20577"/>
          <ac:spMkLst>
            <pc:docMk/>
            <pc:sldMk cId="778813690" sldId="256"/>
            <ac:spMk id="2" creationId="{55056648-22C5-0902-4D3E-9616A3AA1560}"/>
          </ac:spMkLst>
        </pc:spChg>
      </pc:sldChg>
      <pc:sldChg chg="modTransition">
        <pc:chgData name="Account Update" userId="d66a401e1e7a39bf" providerId="LiveId" clId="{017AC30F-812D-464E-BFB3-26283B502F88}" dt="2024-01-09T21:05:25.815" v="52"/>
        <pc:sldMkLst>
          <pc:docMk/>
          <pc:sldMk cId="1252925007" sldId="257"/>
        </pc:sldMkLst>
      </pc:sldChg>
      <pc:sldChg chg="modTransition">
        <pc:chgData name="Account Update" userId="d66a401e1e7a39bf" providerId="LiveId" clId="{017AC30F-812D-464E-BFB3-26283B502F88}" dt="2024-01-09T21:05:25.815" v="52"/>
        <pc:sldMkLst>
          <pc:docMk/>
          <pc:sldMk cId="1435256142" sldId="258"/>
        </pc:sldMkLst>
      </pc:sldChg>
      <pc:sldChg chg="modSp mod modTransition">
        <pc:chgData name="Account Update" userId="d66a401e1e7a39bf" providerId="LiveId" clId="{017AC30F-812D-464E-BFB3-26283B502F88}" dt="2024-01-09T21:09:03.203" v="76" actId="122"/>
        <pc:sldMkLst>
          <pc:docMk/>
          <pc:sldMk cId="1957752814" sldId="259"/>
        </pc:sldMkLst>
        <pc:spChg chg="mod">
          <ac:chgData name="Account Update" userId="d66a401e1e7a39bf" providerId="LiveId" clId="{017AC30F-812D-464E-BFB3-26283B502F88}" dt="2024-01-09T21:09:03.203" v="76" actId="122"/>
          <ac:spMkLst>
            <pc:docMk/>
            <pc:sldMk cId="1957752814" sldId="259"/>
            <ac:spMk id="3" creationId="{99878A15-7F9B-3834-AB48-847A3C4271EC}"/>
          </ac:spMkLst>
        </pc:spChg>
      </pc:sldChg>
      <pc:sldChg chg="modTransition">
        <pc:chgData name="Account Update" userId="d66a401e1e7a39bf" providerId="LiveId" clId="{017AC30F-812D-464E-BFB3-26283B502F88}" dt="2024-01-09T21:05:25.815" v="52"/>
        <pc:sldMkLst>
          <pc:docMk/>
          <pc:sldMk cId="2193985058" sldId="260"/>
        </pc:sldMkLst>
      </pc:sldChg>
      <pc:sldChg chg="modTransition">
        <pc:chgData name="Account Update" userId="d66a401e1e7a39bf" providerId="LiveId" clId="{017AC30F-812D-464E-BFB3-26283B502F88}" dt="2024-01-09T21:05:25.815" v="52"/>
        <pc:sldMkLst>
          <pc:docMk/>
          <pc:sldMk cId="783961646" sldId="261"/>
        </pc:sldMkLst>
      </pc:sldChg>
      <pc:sldChg chg="modTransition">
        <pc:chgData name="Account Update" userId="d66a401e1e7a39bf" providerId="LiveId" clId="{017AC30F-812D-464E-BFB3-26283B502F88}" dt="2024-01-09T21:05:25.815" v="52"/>
        <pc:sldMkLst>
          <pc:docMk/>
          <pc:sldMk cId="3300633785" sldId="262"/>
        </pc:sldMkLst>
      </pc:sldChg>
      <pc:sldChg chg="modTransition">
        <pc:chgData name="Account Update" userId="d66a401e1e7a39bf" providerId="LiveId" clId="{017AC30F-812D-464E-BFB3-26283B502F88}" dt="2024-01-09T21:05:25.815" v="52"/>
        <pc:sldMkLst>
          <pc:docMk/>
          <pc:sldMk cId="3920078283" sldId="263"/>
        </pc:sldMkLst>
      </pc:sldChg>
      <pc:sldChg chg="modSp mod modTransition">
        <pc:chgData name="Account Update" userId="d66a401e1e7a39bf" providerId="LiveId" clId="{017AC30F-812D-464E-BFB3-26283B502F88}" dt="2024-01-09T21:05:25.815" v="52"/>
        <pc:sldMkLst>
          <pc:docMk/>
          <pc:sldMk cId="3363316171" sldId="264"/>
        </pc:sldMkLst>
        <pc:spChg chg="mod">
          <ac:chgData name="Account Update" userId="d66a401e1e7a39bf" providerId="LiveId" clId="{017AC30F-812D-464E-BFB3-26283B502F88}" dt="2024-01-09T20:59:34.671" v="12" actId="20577"/>
          <ac:spMkLst>
            <pc:docMk/>
            <pc:sldMk cId="3363316171" sldId="264"/>
            <ac:spMk id="3" creationId="{99878A15-7F9B-3834-AB48-847A3C4271EC}"/>
          </ac:spMkLst>
        </pc:spChg>
      </pc:sldChg>
      <pc:sldChg chg="modSp mod modTransition">
        <pc:chgData name="Account Update" userId="d66a401e1e7a39bf" providerId="LiveId" clId="{017AC30F-812D-464E-BFB3-26283B502F88}" dt="2024-01-09T21:13:01.452" v="95" actId="20577"/>
        <pc:sldMkLst>
          <pc:docMk/>
          <pc:sldMk cId="1968568175" sldId="265"/>
        </pc:sldMkLst>
        <pc:spChg chg="mod">
          <ac:chgData name="Account Update" userId="d66a401e1e7a39bf" providerId="LiveId" clId="{017AC30F-812D-464E-BFB3-26283B502F88}" dt="2024-01-09T21:03:50.744" v="45" actId="20577"/>
          <ac:spMkLst>
            <pc:docMk/>
            <pc:sldMk cId="1968568175" sldId="265"/>
            <ac:spMk id="2" creationId="{90510155-93DE-CDF5-E6D7-E66E23BBE93B}"/>
          </ac:spMkLst>
        </pc:spChg>
        <pc:spChg chg="mod">
          <ac:chgData name="Account Update" userId="d66a401e1e7a39bf" providerId="LiveId" clId="{017AC30F-812D-464E-BFB3-26283B502F88}" dt="2024-01-09T21:13:01.452" v="95" actId="20577"/>
          <ac:spMkLst>
            <pc:docMk/>
            <pc:sldMk cId="1968568175" sldId="265"/>
            <ac:spMk id="3" creationId="{99878A15-7F9B-3834-AB48-847A3C4271EC}"/>
          </ac:spMkLst>
        </pc:spChg>
      </pc:sldChg>
      <pc:sldChg chg="modTransition">
        <pc:chgData name="Account Update" userId="d66a401e1e7a39bf" providerId="LiveId" clId="{017AC30F-812D-464E-BFB3-26283B502F88}" dt="2024-01-09T21:05:25.815" v="52"/>
        <pc:sldMkLst>
          <pc:docMk/>
          <pc:sldMk cId="3928230911" sldId="266"/>
        </pc:sldMkLst>
      </pc:sldChg>
      <pc:sldChg chg="new del">
        <pc:chgData name="Account Update" userId="d66a401e1e7a39bf" providerId="LiveId" clId="{017AC30F-812D-464E-BFB3-26283B502F88}" dt="2024-01-09T20:56:05.460" v="3" actId="47"/>
        <pc:sldMkLst>
          <pc:docMk/>
          <pc:sldMk cId="737214646" sldId="267"/>
        </pc:sldMkLst>
      </pc:sldChg>
      <pc:sldChg chg="modSp add mod ord modTransition">
        <pc:chgData name="Account Update" userId="d66a401e1e7a39bf" providerId="LiveId" clId="{017AC30F-812D-464E-BFB3-26283B502F88}" dt="2024-01-09T21:05:25.815" v="52"/>
        <pc:sldMkLst>
          <pc:docMk/>
          <pc:sldMk cId="1787612039" sldId="267"/>
        </pc:sldMkLst>
        <pc:spChg chg="mod">
          <ac:chgData name="Account Update" userId="d66a401e1e7a39bf" providerId="LiveId" clId="{017AC30F-812D-464E-BFB3-26283B502F88}" dt="2024-01-09T21:03:42.672" v="44"/>
          <ac:spMkLst>
            <pc:docMk/>
            <pc:sldMk cId="1787612039" sldId="267"/>
            <ac:spMk id="2" creationId="{90510155-93DE-CDF5-E6D7-E66E23BBE93B}"/>
          </ac:spMkLst>
        </pc:spChg>
        <pc:spChg chg="mod">
          <ac:chgData name="Account Update" userId="d66a401e1e7a39bf" providerId="LiveId" clId="{017AC30F-812D-464E-BFB3-26283B502F88}" dt="2024-01-09T21:02:41.518" v="41" actId="20577"/>
          <ac:spMkLst>
            <pc:docMk/>
            <pc:sldMk cId="1787612039" sldId="267"/>
            <ac:spMk id="3" creationId="{99878A15-7F9B-3834-AB48-847A3C4271EC}"/>
          </ac:spMkLst>
        </pc:spChg>
      </pc:sldChg>
      <pc:sldMasterChg chg="modTransition modSldLayout">
        <pc:chgData name="Account Update" userId="d66a401e1e7a39bf" providerId="LiveId" clId="{017AC30F-812D-464E-BFB3-26283B502F88}" dt="2024-01-09T21:05:25.815" v="52"/>
        <pc:sldMasterMkLst>
          <pc:docMk/>
          <pc:sldMasterMk cId="0" sldId="2147483696"/>
        </pc:sldMasterMkLst>
        <pc:sldLayoutChg chg="modTransition">
          <pc:chgData name="Account Update" userId="d66a401e1e7a39bf" providerId="LiveId" clId="{017AC30F-812D-464E-BFB3-26283B502F88}" dt="2024-01-09T21:05:25.815" v="52"/>
          <pc:sldLayoutMkLst>
            <pc:docMk/>
            <pc:sldMasterMk cId="0" sldId="2147483696"/>
            <pc:sldLayoutMk cId="0" sldId="2147483697"/>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698"/>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699"/>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0"/>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1"/>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2"/>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3"/>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4"/>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5"/>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6"/>
          </pc:sldLayoutMkLst>
        </pc:sldLayoutChg>
        <pc:sldLayoutChg chg="modTransition">
          <pc:chgData name="Account Update" userId="d66a401e1e7a39bf" providerId="LiveId" clId="{017AC30F-812D-464E-BFB3-26283B502F88}" dt="2024-01-09T21:05:25.815" v="52"/>
          <pc:sldLayoutMkLst>
            <pc:docMk/>
            <pc:sldMasterMk cId="0" sldId="2147483696"/>
            <pc:sldLayoutMk cId="0" sldId="214748370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2/14/2024</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2/14/2024</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2/14/2024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sh dir="u"/>
  </p:transition>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56648-22C5-0902-4D3E-9616A3AA1560}"/>
              </a:ext>
            </a:extLst>
          </p:cNvPr>
          <p:cNvSpPr>
            <a:spLocks noGrp="1"/>
          </p:cNvSpPr>
          <p:nvPr>
            <p:ph type="ctrTitle"/>
          </p:nvPr>
        </p:nvSpPr>
        <p:spPr/>
        <p:txBody>
          <a:bodyPr>
            <a:normAutofit/>
          </a:bodyPr>
          <a:lstStyle/>
          <a:p>
            <a:r>
              <a:rPr lang="en-US" sz="4800" b="1" dirty="0"/>
              <a:t>5 lives of men</a:t>
            </a:r>
          </a:p>
        </p:txBody>
      </p:sp>
      <p:sp>
        <p:nvSpPr>
          <p:cNvPr id="3" name="Subtitle 2">
            <a:extLst>
              <a:ext uri="{FF2B5EF4-FFF2-40B4-BE49-F238E27FC236}">
                <a16:creationId xmlns:a16="http://schemas.microsoft.com/office/drawing/2014/main" id="{0CFF13AA-4822-C009-F1A2-325A4DC2BF2C}"/>
              </a:ext>
            </a:extLst>
          </p:cNvPr>
          <p:cNvSpPr>
            <a:spLocks noGrp="1"/>
          </p:cNvSpPr>
          <p:nvPr>
            <p:ph type="subTitle" idx="1"/>
          </p:nvPr>
        </p:nvSpPr>
        <p:spPr/>
        <p:txBody>
          <a:bodyPr>
            <a:normAutofit/>
          </a:bodyPr>
          <a:lstStyle/>
          <a:p>
            <a:r>
              <a:rPr lang="en-US" sz="4000" dirty="0"/>
              <a:t>Hebrews 2:6-8</a:t>
            </a:r>
          </a:p>
        </p:txBody>
      </p:sp>
    </p:spTree>
    <p:extLst>
      <p:ext uri="{BB962C8B-B14F-4D97-AF65-F5344CB8AC3E}">
        <p14:creationId xmlns:p14="http://schemas.microsoft.com/office/powerpoint/2010/main" val="77881369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4. The life your </a:t>
            </a:r>
            <a:r>
              <a:rPr lang="en-US" b="1" u="sng" dirty="0"/>
              <a:t>church</a:t>
            </a:r>
            <a:r>
              <a:rPr lang="en-US" b="1" dirty="0"/>
              <a:t> knows</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solidFill>
                <a:latin typeface="Verdana" panose="020B0604030504040204" pitchFamily="34" charset="0"/>
              </a:rPr>
              <a:t>Your spiritual brothers and sisters</a:t>
            </a:r>
          </a:p>
          <a:p>
            <a:pPr marR="0" algn="l" rtl="0"/>
            <a:r>
              <a:rPr lang="en-US" sz="3600" b="1" dirty="0">
                <a:solidFill>
                  <a:schemeClr val="tx1"/>
                </a:solidFill>
                <a:latin typeface="Verdana" panose="020B0604030504040204" pitchFamily="34" charset="0"/>
              </a:rPr>
              <a:t>The elders, preacher</a:t>
            </a:r>
          </a:p>
          <a:p>
            <a:pPr marR="0" algn="l" rtl="0"/>
            <a:r>
              <a:rPr lang="en-US" sz="3600" b="1" i="0" u="none" strike="noStrike" baseline="0" dirty="0">
                <a:solidFill>
                  <a:schemeClr val="tx1"/>
                </a:solidFill>
                <a:latin typeface="Verdana" panose="020B0604030504040204" pitchFamily="34" charset="0"/>
              </a:rPr>
              <a:t>The Bible class teachers</a:t>
            </a:r>
          </a:p>
          <a:p>
            <a:pPr marR="0" algn="l" rtl="0"/>
            <a:r>
              <a:rPr lang="en-US" sz="3600" b="1" dirty="0">
                <a:solidFill>
                  <a:schemeClr val="tx1"/>
                </a:solidFill>
                <a:latin typeface="Verdana" panose="020B0604030504040204" pitchFamily="34" charset="0"/>
              </a:rPr>
              <a:t>D</a:t>
            </a:r>
            <a:r>
              <a:rPr lang="en-US" sz="3600" b="1" i="0" u="none" strike="noStrike" baseline="0" dirty="0">
                <a:solidFill>
                  <a:schemeClr val="tx1"/>
                </a:solidFill>
                <a:latin typeface="Verdana" panose="020B0604030504040204" pitchFamily="34" charset="0"/>
              </a:rPr>
              <a:t>eacons</a:t>
            </a:r>
          </a:p>
          <a:p>
            <a:pPr marR="0" algn="l" rtl="0"/>
            <a:r>
              <a:rPr lang="en-US" sz="3600" b="1" dirty="0">
                <a:solidFill>
                  <a:schemeClr val="tx1"/>
                </a:solidFill>
                <a:latin typeface="Verdana" panose="020B0604030504040204" pitchFamily="34" charset="0"/>
              </a:rPr>
              <a:t>They watch you sing, pray, study, partake of communion and give</a:t>
            </a:r>
          </a:p>
          <a:p>
            <a:pPr marR="0" algn="l" rtl="0"/>
            <a:r>
              <a:rPr lang="en-US" sz="3600" b="1" i="0" u="none" strike="noStrike" baseline="0" dirty="0">
                <a:solidFill>
                  <a:schemeClr val="tx1"/>
                </a:solidFill>
                <a:latin typeface="Verdana" panose="020B0604030504040204" pitchFamily="34" charset="0"/>
              </a:rPr>
              <a:t>They see </a:t>
            </a:r>
            <a:r>
              <a:rPr lang="en-US" sz="3600" b="1" dirty="0">
                <a:solidFill>
                  <a:schemeClr val="tx1"/>
                </a:solidFill>
                <a:latin typeface="Verdana" panose="020B0604030504040204" pitchFamily="34" charset="0"/>
              </a:rPr>
              <a:t>how faithful you are</a:t>
            </a:r>
            <a:endParaRPr lang="en-US" sz="36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92007828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4. The life your </a:t>
            </a:r>
            <a:r>
              <a:rPr lang="en-US" b="1" u="sng" dirty="0"/>
              <a:t>church</a:t>
            </a:r>
            <a:r>
              <a:rPr lang="en-US" b="1" dirty="0"/>
              <a:t> knows</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solidFill>
                <a:latin typeface="Verdana" panose="020B0604030504040204" pitchFamily="34" charset="0"/>
              </a:rPr>
              <a:t>Do we look with a more critical eye at those in the church?</a:t>
            </a:r>
          </a:p>
          <a:p>
            <a:pPr marR="0" algn="l" rtl="0"/>
            <a:r>
              <a:rPr lang="en-US" sz="3600" b="1" dirty="0">
                <a:solidFill>
                  <a:schemeClr val="tx1"/>
                </a:solidFill>
                <a:latin typeface="Verdana" panose="020B0604030504040204" pitchFamily="34" charset="0"/>
              </a:rPr>
              <a:t>Do we hold them to a higher standard?</a:t>
            </a:r>
          </a:p>
          <a:p>
            <a:pPr marR="0" algn="l" rtl="0"/>
            <a:r>
              <a:rPr lang="en-US" sz="3600" b="1" i="0" u="none" strike="noStrike" baseline="0" dirty="0">
                <a:solidFill>
                  <a:schemeClr val="tx1"/>
                </a:solidFill>
                <a:latin typeface="Verdana" panose="020B0604030504040204" pitchFamily="34" charset="0"/>
              </a:rPr>
              <a:t>Do we look at ourselves with the same critical eye?</a:t>
            </a:r>
          </a:p>
          <a:p>
            <a:pPr marR="0" algn="l" rtl="0"/>
            <a:r>
              <a:rPr lang="en-US" sz="3600" b="1" dirty="0">
                <a:solidFill>
                  <a:schemeClr val="tx1"/>
                </a:solidFill>
                <a:latin typeface="Verdana" panose="020B0604030504040204" pitchFamily="34" charset="0"/>
              </a:rPr>
              <a:t>Do we hold ourselves to that higher standard of behavior?</a:t>
            </a:r>
            <a:endParaRPr lang="en-US" sz="36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36331617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4. The life your </a:t>
            </a:r>
            <a:r>
              <a:rPr lang="en-US" b="1" u="sng" dirty="0"/>
              <a:t>church</a:t>
            </a:r>
            <a:r>
              <a:rPr lang="en-US" b="1" dirty="0"/>
              <a:t> knows</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i="0" u="none" strike="noStrike" baseline="0" dirty="0">
                <a:solidFill>
                  <a:schemeClr val="tx1"/>
                </a:solidFill>
                <a:latin typeface="Verdana" panose="020B0604030504040204" pitchFamily="34" charset="0"/>
              </a:rPr>
              <a:t>(Matthew 7:1-3)  "Judge not, that you be not judged. (2)  For with what judgment you judge, you will be judged; and with the measure you use, it will be measured back to you. (3)  And why do you look at the speck in your brother's eye, but do not consider the plank in your own eye?</a:t>
            </a:r>
          </a:p>
        </p:txBody>
      </p:sp>
    </p:spTree>
    <p:extLst>
      <p:ext uri="{BB962C8B-B14F-4D97-AF65-F5344CB8AC3E}">
        <p14:creationId xmlns:p14="http://schemas.microsoft.com/office/powerpoint/2010/main" val="178761203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DDDC1-73F5-57F8-A2A7-03DBC5D4A5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0EF94-77FC-6BB3-7411-154F5A495D21}"/>
              </a:ext>
            </a:extLst>
          </p:cNvPr>
          <p:cNvSpPr>
            <a:spLocks noGrp="1"/>
          </p:cNvSpPr>
          <p:nvPr>
            <p:ph type="title"/>
          </p:nvPr>
        </p:nvSpPr>
        <p:spPr>
          <a:xfrm>
            <a:off x="2231136" y="457200"/>
            <a:ext cx="7729728" cy="1188720"/>
          </a:xfrm>
        </p:spPr>
        <p:txBody>
          <a:bodyPr/>
          <a:lstStyle/>
          <a:p>
            <a:r>
              <a:rPr lang="en-US" b="1" dirty="0"/>
              <a:t>5. The life your </a:t>
            </a:r>
            <a:r>
              <a:rPr lang="en-US" b="1" u="sng" dirty="0"/>
              <a:t>god</a:t>
            </a:r>
            <a:r>
              <a:rPr lang="en-US" b="1" dirty="0"/>
              <a:t> knows</a:t>
            </a:r>
          </a:p>
        </p:txBody>
      </p:sp>
      <p:sp>
        <p:nvSpPr>
          <p:cNvPr id="3" name="Content Placeholder 2">
            <a:extLst>
              <a:ext uri="{FF2B5EF4-FFF2-40B4-BE49-F238E27FC236}">
                <a16:creationId xmlns:a16="http://schemas.microsoft.com/office/drawing/2014/main" id="{32891AFD-3BE5-86D6-6869-1234841D5B26}"/>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lumMod val="95000"/>
                    <a:lumOff val="5000"/>
                  </a:schemeClr>
                </a:solidFill>
                <a:latin typeface="Verdana" panose="020B0604030504040204" pitchFamily="34" charset="0"/>
              </a:rPr>
              <a:t>(Act 15:8)  </a:t>
            </a:r>
            <a:r>
              <a:rPr lang="en-US" sz="3600" b="1" i="0" u="sng" strike="noStrike" baseline="0" dirty="0">
                <a:solidFill>
                  <a:schemeClr val="tx1">
                    <a:lumMod val="95000"/>
                    <a:lumOff val="5000"/>
                  </a:schemeClr>
                </a:solidFill>
                <a:latin typeface="Verdana" panose="020B0604030504040204" pitchFamily="34" charset="0"/>
              </a:rPr>
              <a:t>So God, who knows the heart</a:t>
            </a:r>
            <a:r>
              <a:rPr lang="en-US" sz="3600" b="1" i="0" u="none" strike="noStrike" baseline="0" dirty="0">
                <a:solidFill>
                  <a:schemeClr val="tx1">
                    <a:lumMod val="95000"/>
                    <a:lumOff val="5000"/>
                  </a:schemeClr>
                </a:solidFill>
                <a:latin typeface="Verdana" panose="020B0604030504040204" pitchFamily="34" charset="0"/>
              </a:rPr>
              <a:t>, acknowledged them by giving them the Holy Spirit, just as </a:t>
            </a:r>
            <a:r>
              <a:rPr lang="en-US" sz="3600" b="1" i="1" u="none" strike="noStrike" baseline="0" dirty="0">
                <a:solidFill>
                  <a:schemeClr val="tx1">
                    <a:lumMod val="95000"/>
                    <a:lumOff val="5000"/>
                  </a:schemeClr>
                </a:solidFill>
                <a:latin typeface="Verdana" panose="020B0604030504040204" pitchFamily="34" charset="0"/>
              </a:rPr>
              <a:t>He did</a:t>
            </a:r>
            <a:r>
              <a:rPr lang="en-US" sz="3600" b="1" i="0" u="none" strike="noStrike" baseline="0" dirty="0">
                <a:solidFill>
                  <a:schemeClr val="tx1">
                    <a:lumMod val="95000"/>
                    <a:lumOff val="5000"/>
                  </a:schemeClr>
                </a:solidFill>
                <a:latin typeface="Verdana" panose="020B0604030504040204" pitchFamily="34" charset="0"/>
              </a:rPr>
              <a:t> to us,</a:t>
            </a:r>
          </a:p>
          <a:p>
            <a:pPr marR="0" algn="l" rtl="0"/>
            <a:endParaRPr lang="en-US" sz="3600" b="1" dirty="0">
              <a:solidFill>
                <a:schemeClr val="tx1">
                  <a:lumMod val="95000"/>
                  <a:lumOff val="5000"/>
                </a:schemeClr>
              </a:solidFill>
              <a:latin typeface="Verdana" panose="020B0604030504040204" pitchFamily="34" charset="0"/>
            </a:endParaRPr>
          </a:p>
          <a:p>
            <a:r>
              <a:rPr lang="en-US" sz="3600" b="1" i="0" u="none" strike="noStrike" baseline="0" dirty="0">
                <a:solidFill>
                  <a:schemeClr val="tx1">
                    <a:lumMod val="95000"/>
                    <a:lumOff val="5000"/>
                  </a:schemeClr>
                </a:solidFill>
                <a:latin typeface="Verdana" panose="020B0604030504040204" pitchFamily="34" charset="0"/>
              </a:rPr>
              <a:t>(1Jn 3:20)  For if our heart condemns us, God is greater than our heart, and </a:t>
            </a:r>
            <a:r>
              <a:rPr lang="en-US" sz="3600" b="1" i="0" u="sng" strike="noStrike" baseline="0" dirty="0">
                <a:solidFill>
                  <a:schemeClr val="tx1">
                    <a:lumMod val="95000"/>
                    <a:lumOff val="5000"/>
                  </a:schemeClr>
                </a:solidFill>
                <a:latin typeface="Verdana" panose="020B0604030504040204" pitchFamily="34" charset="0"/>
              </a:rPr>
              <a:t>knows all things</a:t>
            </a:r>
            <a:r>
              <a:rPr lang="en-US" sz="3600" b="1" i="0" u="none" strike="noStrike" baseline="0" dirty="0">
                <a:solidFill>
                  <a:schemeClr val="tx1">
                    <a:lumMod val="95000"/>
                    <a:lumOff val="5000"/>
                  </a:schemeClr>
                </a:solidFill>
                <a:latin typeface="Verdana" panose="020B0604030504040204" pitchFamily="34" charset="0"/>
              </a:rPr>
              <a:t>.</a:t>
            </a:r>
          </a:p>
        </p:txBody>
      </p:sp>
    </p:spTree>
    <p:extLst>
      <p:ext uri="{BB962C8B-B14F-4D97-AF65-F5344CB8AC3E}">
        <p14:creationId xmlns:p14="http://schemas.microsoft.com/office/powerpoint/2010/main" val="373175750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5. The life your </a:t>
            </a:r>
            <a:r>
              <a:rPr lang="en-US" b="1" u="sng" dirty="0"/>
              <a:t>god</a:t>
            </a:r>
            <a:r>
              <a:rPr lang="en-US" b="1" dirty="0"/>
              <a:t> knows</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ctr" rtl="0"/>
            <a:r>
              <a:rPr lang="en-US" sz="3600" b="1" u="sng" dirty="0">
                <a:solidFill>
                  <a:schemeClr val="tx1"/>
                </a:solidFill>
                <a:latin typeface="Verdana" panose="020B0604030504040204" pitchFamily="34" charset="0"/>
              </a:rPr>
              <a:t>T</a:t>
            </a:r>
            <a:r>
              <a:rPr lang="en-US" sz="3600" b="1" i="0" u="sng" strike="noStrike" baseline="0" dirty="0">
                <a:solidFill>
                  <a:schemeClr val="tx1"/>
                </a:solidFill>
                <a:latin typeface="Verdana" panose="020B0604030504040204" pitchFamily="34" charset="0"/>
              </a:rPr>
              <a:t>his is the most important life</a:t>
            </a:r>
          </a:p>
          <a:p>
            <a:r>
              <a:rPr lang="en-US" sz="3600" b="1" dirty="0">
                <a:solidFill>
                  <a:schemeClr val="tx1"/>
                </a:solidFill>
                <a:latin typeface="Verdana" panose="020B0604030504040204" pitchFamily="34" charset="0"/>
              </a:rPr>
              <a:t>Does He know your thoughts, mind?</a:t>
            </a:r>
          </a:p>
          <a:p>
            <a:r>
              <a:rPr lang="en-US" sz="3600" b="1" dirty="0">
                <a:solidFill>
                  <a:schemeClr val="tx1"/>
                </a:solidFill>
                <a:latin typeface="Verdana" panose="020B0604030504040204" pitchFamily="34" charset="0"/>
              </a:rPr>
              <a:t>Does He know your morals?</a:t>
            </a:r>
          </a:p>
          <a:p>
            <a:r>
              <a:rPr lang="en-US" sz="3600" b="1" dirty="0">
                <a:solidFill>
                  <a:schemeClr val="tx1"/>
                </a:solidFill>
                <a:latin typeface="Verdana" panose="020B0604030504040204" pitchFamily="34" charset="0"/>
              </a:rPr>
              <a:t>Does He know all about your life?</a:t>
            </a:r>
          </a:p>
          <a:p>
            <a:pPr marR="0" algn="l" rtl="0"/>
            <a:r>
              <a:rPr lang="en-US" sz="3600" b="1" dirty="0">
                <a:solidFill>
                  <a:schemeClr val="tx1"/>
                </a:solidFill>
                <a:latin typeface="Verdana" panose="020B0604030504040204" pitchFamily="34" charset="0"/>
              </a:rPr>
              <a:t>Does He know you to be a Christian?</a:t>
            </a:r>
          </a:p>
          <a:p>
            <a:pPr marR="0" algn="l" rtl="0"/>
            <a:r>
              <a:rPr lang="en-US" sz="3600" b="1" i="0" u="none" strike="noStrike" baseline="0" dirty="0">
                <a:solidFill>
                  <a:schemeClr val="tx1"/>
                </a:solidFill>
                <a:latin typeface="Verdana" panose="020B0604030504040204" pitchFamily="34" charset="0"/>
              </a:rPr>
              <a:t>Does He know you to be faithful?</a:t>
            </a:r>
          </a:p>
        </p:txBody>
      </p:sp>
    </p:spTree>
    <p:extLst>
      <p:ext uri="{BB962C8B-B14F-4D97-AF65-F5344CB8AC3E}">
        <p14:creationId xmlns:p14="http://schemas.microsoft.com/office/powerpoint/2010/main" val="196856817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51582-77B0-3906-76B8-53025BD7616C}"/>
              </a:ext>
            </a:extLst>
          </p:cNvPr>
          <p:cNvSpPr>
            <a:spLocks noGrp="1"/>
          </p:cNvSpPr>
          <p:nvPr>
            <p:ph type="title"/>
          </p:nvPr>
        </p:nvSpPr>
        <p:spPr>
          <a:xfrm>
            <a:off x="2231136" y="521368"/>
            <a:ext cx="7729728" cy="1188720"/>
          </a:xfrm>
        </p:spPr>
        <p:txBody>
          <a:bodyPr/>
          <a:lstStyle/>
          <a:p>
            <a:r>
              <a:rPr lang="en-US" b="1" dirty="0"/>
              <a:t>introduction</a:t>
            </a:r>
          </a:p>
        </p:txBody>
      </p:sp>
      <p:sp>
        <p:nvSpPr>
          <p:cNvPr id="3" name="Content Placeholder 2">
            <a:extLst>
              <a:ext uri="{FF2B5EF4-FFF2-40B4-BE49-F238E27FC236}">
                <a16:creationId xmlns:a16="http://schemas.microsoft.com/office/drawing/2014/main" id="{B141E124-7766-4D77-4FDE-04090293A05C}"/>
              </a:ext>
            </a:extLst>
          </p:cNvPr>
          <p:cNvSpPr>
            <a:spLocks noGrp="1"/>
          </p:cNvSpPr>
          <p:nvPr>
            <p:ph idx="1"/>
          </p:nvPr>
        </p:nvSpPr>
        <p:spPr>
          <a:xfrm>
            <a:off x="1171073" y="2149643"/>
            <a:ext cx="9881937" cy="4186990"/>
          </a:xfrm>
        </p:spPr>
        <p:txBody>
          <a:bodyPr>
            <a:noAutofit/>
          </a:bodyPr>
          <a:lstStyle/>
          <a:p>
            <a:pPr marR="0" algn="l" rtl="0"/>
            <a:r>
              <a:rPr lang="en-US" sz="2400" b="1" i="0" u="none" strike="noStrike" baseline="0" dirty="0">
                <a:solidFill>
                  <a:schemeClr val="tx1">
                    <a:lumMod val="95000"/>
                    <a:lumOff val="5000"/>
                  </a:schemeClr>
                </a:solidFill>
                <a:latin typeface="Verdana" panose="020B0604030504040204" pitchFamily="34" charset="0"/>
              </a:rPr>
              <a:t>(Heb 2:6)  But one testified in a certain place, saying: "WHAT IS MAN THAT YOU ARE MINDFUL OF HIM, OR THE SON OF MAN THAT YOU TAKE CARE OF HIM?</a:t>
            </a:r>
          </a:p>
          <a:p>
            <a:pPr marR="0" algn="l" rtl="0"/>
            <a:r>
              <a:rPr lang="en-US" sz="2400" b="1" i="0" u="none" strike="noStrike" baseline="0" dirty="0">
                <a:solidFill>
                  <a:schemeClr val="tx1">
                    <a:lumMod val="95000"/>
                    <a:lumOff val="5000"/>
                  </a:schemeClr>
                </a:solidFill>
                <a:latin typeface="Verdana" panose="020B0604030504040204" pitchFamily="34" charset="0"/>
              </a:rPr>
              <a:t>(Heb 2:7)  YOU HAVE MADE HIM A LITTLE LOWER THAN THE ANGELS; YOU HAVE CROWNED HIM WITH GLORY AND HONOR, AND SET HIM OVER THE WORKS OF YOUR HANDS.</a:t>
            </a:r>
          </a:p>
          <a:p>
            <a:pPr marR="0" algn="l" rtl="0"/>
            <a:r>
              <a:rPr lang="en-US" sz="2400" b="1" i="0" u="none" strike="noStrike" baseline="0" dirty="0">
                <a:solidFill>
                  <a:schemeClr val="tx1">
                    <a:lumMod val="95000"/>
                    <a:lumOff val="5000"/>
                  </a:schemeClr>
                </a:solidFill>
                <a:latin typeface="Verdana" panose="020B0604030504040204" pitchFamily="34" charset="0"/>
              </a:rPr>
              <a:t>(Heb 2:8)  YOU HAVE PUT ALL THINGS IN SUBJECTION UNDER HIS FEET." For in that He put all in subjection under him, He left nothing </a:t>
            </a:r>
            <a:r>
              <a:rPr lang="en-US" sz="2400" b="1" i="1" u="none" strike="noStrike" baseline="0" dirty="0">
                <a:solidFill>
                  <a:schemeClr val="tx1">
                    <a:lumMod val="95000"/>
                    <a:lumOff val="5000"/>
                  </a:schemeClr>
                </a:solidFill>
                <a:latin typeface="Verdana" panose="020B0604030504040204" pitchFamily="34" charset="0"/>
              </a:rPr>
              <a:t>that is</a:t>
            </a:r>
            <a:r>
              <a:rPr lang="en-US" sz="2400" b="1" i="0" u="none" strike="noStrike" baseline="0" dirty="0">
                <a:solidFill>
                  <a:schemeClr val="tx1">
                    <a:lumMod val="95000"/>
                    <a:lumOff val="5000"/>
                  </a:schemeClr>
                </a:solidFill>
                <a:latin typeface="Verdana" panose="020B0604030504040204" pitchFamily="34" charset="0"/>
              </a:rPr>
              <a:t> not put under him. But now we do not yet see all things put under him.</a:t>
            </a:r>
          </a:p>
        </p:txBody>
      </p:sp>
    </p:spTree>
    <p:extLst>
      <p:ext uri="{BB962C8B-B14F-4D97-AF65-F5344CB8AC3E}">
        <p14:creationId xmlns:p14="http://schemas.microsoft.com/office/powerpoint/2010/main" val="125292500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DD1E7-6C4B-6885-1875-02469DDE60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913707-C98E-918E-457E-1E8427183E66}"/>
              </a:ext>
            </a:extLst>
          </p:cNvPr>
          <p:cNvSpPr>
            <a:spLocks noGrp="1"/>
          </p:cNvSpPr>
          <p:nvPr>
            <p:ph type="title"/>
          </p:nvPr>
        </p:nvSpPr>
        <p:spPr>
          <a:xfrm>
            <a:off x="2231136" y="521368"/>
            <a:ext cx="7729728" cy="1188720"/>
          </a:xfrm>
        </p:spPr>
        <p:txBody>
          <a:bodyPr/>
          <a:lstStyle/>
          <a:p>
            <a:r>
              <a:rPr lang="en-US" b="1" dirty="0"/>
              <a:t>introduction</a:t>
            </a:r>
          </a:p>
        </p:txBody>
      </p:sp>
      <p:sp>
        <p:nvSpPr>
          <p:cNvPr id="3" name="Content Placeholder 2">
            <a:extLst>
              <a:ext uri="{FF2B5EF4-FFF2-40B4-BE49-F238E27FC236}">
                <a16:creationId xmlns:a16="http://schemas.microsoft.com/office/drawing/2014/main" id="{FCABF4BB-3221-D116-8C21-22FB26BD47F6}"/>
              </a:ext>
            </a:extLst>
          </p:cNvPr>
          <p:cNvSpPr>
            <a:spLocks noGrp="1"/>
          </p:cNvSpPr>
          <p:nvPr>
            <p:ph idx="1"/>
          </p:nvPr>
        </p:nvSpPr>
        <p:spPr>
          <a:xfrm>
            <a:off x="1171073" y="2149643"/>
            <a:ext cx="9881937" cy="4186990"/>
          </a:xfrm>
        </p:spPr>
        <p:txBody>
          <a:bodyPr>
            <a:noAutofit/>
          </a:bodyPr>
          <a:lstStyle/>
          <a:p>
            <a:pPr algn="ctr"/>
            <a:r>
              <a:rPr lang="en-US" sz="4000" b="1" dirty="0"/>
              <a:t>At a seminar I attended:</a:t>
            </a:r>
          </a:p>
          <a:p>
            <a:pPr algn="ctr"/>
            <a:endParaRPr lang="en-US" sz="4000" b="1" dirty="0"/>
          </a:p>
          <a:p>
            <a:pPr algn="ctr"/>
            <a:r>
              <a:rPr lang="en-US" sz="4000" b="1" dirty="0"/>
              <a:t>Who do OTHERS think you are?</a:t>
            </a:r>
          </a:p>
          <a:p>
            <a:pPr algn="ctr"/>
            <a:r>
              <a:rPr lang="en-US" sz="4000" b="1" dirty="0"/>
              <a:t>Who do YOU think you are?</a:t>
            </a:r>
          </a:p>
          <a:p>
            <a:pPr algn="ctr"/>
            <a:r>
              <a:rPr lang="en-US" sz="4000" b="1" dirty="0"/>
              <a:t>Who are you REALLY?</a:t>
            </a:r>
          </a:p>
        </p:txBody>
      </p:sp>
    </p:spTree>
    <p:extLst>
      <p:ext uri="{BB962C8B-B14F-4D97-AF65-F5344CB8AC3E}">
        <p14:creationId xmlns:p14="http://schemas.microsoft.com/office/powerpoint/2010/main" val="149915801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51582-77B0-3906-76B8-53025BD7616C}"/>
              </a:ext>
            </a:extLst>
          </p:cNvPr>
          <p:cNvSpPr>
            <a:spLocks noGrp="1"/>
          </p:cNvSpPr>
          <p:nvPr>
            <p:ph type="title"/>
          </p:nvPr>
        </p:nvSpPr>
        <p:spPr>
          <a:xfrm>
            <a:off x="2231136" y="708019"/>
            <a:ext cx="7729728" cy="1188720"/>
          </a:xfrm>
        </p:spPr>
        <p:txBody>
          <a:bodyPr/>
          <a:lstStyle/>
          <a:p>
            <a:r>
              <a:rPr lang="en-US" b="1" dirty="0"/>
              <a:t>introduction</a:t>
            </a:r>
          </a:p>
        </p:txBody>
      </p:sp>
      <p:sp>
        <p:nvSpPr>
          <p:cNvPr id="3" name="Content Placeholder 2">
            <a:extLst>
              <a:ext uri="{FF2B5EF4-FFF2-40B4-BE49-F238E27FC236}">
                <a16:creationId xmlns:a16="http://schemas.microsoft.com/office/drawing/2014/main" id="{B141E124-7766-4D77-4FDE-04090293A05C}"/>
              </a:ext>
            </a:extLst>
          </p:cNvPr>
          <p:cNvSpPr>
            <a:spLocks noGrp="1"/>
          </p:cNvSpPr>
          <p:nvPr>
            <p:ph idx="1"/>
          </p:nvPr>
        </p:nvSpPr>
        <p:spPr>
          <a:xfrm>
            <a:off x="1074821" y="2181726"/>
            <a:ext cx="9930063" cy="3968255"/>
          </a:xfrm>
        </p:spPr>
        <p:txBody>
          <a:bodyPr>
            <a:noAutofit/>
          </a:bodyPr>
          <a:lstStyle/>
          <a:p>
            <a:pPr algn="ctr"/>
            <a:r>
              <a:rPr lang="en-US" sz="4000" b="1" dirty="0"/>
              <a:t>MAN IS</a:t>
            </a:r>
          </a:p>
          <a:p>
            <a:r>
              <a:rPr lang="en-US" sz="4000" b="1" dirty="0"/>
              <a:t>In </a:t>
            </a:r>
            <a:r>
              <a:rPr lang="en-US" sz="4000" b="1" u="sng" dirty="0"/>
              <a:t>Substance</a:t>
            </a:r>
            <a:r>
              <a:rPr lang="en-US" sz="4000" b="1" dirty="0"/>
              <a:t> 	A created being</a:t>
            </a:r>
          </a:p>
          <a:p>
            <a:r>
              <a:rPr lang="en-US" sz="4000" b="1" dirty="0"/>
              <a:t>In </a:t>
            </a:r>
            <a:r>
              <a:rPr lang="en-US" sz="4000" b="1" u="sng" dirty="0"/>
              <a:t>Nature</a:t>
            </a:r>
            <a:r>
              <a:rPr lang="en-US" sz="4000" b="1" dirty="0"/>
              <a:t>	The image of God</a:t>
            </a:r>
          </a:p>
          <a:p>
            <a:r>
              <a:rPr lang="en-US" sz="4000" b="1" dirty="0"/>
              <a:t>As </a:t>
            </a:r>
            <a:r>
              <a:rPr lang="en-US" sz="4000" b="1" u="sng" dirty="0"/>
              <a:t>Animal</a:t>
            </a:r>
            <a:r>
              <a:rPr lang="en-US" sz="4000" b="1" dirty="0"/>
              <a:t>	 A never dying soul</a:t>
            </a:r>
          </a:p>
          <a:p>
            <a:r>
              <a:rPr lang="en-US" sz="4000" b="1" dirty="0"/>
              <a:t>In </a:t>
            </a:r>
            <a:r>
              <a:rPr lang="en-US" sz="4000" b="1" u="sng" dirty="0"/>
              <a:t>Destiny</a:t>
            </a:r>
            <a:r>
              <a:rPr lang="en-US" sz="4000" b="1" dirty="0"/>
              <a:t>	 TBD – Do they obey God?</a:t>
            </a:r>
          </a:p>
        </p:txBody>
      </p:sp>
    </p:spTree>
    <p:extLst>
      <p:ext uri="{BB962C8B-B14F-4D97-AF65-F5344CB8AC3E}">
        <p14:creationId xmlns:p14="http://schemas.microsoft.com/office/powerpoint/2010/main" val="392823091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1. Life as </a:t>
            </a:r>
            <a:r>
              <a:rPr lang="en-US" b="1" u="sng" dirty="0"/>
              <a:t>world</a:t>
            </a:r>
            <a:r>
              <a:rPr lang="en-US" b="1" dirty="0"/>
              <a:t> knows you</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200" b="0" i="0" u="none" strike="noStrike" baseline="0" dirty="0">
                <a:solidFill>
                  <a:schemeClr val="tx1"/>
                </a:solidFill>
                <a:latin typeface="Verdana" panose="020B0604030504040204" pitchFamily="34" charset="0"/>
              </a:rPr>
              <a:t>(Matthew 5:13-15)  "You are the </a:t>
            </a:r>
            <a:r>
              <a:rPr lang="en-US" sz="3200" b="1" i="0" u="sng" strike="noStrike" baseline="0" dirty="0">
                <a:solidFill>
                  <a:schemeClr val="tx1"/>
                </a:solidFill>
                <a:latin typeface="Verdana" panose="020B0604030504040204" pitchFamily="34" charset="0"/>
              </a:rPr>
              <a:t>salt of the earth</a:t>
            </a:r>
            <a:r>
              <a:rPr lang="en-US" sz="3200" b="0" i="0" u="none" strike="noStrike" baseline="0" dirty="0">
                <a:solidFill>
                  <a:schemeClr val="tx1"/>
                </a:solidFill>
                <a:latin typeface="Verdana" panose="020B0604030504040204" pitchFamily="34" charset="0"/>
              </a:rPr>
              <a:t>; but if the salt loses its flavor, how shall it be seasoned? It is then good for nothing but to be thrown out and trampled underfoot by men. (14)  "You are the </a:t>
            </a:r>
            <a:r>
              <a:rPr lang="en-US" sz="3200" b="1" i="0" u="sng" strike="noStrike" baseline="0" dirty="0">
                <a:solidFill>
                  <a:schemeClr val="tx1"/>
                </a:solidFill>
                <a:latin typeface="Verdana" panose="020B0604030504040204" pitchFamily="34" charset="0"/>
              </a:rPr>
              <a:t>light of the world</a:t>
            </a:r>
            <a:r>
              <a:rPr lang="en-US" sz="3200" b="0" i="0" u="none" strike="noStrike" baseline="0" dirty="0">
                <a:solidFill>
                  <a:schemeClr val="tx1"/>
                </a:solidFill>
                <a:latin typeface="Verdana" panose="020B0604030504040204" pitchFamily="34" charset="0"/>
              </a:rPr>
              <a:t>. A city that is set on a hill cannot be hidden. (15)  Nor do they light a lamp and put it under a basket, but on a lampstand, and it gives light to all </a:t>
            </a:r>
            <a:r>
              <a:rPr lang="en-US" sz="3200" b="0" i="1" u="none" strike="noStrike" baseline="0" dirty="0">
                <a:solidFill>
                  <a:schemeClr val="tx1"/>
                </a:solidFill>
                <a:latin typeface="Verdana" panose="020B0604030504040204" pitchFamily="34" charset="0"/>
              </a:rPr>
              <a:t>who are</a:t>
            </a:r>
            <a:r>
              <a:rPr lang="en-US" sz="3200" b="0" i="0" u="none" strike="noStrike" baseline="0" dirty="0">
                <a:solidFill>
                  <a:schemeClr val="tx1"/>
                </a:solidFill>
                <a:latin typeface="Verdana" panose="020B0604030504040204" pitchFamily="34" charset="0"/>
              </a:rPr>
              <a:t> in the house.</a:t>
            </a:r>
          </a:p>
        </p:txBody>
      </p:sp>
    </p:spTree>
    <p:extLst>
      <p:ext uri="{BB962C8B-B14F-4D97-AF65-F5344CB8AC3E}">
        <p14:creationId xmlns:p14="http://schemas.microsoft.com/office/powerpoint/2010/main" val="143525614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1026695" y="457200"/>
            <a:ext cx="9914021" cy="1188720"/>
          </a:xfrm>
        </p:spPr>
        <p:txBody>
          <a:bodyPr/>
          <a:lstStyle/>
          <a:p>
            <a:r>
              <a:rPr lang="en-US" b="1" dirty="0"/>
              <a:t>1. The Life as </a:t>
            </a:r>
            <a:r>
              <a:rPr lang="en-US" b="1" u="sng" dirty="0"/>
              <a:t>world</a:t>
            </a:r>
            <a:r>
              <a:rPr lang="en-US" b="1" dirty="0"/>
              <a:t> knows you</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solidFill>
                <a:latin typeface="Verdana" panose="020B0604030504040204" pitchFamily="34" charset="0"/>
              </a:rPr>
              <a:t>The world knows you by your:</a:t>
            </a:r>
          </a:p>
          <a:p>
            <a:pPr marR="0" algn="l" rtl="0"/>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Salt – Do you make others better?</a:t>
            </a:r>
          </a:p>
          <a:p>
            <a:pPr marR="0" algn="l" rtl="0"/>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Light – Do you brighten the world?</a:t>
            </a:r>
          </a:p>
        </p:txBody>
      </p:sp>
    </p:spTree>
    <p:extLst>
      <p:ext uri="{BB962C8B-B14F-4D97-AF65-F5344CB8AC3E}">
        <p14:creationId xmlns:p14="http://schemas.microsoft.com/office/powerpoint/2010/main" val="219398505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1. Life as </a:t>
            </a:r>
            <a:r>
              <a:rPr lang="en-US" b="1" u="sng" dirty="0"/>
              <a:t>world</a:t>
            </a:r>
            <a:r>
              <a:rPr lang="en-US" b="1" dirty="0"/>
              <a:t> knows you</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ctr" rtl="0"/>
            <a:r>
              <a:rPr lang="en-US" sz="3600" b="1" i="0" u="none" strike="noStrike" baseline="0" dirty="0">
                <a:solidFill>
                  <a:schemeClr val="tx1"/>
                </a:solidFill>
                <a:latin typeface="Verdana" panose="020B0604030504040204" pitchFamily="34" charset="0"/>
              </a:rPr>
              <a:t>By the </a:t>
            </a:r>
            <a:r>
              <a:rPr lang="en-US" sz="3600" b="1" i="0" u="sng" strike="noStrike" baseline="0" dirty="0">
                <a:solidFill>
                  <a:schemeClr val="tx1"/>
                </a:solidFill>
                <a:latin typeface="Verdana" panose="020B0604030504040204" pitchFamily="34" charset="0"/>
              </a:rPr>
              <a:t>WORLD</a:t>
            </a:r>
            <a:r>
              <a:rPr lang="en-US" sz="3600" b="1" i="0" u="none" strike="noStrike" baseline="0" dirty="0">
                <a:solidFill>
                  <a:schemeClr val="tx1"/>
                </a:solidFill>
                <a:latin typeface="Verdana" panose="020B0604030504040204" pitchFamily="34" charset="0"/>
              </a:rPr>
              <a:t> I mean:</a:t>
            </a:r>
          </a:p>
          <a:p>
            <a:pPr marR="0" algn="l" rtl="0"/>
            <a:r>
              <a:rPr lang="en-US" sz="3600" b="1" i="0" u="none" strike="noStrike" baseline="0" dirty="0">
                <a:solidFill>
                  <a:schemeClr val="tx1"/>
                </a:solidFill>
                <a:latin typeface="Verdana" panose="020B0604030504040204" pitchFamily="34" charset="0"/>
              </a:rPr>
              <a:t>The stranger who sees you</a:t>
            </a:r>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The clerk at the store</a:t>
            </a:r>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The person you meet on the street</a:t>
            </a:r>
          </a:p>
          <a:p>
            <a:pPr marR="0" algn="l" rtl="0"/>
            <a:r>
              <a:rPr lang="en-US" sz="3600" b="1" i="0" u="none" strike="noStrike" baseline="0" dirty="0">
                <a:solidFill>
                  <a:schemeClr val="tx1"/>
                </a:solidFill>
                <a:latin typeface="Verdana" panose="020B0604030504040204" pitchFamily="34" charset="0"/>
              </a:rPr>
              <a:t>The neighbor who watches you</a:t>
            </a:r>
          </a:p>
          <a:p>
            <a:pPr marR="0" algn="l" rtl="0"/>
            <a:r>
              <a:rPr lang="en-US" sz="3600" b="1" dirty="0">
                <a:solidFill>
                  <a:schemeClr val="tx1"/>
                </a:solidFill>
                <a:latin typeface="Verdana" panose="020B0604030504040204" pitchFamily="34" charset="0"/>
              </a:rPr>
              <a:t>The driver of another car</a:t>
            </a:r>
            <a:endParaRPr lang="en-US" sz="36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95775281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2. The life your </a:t>
            </a:r>
            <a:r>
              <a:rPr lang="en-US" b="1" u="sng" dirty="0"/>
              <a:t>friends</a:t>
            </a:r>
            <a:r>
              <a:rPr lang="en-US" b="1" dirty="0"/>
              <a:t> know</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solidFill>
                <a:latin typeface="Verdana" panose="020B0604030504040204" pitchFamily="34" charset="0"/>
              </a:rPr>
              <a:t>Those you invite into your home</a:t>
            </a:r>
          </a:p>
          <a:p>
            <a:pPr marR="0" algn="l" rtl="0"/>
            <a:r>
              <a:rPr lang="en-US" sz="3600" b="1" dirty="0">
                <a:solidFill>
                  <a:schemeClr val="tx1"/>
                </a:solidFill>
                <a:latin typeface="Verdana" panose="020B0604030504040204" pitchFamily="34" charset="0"/>
              </a:rPr>
              <a:t>School mate / co workers</a:t>
            </a:r>
          </a:p>
          <a:p>
            <a:pPr marR="0" algn="l" rtl="0"/>
            <a:r>
              <a:rPr lang="en-US" sz="3600" b="1" dirty="0">
                <a:solidFill>
                  <a:schemeClr val="tx1"/>
                </a:solidFill>
                <a:latin typeface="Verdana" panose="020B0604030504040204" pitchFamily="34" charset="0"/>
              </a:rPr>
              <a:t>Partners in business</a:t>
            </a:r>
          </a:p>
          <a:p>
            <a:pPr marR="0" algn="l" rtl="0"/>
            <a:r>
              <a:rPr lang="en-US" sz="3600" b="1" i="0" u="none" strike="noStrike" baseline="0" dirty="0">
                <a:solidFill>
                  <a:schemeClr val="tx1"/>
                </a:solidFill>
                <a:latin typeface="Verdana" panose="020B0604030504040204" pitchFamily="34" charset="0"/>
              </a:rPr>
              <a:t>Those you have lunch with</a:t>
            </a:r>
          </a:p>
          <a:p>
            <a:pPr marR="0" algn="l" rtl="0"/>
            <a:r>
              <a:rPr lang="en-US" sz="3600" b="1" dirty="0">
                <a:solidFill>
                  <a:schemeClr val="tx1"/>
                </a:solidFill>
                <a:latin typeface="Verdana" panose="020B0604030504040204" pitchFamily="34" charset="0"/>
              </a:rPr>
              <a:t>Those you do things with</a:t>
            </a:r>
            <a:endParaRPr lang="en-US" sz="36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78396164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0155-93DE-CDF5-E6D7-E66E23BBE93B}"/>
              </a:ext>
            </a:extLst>
          </p:cNvPr>
          <p:cNvSpPr>
            <a:spLocks noGrp="1"/>
          </p:cNvSpPr>
          <p:nvPr>
            <p:ph type="title"/>
          </p:nvPr>
        </p:nvSpPr>
        <p:spPr>
          <a:xfrm>
            <a:off x="2231136" y="457200"/>
            <a:ext cx="7729728" cy="1188720"/>
          </a:xfrm>
        </p:spPr>
        <p:txBody>
          <a:bodyPr/>
          <a:lstStyle/>
          <a:p>
            <a:r>
              <a:rPr lang="en-US" b="1" dirty="0"/>
              <a:t>3. The life your </a:t>
            </a:r>
            <a:r>
              <a:rPr lang="en-US" b="1" u="sng" dirty="0"/>
              <a:t>family</a:t>
            </a:r>
            <a:r>
              <a:rPr lang="en-US" b="1" dirty="0"/>
              <a:t> knows</a:t>
            </a:r>
          </a:p>
        </p:txBody>
      </p:sp>
      <p:sp>
        <p:nvSpPr>
          <p:cNvPr id="3" name="Content Placeholder 2">
            <a:extLst>
              <a:ext uri="{FF2B5EF4-FFF2-40B4-BE49-F238E27FC236}">
                <a16:creationId xmlns:a16="http://schemas.microsoft.com/office/drawing/2014/main" id="{99878A15-7F9B-3834-AB48-847A3C4271EC}"/>
              </a:ext>
            </a:extLst>
          </p:cNvPr>
          <p:cNvSpPr>
            <a:spLocks noGrp="1"/>
          </p:cNvSpPr>
          <p:nvPr>
            <p:ph idx="1"/>
          </p:nvPr>
        </p:nvSpPr>
        <p:spPr>
          <a:xfrm>
            <a:off x="1026695" y="1844843"/>
            <a:ext cx="9914021" cy="4555958"/>
          </a:xfrm>
        </p:spPr>
        <p:txBody>
          <a:bodyPr>
            <a:noAutofit/>
          </a:bodyPr>
          <a:lstStyle/>
          <a:p>
            <a:pPr marR="0" algn="l" rtl="0"/>
            <a:r>
              <a:rPr lang="en-US" sz="3600" b="1" i="0" u="none" strike="noStrike" baseline="0" dirty="0">
                <a:solidFill>
                  <a:schemeClr val="tx1"/>
                </a:solidFill>
                <a:latin typeface="Verdana" panose="020B0604030504040204" pitchFamily="34" charset="0"/>
              </a:rPr>
              <a:t>They see you at your best / worst</a:t>
            </a:r>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Your spouse, parents, children, siblings</a:t>
            </a:r>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Extended family members</a:t>
            </a:r>
          </a:p>
          <a:p>
            <a:pPr marR="0" algn="l" rtl="0"/>
            <a:endParaRPr lang="en-US" sz="3600" b="1" dirty="0">
              <a:solidFill>
                <a:schemeClr val="tx1"/>
              </a:solidFill>
              <a:latin typeface="Verdana" panose="020B0604030504040204" pitchFamily="34" charset="0"/>
            </a:endParaRPr>
          </a:p>
          <a:p>
            <a:pPr marR="0" algn="l" rtl="0"/>
            <a:r>
              <a:rPr lang="en-US" sz="3600" b="1" i="0" u="none" strike="noStrike" baseline="0" dirty="0">
                <a:solidFill>
                  <a:schemeClr val="tx1"/>
                </a:solidFill>
                <a:latin typeface="Verdana" panose="020B0604030504040204" pitchFamily="34" charset="0"/>
              </a:rPr>
              <a:t>They see your unguarded moments</a:t>
            </a:r>
          </a:p>
        </p:txBody>
      </p:sp>
    </p:spTree>
    <p:extLst>
      <p:ext uri="{BB962C8B-B14F-4D97-AF65-F5344CB8AC3E}">
        <p14:creationId xmlns:p14="http://schemas.microsoft.com/office/powerpoint/2010/main" val="3300633785"/>
      </p:ext>
    </p:extLst>
  </p:cSld>
  <p:clrMapOvr>
    <a:masterClrMapping/>
  </p:clrMapOvr>
  <p:transition spd="slow">
    <p:push dir="u"/>
  </p:transition>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TM10001115[[fn=Parcel]]</Template>
  <TotalTime>95</TotalTime>
  <Words>710</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Verdana</vt:lpstr>
      <vt:lpstr>Parcel</vt:lpstr>
      <vt:lpstr>5 lives of men</vt:lpstr>
      <vt:lpstr>introduction</vt:lpstr>
      <vt:lpstr>introduction</vt:lpstr>
      <vt:lpstr>introduction</vt:lpstr>
      <vt:lpstr>1. Life as world knows you</vt:lpstr>
      <vt:lpstr>1. The Life as world knows you</vt:lpstr>
      <vt:lpstr>1. Life as world knows you</vt:lpstr>
      <vt:lpstr>2. The life your friends know</vt:lpstr>
      <vt:lpstr>3. The life your family knows</vt:lpstr>
      <vt:lpstr>4. The life your church knows</vt:lpstr>
      <vt:lpstr>4. The life your church knows</vt:lpstr>
      <vt:lpstr>4. The life your church knows</vt:lpstr>
      <vt:lpstr>5. The life your god knows</vt:lpstr>
      <vt:lpstr>5. The life your god knows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lives of man</dc:title>
  <dc:creator>Account Update</dc:creator>
  <cp:lastModifiedBy>Account Update</cp:lastModifiedBy>
  <cp:revision>1</cp:revision>
  <dcterms:created xsi:type="dcterms:W3CDTF">2024-01-09T19:59:29Z</dcterms:created>
  <dcterms:modified xsi:type="dcterms:W3CDTF">2024-02-14T14:24:55Z</dcterms:modified>
</cp:coreProperties>
</file>