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259"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34E813A-2542-47D1-BBAF-D6C1CB9E0A3E}" type="datetimeFigureOut">
              <a:rPr lang="en-US" smtClean="0"/>
              <a:t>11/16/2009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563B3B6-3A56-4F16-A7C3-55151A2D90C3}"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4E813A-2542-47D1-BBAF-D6C1CB9E0A3E}" type="datetimeFigureOut">
              <a:rPr lang="en-US" smtClean="0"/>
              <a:t>11/16/2009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3B3B6-3A56-4F16-A7C3-55151A2D90C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4E813A-2542-47D1-BBAF-D6C1CB9E0A3E}" type="datetimeFigureOut">
              <a:rPr lang="en-US" smtClean="0"/>
              <a:t>11/16/2009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3B3B6-3A56-4F16-A7C3-55151A2D90C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34E813A-2542-47D1-BBAF-D6C1CB9E0A3E}" type="datetimeFigureOut">
              <a:rPr lang="en-US" smtClean="0"/>
              <a:t>11/16/2009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63B3B6-3A56-4F16-A7C3-55151A2D90C3}"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34E813A-2542-47D1-BBAF-D6C1CB9E0A3E}" type="datetimeFigureOut">
              <a:rPr lang="en-US" smtClean="0"/>
              <a:t>11/16/2009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563B3B6-3A56-4F16-A7C3-55151A2D90C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34E813A-2542-47D1-BBAF-D6C1CB9E0A3E}" type="datetimeFigureOut">
              <a:rPr lang="en-US" smtClean="0"/>
              <a:t>11/16/2009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63B3B6-3A56-4F16-A7C3-55151A2D90C3}"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34E813A-2542-47D1-BBAF-D6C1CB9E0A3E}" type="datetimeFigureOut">
              <a:rPr lang="en-US" smtClean="0"/>
              <a:t>11/16/2009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63B3B6-3A56-4F16-A7C3-55151A2D90C3}"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34E813A-2542-47D1-BBAF-D6C1CB9E0A3E}" type="datetimeFigureOut">
              <a:rPr lang="en-US" smtClean="0"/>
              <a:t>11/16/2009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63B3B6-3A56-4F16-A7C3-55151A2D90C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4E813A-2542-47D1-BBAF-D6C1CB9E0A3E}" type="datetimeFigureOut">
              <a:rPr lang="en-US" smtClean="0"/>
              <a:t>11/16/2009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63B3B6-3A56-4F16-A7C3-55151A2D90C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4E813A-2542-47D1-BBAF-D6C1CB9E0A3E}" type="datetimeFigureOut">
              <a:rPr lang="en-US" smtClean="0"/>
              <a:t>11/16/2009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63B3B6-3A56-4F16-A7C3-55151A2D90C3}"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4E813A-2542-47D1-BBAF-D6C1CB9E0A3E}" type="datetimeFigureOut">
              <a:rPr lang="en-US" smtClean="0"/>
              <a:t>11/16/2009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563B3B6-3A56-4F16-A7C3-55151A2D90C3}"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34E813A-2542-47D1-BBAF-D6C1CB9E0A3E}" type="datetimeFigureOut">
              <a:rPr lang="en-US" smtClean="0"/>
              <a:t>11/16/2009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563B3B6-3A56-4F16-A7C3-55151A2D90C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876800"/>
            <a:ext cx="6400800" cy="1600200"/>
          </a:xfrm>
        </p:spPr>
        <p:txBody>
          <a:bodyPr>
            <a:normAutofit/>
          </a:bodyPr>
          <a:lstStyle/>
          <a:p>
            <a:r>
              <a:rPr lang="en-US" sz="2800" dirty="0" smtClean="0"/>
              <a:t>What do I have for which to be thankful </a:t>
            </a:r>
          </a:p>
          <a:p>
            <a:r>
              <a:rPr lang="en-US" sz="2800" dirty="0" smtClean="0"/>
              <a:t>this year?</a:t>
            </a:r>
            <a:endParaRPr lang="en-US" sz="2800" dirty="0"/>
          </a:p>
        </p:txBody>
      </p:sp>
      <p:sp>
        <p:nvSpPr>
          <p:cNvPr id="2" name="Title 1"/>
          <p:cNvSpPr>
            <a:spLocks noGrp="1"/>
          </p:cNvSpPr>
          <p:nvPr>
            <p:ph type="ctrTitle"/>
          </p:nvPr>
        </p:nvSpPr>
        <p:spPr/>
        <p:txBody>
          <a:bodyPr/>
          <a:lstStyle/>
          <a:p>
            <a:r>
              <a:rPr smtClean="0"/>
              <a:t>5 KERNELS OF CORN</a:t>
            </a:r>
            <a:endParaRPr lang="en-US" dirty="0"/>
          </a:p>
        </p:txBody>
      </p:sp>
      <p:pic>
        <p:nvPicPr>
          <p:cNvPr id="1027" name="Picture 3" descr="C:\Users\Manly\Documents\2009\Sermons 09\corn.jpg"/>
          <p:cNvPicPr>
            <a:picLocks noChangeAspect="1" noChangeArrowheads="1"/>
          </p:cNvPicPr>
          <p:nvPr/>
        </p:nvPicPr>
        <p:blipFill>
          <a:blip r:embed="rId2"/>
          <a:srcRect/>
          <a:stretch>
            <a:fillRect/>
          </a:stretch>
        </p:blipFill>
        <p:spPr bwMode="auto">
          <a:xfrm>
            <a:off x="6553200" y="228600"/>
            <a:ext cx="2286000" cy="1143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WE HAVE MUCH FOR WHICH TO BE THANKFUL</a:t>
            </a:r>
          </a:p>
          <a:p>
            <a:r>
              <a:rPr lang="en-US" dirty="0" smtClean="0"/>
              <a:t>Enjoy your Thanksgiving dinner with all the trimmings</a:t>
            </a:r>
          </a:p>
          <a:p>
            <a:r>
              <a:rPr lang="en-US" dirty="0" smtClean="0"/>
              <a:t>BUT first, give thanks to God for His:</a:t>
            </a:r>
          </a:p>
          <a:p>
            <a:pPr lvl="1"/>
            <a:r>
              <a:rPr lang="en-US" dirty="0" smtClean="0"/>
              <a:t>Forgiveness</a:t>
            </a:r>
          </a:p>
          <a:p>
            <a:pPr lvl="1"/>
            <a:r>
              <a:rPr lang="en-US" dirty="0" smtClean="0"/>
              <a:t>Healing</a:t>
            </a:r>
          </a:p>
          <a:p>
            <a:pPr lvl="1"/>
            <a:r>
              <a:rPr lang="en-US" dirty="0" smtClean="0"/>
              <a:t>Redemption</a:t>
            </a:r>
          </a:p>
          <a:p>
            <a:pPr lvl="1"/>
            <a:r>
              <a:rPr lang="en-US" dirty="0" smtClean="0"/>
              <a:t>Loving Kindness (Protection)</a:t>
            </a:r>
          </a:p>
          <a:p>
            <a:pPr lvl="1"/>
            <a:r>
              <a:rPr lang="en-US" dirty="0" smtClean="0"/>
              <a:t>Renewal</a:t>
            </a:r>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WHAT ARE YOU THANKFUL FOR?</a:t>
            </a:r>
          </a:p>
          <a:p>
            <a:endParaRPr lang="en-US" dirty="0" smtClean="0"/>
          </a:p>
          <a:p>
            <a:r>
              <a:rPr lang="en-US" dirty="0" smtClean="0"/>
              <a:t>ARE YOU LIKE THE SMALL BOY WHO WAS THANKFUL THAT THERE WERE ONLY 5 KERNELS?</a:t>
            </a:r>
          </a:p>
          <a:p>
            <a:endParaRPr lang="en-US" dirty="0" smtClean="0"/>
          </a:p>
          <a:p>
            <a:r>
              <a:rPr lang="en-US" dirty="0" smtClean="0"/>
              <a:t>You can not be thankful for these </a:t>
            </a:r>
            <a:r>
              <a:rPr lang="en-US" smtClean="0"/>
              <a:t>blessings unless:</a:t>
            </a:r>
            <a:endParaRPr lang="en-US" dirty="0" smtClean="0"/>
          </a:p>
          <a:p>
            <a:pPr lvl="1"/>
            <a:r>
              <a:rPr lang="en-US" dirty="0" smtClean="0"/>
              <a:t>You are a baptized believer – in covenant with God</a:t>
            </a:r>
          </a:p>
          <a:p>
            <a:pPr lvl="1"/>
            <a:r>
              <a:rPr lang="en-US" dirty="0" smtClean="0"/>
              <a:t>You remain in that that relationship with God</a:t>
            </a:r>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r>
              <a:rPr lang="en-US" dirty="0" smtClean="0"/>
              <a:t>This week is celebrated in America as Thanksgiving.</a:t>
            </a:r>
          </a:p>
          <a:p>
            <a:r>
              <a:rPr lang="en-US" dirty="0" smtClean="0"/>
              <a:t>Over 300 years ago the pilgrims struggled to survive.</a:t>
            </a:r>
          </a:p>
          <a:p>
            <a:r>
              <a:rPr lang="en-US" dirty="0" smtClean="0"/>
              <a:t>William Brewster – had a plate of clams and water.</a:t>
            </a:r>
          </a:p>
          <a:p>
            <a:r>
              <a:rPr lang="en-US" dirty="0" smtClean="0"/>
              <a:t>He thanked God for the “abundance of the sea and the treasure hid in the sand.”</a:t>
            </a:r>
          </a:p>
          <a:p>
            <a:r>
              <a:rPr lang="en-US" dirty="0" smtClean="0"/>
              <a:t>Pilgrims had a custom – Placed 5 kernels of corn on each plate. Each person would pick up a kernel of corn and express appreciation for something.</a:t>
            </a:r>
          </a:p>
          <a:p>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r>
              <a:rPr lang="en-US" dirty="0" smtClean="0"/>
              <a:t>A modern family decided to try this old pilgrim custom.</a:t>
            </a:r>
          </a:p>
          <a:p>
            <a:r>
              <a:rPr lang="en-US" dirty="0" smtClean="0"/>
              <a:t>Each in the family mentioned 5 things they were thankful for.</a:t>
            </a:r>
          </a:p>
          <a:p>
            <a:r>
              <a:rPr lang="en-US" dirty="0" smtClean="0"/>
              <a:t>Now it is the time for the young boy with his 5 kernels.</a:t>
            </a:r>
          </a:p>
          <a:p>
            <a:r>
              <a:rPr lang="en-US" dirty="0" smtClean="0"/>
              <a:t>He expressed thanks for:</a:t>
            </a:r>
          </a:p>
          <a:p>
            <a:pPr lvl="1"/>
            <a:r>
              <a:rPr lang="en-US" dirty="0" smtClean="0"/>
              <a:t>1 - Daddy</a:t>
            </a:r>
          </a:p>
          <a:p>
            <a:pPr lvl="1"/>
            <a:r>
              <a:rPr lang="en-US" dirty="0" smtClean="0"/>
              <a:t>2 - Mommy</a:t>
            </a:r>
          </a:p>
          <a:p>
            <a:pPr lvl="1"/>
            <a:r>
              <a:rPr lang="en-US" dirty="0" smtClean="0"/>
              <a:t>3 – Sister, Carol</a:t>
            </a:r>
          </a:p>
          <a:p>
            <a:pPr lvl="1"/>
            <a:r>
              <a:rPr lang="en-US" dirty="0" smtClean="0"/>
              <a:t>4 - Dog, Spike</a:t>
            </a:r>
          </a:p>
          <a:p>
            <a:pPr lvl="1"/>
            <a:r>
              <a:rPr lang="en-US" dirty="0" smtClean="0"/>
              <a:t>5 - Thankful there are only 5 kernels</a:t>
            </a:r>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TEXT FOR 5 KERNELS</a:t>
            </a:r>
            <a:endParaRPr lang="en-US" dirty="0"/>
          </a:p>
        </p:txBody>
      </p:sp>
      <p:sp>
        <p:nvSpPr>
          <p:cNvPr id="3" name="Content Placeholder 2"/>
          <p:cNvSpPr>
            <a:spLocks noGrp="1"/>
          </p:cNvSpPr>
          <p:nvPr>
            <p:ph sz="quarter" idx="1"/>
          </p:nvPr>
        </p:nvSpPr>
        <p:spPr/>
        <p:txBody>
          <a:bodyPr/>
          <a:lstStyle/>
          <a:p>
            <a:pPr>
              <a:buNone/>
            </a:pPr>
            <a:r>
              <a:rPr lang="en-US" b="1" dirty="0" smtClean="0"/>
              <a:t>Psalm 103:1-5 </a:t>
            </a:r>
            <a:r>
              <a:rPr lang="en-US" dirty="0" smtClean="0"/>
              <a:t>(NKJV)</a:t>
            </a:r>
          </a:p>
          <a:p>
            <a:pPr>
              <a:buNone/>
            </a:pPr>
            <a:r>
              <a:rPr lang="en-US" dirty="0" smtClean="0"/>
              <a:t>1 – Bless the Lord, O my soul; and all that is within me, bless His holy name!</a:t>
            </a:r>
          </a:p>
          <a:p>
            <a:pPr>
              <a:buNone/>
            </a:pPr>
            <a:r>
              <a:rPr lang="en-US" dirty="0" smtClean="0"/>
              <a:t>2 – Bless the Lord, O my soul, and forget not all His benefits;</a:t>
            </a:r>
          </a:p>
          <a:p>
            <a:pPr>
              <a:buNone/>
            </a:pPr>
            <a:r>
              <a:rPr lang="en-US" dirty="0" smtClean="0"/>
              <a:t>3 – Who forgives all your iniquities, who heals all your diseases,</a:t>
            </a:r>
          </a:p>
          <a:p>
            <a:pPr>
              <a:buNone/>
            </a:pPr>
            <a:r>
              <a:rPr lang="en-US" dirty="0" smtClean="0"/>
              <a:t>4 – Who redeems your life from destruction, who crowns you with </a:t>
            </a:r>
            <a:r>
              <a:rPr lang="en-US" dirty="0" err="1" smtClean="0"/>
              <a:t>lovingkindness</a:t>
            </a:r>
            <a:r>
              <a:rPr lang="en-US" dirty="0" smtClean="0"/>
              <a:t> and tender mercies,</a:t>
            </a:r>
          </a:p>
          <a:p>
            <a:pPr>
              <a:buNone/>
            </a:pPr>
            <a:r>
              <a:rPr lang="en-US" dirty="0" smtClean="0"/>
              <a:t>5 – Who satisfies your mouth with good things, so that your youth is renewed like the eagle’s.</a:t>
            </a:r>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 FORGIVENESS</a:t>
            </a:r>
            <a:endParaRPr lang="en-US" dirty="0"/>
          </a:p>
        </p:txBody>
      </p:sp>
      <p:sp>
        <p:nvSpPr>
          <p:cNvPr id="3" name="Content Placeholder 2"/>
          <p:cNvSpPr>
            <a:spLocks noGrp="1"/>
          </p:cNvSpPr>
          <p:nvPr>
            <p:ph sz="quarter" idx="1"/>
          </p:nvPr>
        </p:nvSpPr>
        <p:spPr/>
        <p:txBody>
          <a:bodyPr/>
          <a:lstStyle/>
          <a:p>
            <a:r>
              <a:rPr lang="en-US" b="1" dirty="0" smtClean="0"/>
              <a:t>Verse 3a </a:t>
            </a:r>
            <a:r>
              <a:rPr lang="en-US" dirty="0" smtClean="0"/>
              <a:t>– Who forgives all your iniquities</a:t>
            </a:r>
          </a:p>
          <a:p>
            <a:endParaRPr lang="en-US" dirty="0" smtClean="0"/>
          </a:p>
          <a:p>
            <a:r>
              <a:rPr lang="en-US" b="1" dirty="0" smtClean="0"/>
              <a:t>Psalm 86:5 </a:t>
            </a:r>
            <a:r>
              <a:rPr lang="en-US" dirty="0" smtClean="0"/>
              <a:t>– For you, Lord, are good, and ready to forgive.</a:t>
            </a:r>
          </a:p>
          <a:p>
            <a:endParaRPr lang="en-US" dirty="0" smtClean="0"/>
          </a:p>
          <a:p>
            <a:r>
              <a:rPr lang="en-US" b="1" dirty="0" smtClean="0"/>
              <a:t>1 John 1:9 </a:t>
            </a:r>
            <a:r>
              <a:rPr lang="en-US" dirty="0" smtClean="0"/>
              <a:t>– If we confess our sins, He is faithful and just to forgive us our sins, and to cleanse us from all unrighteousness.</a:t>
            </a:r>
          </a:p>
          <a:p>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dirty="0" smtClean="0"/>
              <a:t> – HEALING</a:t>
            </a:r>
            <a:endParaRPr lang="en-US" dirty="0"/>
          </a:p>
        </p:txBody>
      </p:sp>
      <p:sp>
        <p:nvSpPr>
          <p:cNvPr id="3" name="Content Placeholder 2"/>
          <p:cNvSpPr>
            <a:spLocks noGrp="1"/>
          </p:cNvSpPr>
          <p:nvPr>
            <p:ph sz="quarter" idx="1"/>
          </p:nvPr>
        </p:nvSpPr>
        <p:spPr/>
        <p:txBody>
          <a:bodyPr/>
          <a:lstStyle/>
          <a:p>
            <a:r>
              <a:rPr lang="en-US" b="1" dirty="0" smtClean="0"/>
              <a:t>Verse 3b </a:t>
            </a:r>
            <a:r>
              <a:rPr lang="en-US" dirty="0" smtClean="0"/>
              <a:t>– Who heals all your diseases</a:t>
            </a:r>
          </a:p>
          <a:p>
            <a:endParaRPr lang="en-US" dirty="0" smtClean="0"/>
          </a:p>
          <a:p>
            <a:r>
              <a:rPr lang="en-US" b="1" dirty="0" smtClean="0"/>
              <a:t>James 5:15 </a:t>
            </a:r>
            <a:r>
              <a:rPr lang="en-US" dirty="0" smtClean="0"/>
              <a:t>– And the prayer of faith will save the sick, and the Lord will raise him up. And if he has committed sins, he will be forgiven.</a:t>
            </a:r>
          </a:p>
          <a:p>
            <a:endParaRPr lang="en-US" dirty="0" smtClean="0"/>
          </a:p>
          <a:p>
            <a:r>
              <a:rPr lang="en-US" b="1" dirty="0" smtClean="0"/>
              <a:t>3</a:t>
            </a:r>
            <a:r>
              <a:rPr lang="en-US" b="1" dirty="0" smtClean="0"/>
              <a:t> John 1:2 </a:t>
            </a:r>
            <a:r>
              <a:rPr lang="en-US" dirty="0" smtClean="0"/>
              <a:t>– Beloved, I pray that you may prosper in all things and be in health, just as your soul prospers.</a:t>
            </a:r>
          </a:p>
          <a:p>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 REDEMPTION</a:t>
            </a:r>
            <a:endParaRPr lang="en-US" dirty="0"/>
          </a:p>
        </p:txBody>
      </p:sp>
      <p:sp>
        <p:nvSpPr>
          <p:cNvPr id="3" name="Content Placeholder 2"/>
          <p:cNvSpPr>
            <a:spLocks noGrp="1"/>
          </p:cNvSpPr>
          <p:nvPr>
            <p:ph sz="quarter" idx="1"/>
          </p:nvPr>
        </p:nvSpPr>
        <p:spPr/>
        <p:txBody>
          <a:bodyPr/>
          <a:lstStyle/>
          <a:p>
            <a:r>
              <a:rPr lang="en-US" b="1" dirty="0" smtClean="0"/>
              <a:t>Verse 4a </a:t>
            </a:r>
            <a:r>
              <a:rPr lang="en-US" dirty="0" smtClean="0"/>
              <a:t>– Who redeems your life from destruction</a:t>
            </a:r>
          </a:p>
          <a:p>
            <a:endParaRPr lang="en-US" dirty="0" smtClean="0"/>
          </a:p>
          <a:p>
            <a:r>
              <a:rPr lang="en-US" b="1" dirty="0" smtClean="0"/>
              <a:t>Ephesians 1:7 </a:t>
            </a:r>
            <a:r>
              <a:rPr lang="en-US" dirty="0" smtClean="0"/>
              <a:t>– In Him we had redemption through His blood, the forgiveness of sins, according to the riches of His grace.</a:t>
            </a:r>
          </a:p>
          <a:p>
            <a:endParaRPr lang="en-US" dirty="0" smtClean="0"/>
          </a:p>
          <a:p>
            <a:r>
              <a:rPr lang="en-US" b="1" dirty="0" smtClean="0"/>
              <a:t>Hebrews 9:12 </a:t>
            </a:r>
            <a:r>
              <a:rPr lang="en-US" dirty="0" smtClean="0"/>
              <a:t>– Not with the blood of goats and calves, but with His own blood He entered the Most Holy Place once for all, having obtained eternal redemption.</a:t>
            </a:r>
          </a:p>
          <a:p>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dirty="0" smtClean="0"/>
              <a:t> – LOVING KINDNESS</a:t>
            </a:r>
            <a:endParaRPr lang="en-US" dirty="0"/>
          </a:p>
        </p:txBody>
      </p:sp>
      <p:sp>
        <p:nvSpPr>
          <p:cNvPr id="3" name="Content Placeholder 2"/>
          <p:cNvSpPr>
            <a:spLocks noGrp="1"/>
          </p:cNvSpPr>
          <p:nvPr>
            <p:ph sz="quarter" idx="1"/>
          </p:nvPr>
        </p:nvSpPr>
        <p:spPr/>
        <p:txBody>
          <a:bodyPr/>
          <a:lstStyle/>
          <a:p>
            <a:r>
              <a:rPr lang="en-US" b="1" dirty="0" smtClean="0"/>
              <a:t>Verse 4b </a:t>
            </a:r>
            <a:r>
              <a:rPr lang="en-US" dirty="0" smtClean="0"/>
              <a:t>– Who crowns you with loving kindness and tender mercies</a:t>
            </a:r>
          </a:p>
          <a:p>
            <a:r>
              <a:rPr lang="en-US" dirty="0" smtClean="0"/>
              <a:t>Hebrew word – </a:t>
            </a:r>
            <a:r>
              <a:rPr lang="en-US" dirty="0" err="1" smtClean="0"/>
              <a:t>hased</a:t>
            </a:r>
            <a:r>
              <a:rPr lang="en-US" dirty="0" smtClean="0"/>
              <a:t> – is God’s special care, protection, guarding over His children</a:t>
            </a:r>
          </a:p>
          <a:p>
            <a:r>
              <a:rPr lang="en-US" dirty="0" smtClean="0"/>
              <a:t>The word occurs 248 times in our Old Testament</a:t>
            </a:r>
          </a:p>
          <a:p>
            <a:r>
              <a:rPr lang="en-US" dirty="0" smtClean="0"/>
              <a:t>We pray for God to “guard, guide and direct us”</a:t>
            </a:r>
            <a:br>
              <a:rPr lang="en-US" dirty="0" smtClean="0"/>
            </a:br>
            <a:r>
              <a:rPr lang="en-US" dirty="0" smtClean="0"/>
              <a:t> – and He does!</a:t>
            </a:r>
          </a:p>
          <a:p>
            <a:r>
              <a:rPr lang="en-US" dirty="0" smtClean="0"/>
              <a:t>NOTE: I don’t need a guardian angel – I have a guardian God</a:t>
            </a:r>
          </a:p>
          <a:p>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 RENEWAL</a:t>
            </a:r>
            <a:endParaRPr lang="en-US" dirty="0"/>
          </a:p>
        </p:txBody>
      </p:sp>
      <p:sp>
        <p:nvSpPr>
          <p:cNvPr id="3" name="Content Placeholder 2"/>
          <p:cNvSpPr>
            <a:spLocks noGrp="1"/>
          </p:cNvSpPr>
          <p:nvPr>
            <p:ph sz="quarter" idx="1"/>
          </p:nvPr>
        </p:nvSpPr>
        <p:spPr/>
        <p:txBody>
          <a:bodyPr/>
          <a:lstStyle/>
          <a:p>
            <a:r>
              <a:rPr lang="en-US" b="1" dirty="0" smtClean="0"/>
              <a:t>Verse 5 </a:t>
            </a:r>
            <a:r>
              <a:rPr lang="en-US" dirty="0" smtClean="0"/>
              <a:t>– Who satisfies your mouth with good things, so that your youth is renewed like the eagle’s.</a:t>
            </a:r>
          </a:p>
          <a:p>
            <a:r>
              <a:rPr lang="en-US" b="1" dirty="0" smtClean="0"/>
              <a:t>2 Corinthians 4:16 </a:t>
            </a:r>
            <a:r>
              <a:rPr lang="en-US" dirty="0" smtClean="0"/>
              <a:t>– Therefore we do not lose heart. Even though our outward man is perishing, yet the inward man is being renewed day by day.</a:t>
            </a:r>
          </a:p>
          <a:p>
            <a:r>
              <a:rPr lang="en-US" b="1" dirty="0" smtClean="0"/>
              <a:t>Romans 12:2 </a:t>
            </a:r>
            <a:r>
              <a:rPr lang="en-US" dirty="0" smtClean="0"/>
              <a:t>– And do not be conformed to the world, but be transformed by the renewing of your mind, that you may prove what is that good and acceptable and perfect will of God.</a:t>
            </a:r>
            <a:endParaRPr lang="en-US" dirty="0"/>
          </a:p>
        </p:txBody>
      </p:sp>
      <p:pic>
        <p:nvPicPr>
          <p:cNvPr id="2050" name="Picture 2" descr="C:\Users\Manly\Documents\2009\Sermons 09\corn.jpg"/>
          <p:cNvPicPr>
            <a:picLocks noChangeAspect="1" noChangeArrowheads="1"/>
          </p:cNvPicPr>
          <p:nvPr/>
        </p:nvPicPr>
        <p:blipFill>
          <a:blip r:embed="rId2"/>
          <a:srcRect/>
          <a:stretch>
            <a:fillRect/>
          </a:stretch>
        </p:blipFill>
        <p:spPr bwMode="auto">
          <a:xfrm>
            <a:off x="3429000" y="5715000"/>
            <a:ext cx="1879600" cy="93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71</TotalTime>
  <Words>690</Words>
  <Application>Microsoft Office PowerPoint</Application>
  <PresentationFormat>On-screen Show (4:3)</PresentationFormat>
  <Paragraphs>71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5 KERNELS OF CORN</vt:lpstr>
      <vt:lpstr>INTRODUCTION</vt:lpstr>
      <vt:lpstr>INTRODUCTION</vt:lpstr>
      <vt:lpstr>OUR TEXT FOR 5 KERNELS</vt:lpstr>
      <vt:lpstr>1 – FORGIVENESS</vt:lpstr>
      <vt:lpstr>2 – HEALING</vt:lpstr>
      <vt:lpstr>3 – REDEMPTION</vt:lpstr>
      <vt:lpstr>4 – LOVING KINDNESS</vt:lpstr>
      <vt:lpstr>5 – RENEWAL</vt:lpstr>
      <vt:lpstr>CONCLUSION</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KERNELS OF CORN</dc:title>
  <dc:creator>Manly Luscombe</dc:creator>
  <cp:lastModifiedBy>Manly Luscombe</cp:lastModifiedBy>
  <cp:revision>10</cp:revision>
  <dcterms:created xsi:type="dcterms:W3CDTF">2009-11-16T13:52:07Z</dcterms:created>
  <dcterms:modified xsi:type="dcterms:W3CDTF">2009-11-16T15:03:18Z</dcterms:modified>
</cp:coreProperties>
</file>