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5258AB8-2DEE-4214-A7CA-3630531AEC0F}"/>
    <pc:docChg chg="undo custSel modSld modMainMaster">
      <pc:chgData name="Manly Luscombe" userId="d66a401e1e7a39bf" providerId="LiveId" clId="{05258AB8-2DEE-4214-A7CA-3630531AEC0F}" dt="2023-04-02T00:34:42.216" v="63" actId="255"/>
      <pc:docMkLst>
        <pc:docMk/>
      </pc:docMkLst>
      <pc:sldChg chg="modTransition">
        <pc:chgData name="Manly Luscombe" userId="d66a401e1e7a39bf" providerId="LiveId" clId="{05258AB8-2DEE-4214-A7CA-3630531AEC0F}" dt="2023-03-18T01:03:43.124" v="1"/>
        <pc:sldMkLst>
          <pc:docMk/>
          <pc:sldMk cId="697356142" sldId="256"/>
        </pc:sldMkLst>
      </pc:sldChg>
      <pc:sldChg chg="modSp mod modTransition">
        <pc:chgData name="Manly Luscombe" userId="d66a401e1e7a39bf" providerId="LiveId" clId="{05258AB8-2DEE-4214-A7CA-3630531AEC0F}" dt="2023-04-02T00:27:21.801" v="43" actId="20577"/>
        <pc:sldMkLst>
          <pc:docMk/>
          <pc:sldMk cId="301418615" sldId="257"/>
        </pc:sldMkLst>
        <pc:spChg chg="mod">
          <ac:chgData name="Manly Luscombe" userId="d66a401e1e7a39bf" providerId="LiveId" clId="{05258AB8-2DEE-4214-A7CA-3630531AEC0F}" dt="2023-04-02T00:27:21.801" v="43" actId="20577"/>
          <ac:spMkLst>
            <pc:docMk/>
            <pc:sldMk cId="301418615" sldId="257"/>
            <ac:spMk id="3" creationId="{AD6C9F8F-BC45-09A6-1352-EC74AD613625}"/>
          </ac:spMkLst>
        </pc:spChg>
      </pc:sldChg>
      <pc:sldChg chg="modSp mod modTransition">
        <pc:chgData name="Manly Luscombe" userId="d66a401e1e7a39bf" providerId="LiveId" clId="{05258AB8-2DEE-4214-A7CA-3630531AEC0F}" dt="2023-04-02T00:32:44.722" v="57" actId="14100"/>
        <pc:sldMkLst>
          <pc:docMk/>
          <pc:sldMk cId="2767481291" sldId="258"/>
        </pc:sldMkLst>
        <pc:spChg chg="mod">
          <ac:chgData name="Manly Luscombe" userId="d66a401e1e7a39bf" providerId="LiveId" clId="{05258AB8-2DEE-4214-A7CA-3630531AEC0F}" dt="2023-04-02T00:32:44.722" v="57" actId="14100"/>
          <ac:spMkLst>
            <pc:docMk/>
            <pc:sldMk cId="2767481291" sldId="258"/>
            <ac:spMk id="3" creationId="{3FD7E41D-26CD-3B8A-B48A-E3F516732383}"/>
          </ac:spMkLst>
        </pc:spChg>
      </pc:sldChg>
      <pc:sldChg chg="modTransition">
        <pc:chgData name="Manly Luscombe" userId="d66a401e1e7a39bf" providerId="LiveId" clId="{05258AB8-2DEE-4214-A7CA-3630531AEC0F}" dt="2023-03-18T01:03:43.124" v="1"/>
        <pc:sldMkLst>
          <pc:docMk/>
          <pc:sldMk cId="1301548083" sldId="259"/>
        </pc:sldMkLst>
      </pc:sldChg>
      <pc:sldChg chg="modSp mod modTransition">
        <pc:chgData name="Manly Luscombe" userId="d66a401e1e7a39bf" providerId="LiveId" clId="{05258AB8-2DEE-4214-A7CA-3630531AEC0F}" dt="2023-04-02T00:33:15.620" v="60" actId="255"/>
        <pc:sldMkLst>
          <pc:docMk/>
          <pc:sldMk cId="1183856187" sldId="260"/>
        </pc:sldMkLst>
        <pc:spChg chg="mod">
          <ac:chgData name="Manly Luscombe" userId="d66a401e1e7a39bf" providerId="LiveId" clId="{05258AB8-2DEE-4214-A7CA-3630531AEC0F}" dt="2023-04-02T00:33:15.620" v="60" actId="255"/>
          <ac:spMkLst>
            <pc:docMk/>
            <pc:sldMk cId="1183856187" sldId="260"/>
            <ac:spMk id="3" creationId="{3FD7E41D-26CD-3B8A-B48A-E3F516732383}"/>
          </ac:spMkLst>
        </pc:spChg>
      </pc:sldChg>
      <pc:sldChg chg="modTransition">
        <pc:chgData name="Manly Luscombe" userId="d66a401e1e7a39bf" providerId="LiveId" clId="{05258AB8-2DEE-4214-A7CA-3630531AEC0F}" dt="2023-03-18T01:03:43.124" v="1"/>
        <pc:sldMkLst>
          <pc:docMk/>
          <pc:sldMk cId="2467222407" sldId="261"/>
        </pc:sldMkLst>
      </pc:sldChg>
      <pc:sldChg chg="modTransition">
        <pc:chgData name="Manly Luscombe" userId="d66a401e1e7a39bf" providerId="LiveId" clId="{05258AB8-2DEE-4214-A7CA-3630531AEC0F}" dt="2023-03-18T01:03:43.124" v="1"/>
        <pc:sldMkLst>
          <pc:docMk/>
          <pc:sldMk cId="1721597527" sldId="262"/>
        </pc:sldMkLst>
      </pc:sldChg>
      <pc:sldChg chg="modSp mod modTransition">
        <pc:chgData name="Manly Luscombe" userId="d66a401e1e7a39bf" providerId="LiveId" clId="{05258AB8-2DEE-4214-A7CA-3630531AEC0F}" dt="2023-04-02T00:28:26.185" v="44" actId="255"/>
        <pc:sldMkLst>
          <pc:docMk/>
          <pc:sldMk cId="986503226" sldId="263"/>
        </pc:sldMkLst>
        <pc:spChg chg="mod">
          <ac:chgData name="Manly Luscombe" userId="d66a401e1e7a39bf" providerId="LiveId" clId="{05258AB8-2DEE-4214-A7CA-3630531AEC0F}" dt="2023-04-02T00:28:26.185" v="44" actId="255"/>
          <ac:spMkLst>
            <pc:docMk/>
            <pc:sldMk cId="986503226" sldId="263"/>
            <ac:spMk id="3" creationId="{3FD7E41D-26CD-3B8A-B48A-E3F516732383}"/>
          </ac:spMkLst>
        </pc:spChg>
      </pc:sldChg>
      <pc:sldChg chg="modSp mod modTransition">
        <pc:chgData name="Manly Luscombe" userId="d66a401e1e7a39bf" providerId="LiveId" clId="{05258AB8-2DEE-4214-A7CA-3630531AEC0F}" dt="2023-04-02T00:28:47.267" v="46" actId="255"/>
        <pc:sldMkLst>
          <pc:docMk/>
          <pc:sldMk cId="4236063416" sldId="264"/>
        </pc:sldMkLst>
        <pc:spChg chg="mod">
          <ac:chgData name="Manly Luscombe" userId="d66a401e1e7a39bf" providerId="LiveId" clId="{05258AB8-2DEE-4214-A7CA-3630531AEC0F}" dt="2023-04-02T00:28:47.267" v="46" actId="255"/>
          <ac:spMkLst>
            <pc:docMk/>
            <pc:sldMk cId="4236063416" sldId="264"/>
            <ac:spMk id="3" creationId="{3FD7E41D-26CD-3B8A-B48A-E3F516732383}"/>
          </ac:spMkLst>
        </pc:spChg>
      </pc:sldChg>
      <pc:sldChg chg="modSp mod modTransition">
        <pc:chgData name="Manly Luscombe" userId="d66a401e1e7a39bf" providerId="LiveId" clId="{05258AB8-2DEE-4214-A7CA-3630531AEC0F}" dt="2023-04-02T00:34:42.216" v="63" actId="255"/>
        <pc:sldMkLst>
          <pc:docMk/>
          <pc:sldMk cId="3838061844" sldId="265"/>
        </pc:sldMkLst>
        <pc:spChg chg="mod">
          <ac:chgData name="Manly Luscombe" userId="d66a401e1e7a39bf" providerId="LiveId" clId="{05258AB8-2DEE-4214-A7CA-3630531AEC0F}" dt="2023-04-02T00:34:42.216" v="63" actId="255"/>
          <ac:spMkLst>
            <pc:docMk/>
            <pc:sldMk cId="3838061844" sldId="265"/>
            <ac:spMk id="3" creationId="{3FD7E41D-26CD-3B8A-B48A-E3F516732383}"/>
          </ac:spMkLst>
        </pc:spChg>
      </pc:sldChg>
      <pc:sldChg chg="modSp mod modTransition">
        <pc:chgData name="Manly Luscombe" userId="d66a401e1e7a39bf" providerId="LiveId" clId="{05258AB8-2DEE-4214-A7CA-3630531AEC0F}" dt="2023-04-02T00:29:43.845" v="48" actId="14100"/>
        <pc:sldMkLst>
          <pc:docMk/>
          <pc:sldMk cId="4103865026" sldId="266"/>
        </pc:sldMkLst>
        <pc:spChg chg="mod">
          <ac:chgData name="Manly Luscombe" userId="d66a401e1e7a39bf" providerId="LiveId" clId="{05258AB8-2DEE-4214-A7CA-3630531AEC0F}" dt="2023-04-02T00:29:43.845" v="48" actId="14100"/>
          <ac:spMkLst>
            <pc:docMk/>
            <pc:sldMk cId="4103865026" sldId="266"/>
            <ac:spMk id="3" creationId="{3FD7E41D-26CD-3B8A-B48A-E3F516732383}"/>
          </ac:spMkLst>
        </pc:spChg>
      </pc:sldChg>
      <pc:sldChg chg="modSp mod modTransition">
        <pc:chgData name="Manly Luscombe" userId="d66a401e1e7a39bf" providerId="LiveId" clId="{05258AB8-2DEE-4214-A7CA-3630531AEC0F}" dt="2023-04-02T00:30:25.939" v="51" actId="255"/>
        <pc:sldMkLst>
          <pc:docMk/>
          <pc:sldMk cId="3535319247" sldId="267"/>
        </pc:sldMkLst>
        <pc:spChg chg="mod">
          <ac:chgData name="Manly Luscombe" userId="d66a401e1e7a39bf" providerId="LiveId" clId="{05258AB8-2DEE-4214-A7CA-3630531AEC0F}" dt="2023-04-02T00:30:25.939" v="51" actId="255"/>
          <ac:spMkLst>
            <pc:docMk/>
            <pc:sldMk cId="3535319247" sldId="267"/>
            <ac:spMk id="3" creationId="{3FD7E41D-26CD-3B8A-B48A-E3F516732383}"/>
          </ac:spMkLst>
        </pc:spChg>
      </pc:sldChg>
      <pc:sldChg chg="modSp mod modTransition">
        <pc:chgData name="Manly Luscombe" userId="d66a401e1e7a39bf" providerId="LiveId" clId="{05258AB8-2DEE-4214-A7CA-3630531AEC0F}" dt="2023-04-02T00:30:46.859" v="52" actId="255"/>
        <pc:sldMkLst>
          <pc:docMk/>
          <pc:sldMk cId="1035754858" sldId="268"/>
        </pc:sldMkLst>
        <pc:spChg chg="mod">
          <ac:chgData name="Manly Luscombe" userId="d66a401e1e7a39bf" providerId="LiveId" clId="{05258AB8-2DEE-4214-A7CA-3630531AEC0F}" dt="2023-04-02T00:30:46.859" v="52" actId="255"/>
          <ac:spMkLst>
            <pc:docMk/>
            <pc:sldMk cId="1035754858" sldId="268"/>
            <ac:spMk id="3" creationId="{3FD7E41D-26CD-3B8A-B48A-E3F516732383}"/>
          </ac:spMkLst>
        </pc:spChg>
      </pc:sldChg>
      <pc:sldChg chg="modSp mod modTransition">
        <pc:chgData name="Manly Luscombe" userId="d66a401e1e7a39bf" providerId="LiveId" clId="{05258AB8-2DEE-4214-A7CA-3630531AEC0F}" dt="2023-04-02T00:31:20.531" v="55" actId="14100"/>
        <pc:sldMkLst>
          <pc:docMk/>
          <pc:sldMk cId="4218668688" sldId="269"/>
        </pc:sldMkLst>
        <pc:spChg chg="mod">
          <ac:chgData name="Manly Luscombe" userId="d66a401e1e7a39bf" providerId="LiveId" clId="{05258AB8-2DEE-4214-A7CA-3630531AEC0F}" dt="2023-04-02T00:31:20.531" v="55" actId="14100"/>
          <ac:spMkLst>
            <pc:docMk/>
            <pc:sldMk cId="4218668688" sldId="269"/>
            <ac:spMk id="3" creationId="{3FD7E41D-26CD-3B8A-B48A-E3F516732383}"/>
          </ac:spMkLst>
        </pc:spChg>
      </pc:sldChg>
      <pc:sldChg chg="modSp mod modTransition">
        <pc:chgData name="Manly Luscombe" userId="d66a401e1e7a39bf" providerId="LiveId" clId="{05258AB8-2DEE-4214-A7CA-3630531AEC0F}" dt="2023-03-18T01:09:26.934" v="36" actId="20577"/>
        <pc:sldMkLst>
          <pc:docMk/>
          <pc:sldMk cId="1046867823" sldId="270"/>
        </pc:sldMkLst>
        <pc:spChg chg="mod">
          <ac:chgData name="Manly Luscombe" userId="d66a401e1e7a39bf" providerId="LiveId" clId="{05258AB8-2DEE-4214-A7CA-3630531AEC0F}" dt="2023-03-18T01:09:26.934" v="36" actId="20577"/>
          <ac:spMkLst>
            <pc:docMk/>
            <pc:sldMk cId="1046867823" sldId="270"/>
            <ac:spMk id="3" creationId="{3FD7E41D-26CD-3B8A-B48A-E3F516732383}"/>
          </ac:spMkLst>
        </pc:spChg>
      </pc:sldChg>
      <pc:sldMasterChg chg="modTransition modSldLayout">
        <pc:chgData name="Manly Luscombe" userId="d66a401e1e7a39bf" providerId="LiveId" clId="{05258AB8-2DEE-4214-A7CA-3630531AEC0F}" dt="2023-03-18T01:03:43.124" v="1"/>
        <pc:sldMasterMkLst>
          <pc:docMk/>
          <pc:sldMasterMk cId="0" sldId="2147483648"/>
        </pc:sldMasterMkLst>
        <pc:sldLayoutChg chg="modTransition">
          <pc:chgData name="Manly Luscombe" userId="d66a401e1e7a39bf" providerId="LiveId" clId="{05258AB8-2DEE-4214-A7CA-3630531AEC0F}" dt="2023-03-18T01:03:43.124" v="1"/>
          <pc:sldLayoutMkLst>
            <pc:docMk/>
            <pc:sldMasterMk cId="0" sldId="2147483648"/>
            <pc:sldLayoutMk cId="0" sldId="2147483649"/>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0"/>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1"/>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2"/>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3"/>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4"/>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5"/>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6"/>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7"/>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8"/>
          </pc:sldLayoutMkLst>
        </pc:sldLayoutChg>
        <pc:sldLayoutChg chg="modTransition">
          <pc:chgData name="Manly Luscombe" userId="d66a401e1e7a39bf" providerId="LiveId" clId="{05258AB8-2DEE-4214-A7CA-3630531AEC0F}" dt="2023-03-18T01:03:43.124" v="1"/>
          <pc:sldLayoutMkLst>
            <pc:docMk/>
            <pc:sldMasterMk cId="0" sldId="2147483648"/>
            <pc:sldLayoutMk cId="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4/1/2023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4/1/2023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4/1/2023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4/1/2023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4/1/2023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4/1/2023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4/1/2023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4/1/2023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4/1/2023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4/1/2023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4/1/2023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4/1/2023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88FC8-5BAD-CB03-1DEA-023CD0520C4D}"/>
              </a:ext>
            </a:extLst>
          </p:cNvPr>
          <p:cNvSpPr>
            <a:spLocks noGrp="1"/>
          </p:cNvSpPr>
          <p:nvPr>
            <p:ph type="ctrTitle"/>
          </p:nvPr>
        </p:nvSpPr>
        <p:spPr/>
        <p:txBody>
          <a:bodyPr/>
          <a:lstStyle/>
          <a:p>
            <a:r>
              <a:rPr lang="en-US" dirty="0"/>
              <a:t>4 Startling Facts</a:t>
            </a:r>
          </a:p>
        </p:txBody>
      </p:sp>
      <p:sp>
        <p:nvSpPr>
          <p:cNvPr id="3" name="Subtitle 2">
            <a:extLst>
              <a:ext uri="{FF2B5EF4-FFF2-40B4-BE49-F238E27FC236}">
                <a16:creationId xmlns:a16="http://schemas.microsoft.com/office/drawing/2014/main" id="{D72C09CD-C4E5-53C6-D671-2B5C03B94B68}"/>
              </a:ext>
            </a:extLst>
          </p:cNvPr>
          <p:cNvSpPr>
            <a:spLocks noGrp="1"/>
          </p:cNvSpPr>
          <p:nvPr>
            <p:ph type="subTitle" idx="1"/>
          </p:nvPr>
        </p:nvSpPr>
        <p:spPr/>
        <p:txBody>
          <a:bodyPr/>
          <a:lstStyle/>
          <a:p>
            <a:r>
              <a:rPr lang="en-US" dirty="0"/>
              <a:t>DO NOT TAKE THESE FACTS LIGHTLY</a:t>
            </a:r>
          </a:p>
        </p:txBody>
      </p:sp>
      <p:pic>
        <p:nvPicPr>
          <p:cNvPr id="5" name="Picture 4">
            <a:extLst>
              <a:ext uri="{FF2B5EF4-FFF2-40B4-BE49-F238E27FC236}">
                <a16:creationId xmlns:a16="http://schemas.microsoft.com/office/drawing/2014/main" id="{5FE682A9-5290-877E-E2AE-591761D9A518}"/>
              </a:ext>
            </a:extLst>
          </p:cNvPr>
          <p:cNvPicPr>
            <a:picLocks noChangeAspect="1"/>
          </p:cNvPicPr>
          <p:nvPr/>
        </p:nvPicPr>
        <p:blipFill>
          <a:blip r:embed="rId2"/>
          <a:stretch>
            <a:fillRect/>
          </a:stretch>
        </p:blipFill>
        <p:spPr>
          <a:xfrm>
            <a:off x="13218" y="0"/>
            <a:ext cx="3565554" cy="3565554"/>
          </a:xfrm>
          <a:prstGeom prst="rect">
            <a:avLst/>
          </a:prstGeom>
        </p:spPr>
      </p:pic>
    </p:spTree>
    <p:extLst>
      <p:ext uri="{BB962C8B-B14F-4D97-AF65-F5344CB8AC3E}">
        <p14:creationId xmlns:p14="http://schemas.microsoft.com/office/powerpoint/2010/main" val="69735614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3. You are the reason He died</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a:xfrm>
            <a:off x="2773599" y="1355833"/>
            <a:ext cx="7796540" cy="5202621"/>
          </a:xfrm>
        </p:spPr>
        <p:txBody>
          <a:bodyPr>
            <a:noAutofit/>
          </a:bodyPr>
          <a:lstStyle/>
          <a:p>
            <a:pPr marR="0" algn="l" rtl="0"/>
            <a:r>
              <a:rPr lang="en-US" sz="2400" b="0" i="0" u="none" strike="noStrike" baseline="0" dirty="0">
                <a:latin typeface="Verdana" panose="020B0604030504040204" pitchFamily="34" charset="0"/>
              </a:rPr>
              <a:t>(Romans 5:8)  But God demonstrates His own love toward us, in that while we were still sinners, </a:t>
            </a:r>
            <a:r>
              <a:rPr lang="en-US" sz="2400" b="0" i="0" u="sng" strike="noStrike" baseline="0" dirty="0">
                <a:latin typeface="Verdana" panose="020B0604030504040204" pitchFamily="34" charset="0"/>
              </a:rPr>
              <a:t>Christ died for us</a:t>
            </a:r>
            <a:r>
              <a:rPr lang="en-US" sz="2400" b="0" i="0" u="none" strike="noStrike" baseline="0" dirty="0">
                <a:latin typeface="Verdana" panose="020B0604030504040204" pitchFamily="34" charset="0"/>
              </a:rPr>
              <a:t>.</a:t>
            </a:r>
          </a:p>
          <a:p>
            <a:pPr marR="0" algn="l" rtl="0"/>
            <a:r>
              <a:rPr lang="en-US" sz="2400" b="0" i="0" u="none" strike="noStrike" baseline="0" dirty="0">
                <a:latin typeface="Verdana" panose="020B0604030504040204" pitchFamily="34" charset="0"/>
              </a:rPr>
              <a:t>(Colossians 1:21)  And you, who once were alienated and enemies in your mind by wicked works, yet now He has reconciled  (22)  in the body of His flesh through death, to present you holy, and blameless, and above reproach in His sight—</a:t>
            </a:r>
          </a:p>
        </p:txBody>
      </p:sp>
    </p:spTree>
    <p:extLst>
      <p:ext uri="{BB962C8B-B14F-4D97-AF65-F5344CB8AC3E}">
        <p14:creationId xmlns:p14="http://schemas.microsoft.com/office/powerpoint/2010/main" val="383806184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3. You are the reason He died</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a:xfrm>
            <a:off x="2773599" y="1885285"/>
            <a:ext cx="7796540" cy="4164659"/>
          </a:xfrm>
        </p:spPr>
        <p:txBody>
          <a:bodyPr>
            <a:noAutofit/>
          </a:bodyPr>
          <a:lstStyle/>
          <a:p>
            <a:pPr marR="0" algn="l" rtl="0"/>
            <a:r>
              <a:rPr lang="en-US" sz="2800" b="0" i="0" u="none" strike="noStrike" baseline="0" dirty="0">
                <a:latin typeface="Verdana" panose="020B0604030504040204" pitchFamily="34" charset="0"/>
              </a:rPr>
              <a:t>(1 Corinthians 15:3)  For I delivered to you first of all that which I also received: that </a:t>
            </a:r>
            <a:r>
              <a:rPr lang="en-US" sz="2800" b="0" i="0" u="sng" strike="noStrike" baseline="0" dirty="0">
                <a:latin typeface="Verdana" panose="020B0604030504040204" pitchFamily="34" charset="0"/>
              </a:rPr>
              <a:t>Christ died for our sins </a:t>
            </a:r>
            <a:r>
              <a:rPr lang="en-US" sz="2800" b="0" i="0" u="none" strike="noStrike" baseline="0" dirty="0">
                <a:latin typeface="Verdana" panose="020B0604030504040204" pitchFamily="34" charset="0"/>
              </a:rPr>
              <a:t>according to the Scriptures,</a:t>
            </a:r>
          </a:p>
          <a:p>
            <a:pPr marR="0" algn="l" rtl="0"/>
            <a:r>
              <a:rPr lang="en-US" sz="2800" b="0" i="0" u="none" strike="noStrike" baseline="0" dirty="0">
                <a:latin typeface="Verdana" panose="020B0604030504040204" pitchFamily="34" charset="0"/>
              </a:rPr>
              <a:t>(1 Corinthians 15:4)  and that He was buried, and that He rose again the third day according to the Scriptures,</a:t>
            </a:r>
          </a:p>
        </p:txBody>
      </p:sp>
    </p:spTree>
    <p:extLst>
      <p:ext uri="{BB962C8B-B14F-4D97-AF65-F5344CB8AC3E}">
        <p14:creationId xmlns:p14="http://schemas.microsoft.com/office/powerpoint/2010/main" val="410386502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4. Jesus is on our side forever</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a:xfrm>
            <a:off x="2773599" y="1481959"/>
            <a:ext cx="7796540" cy="4567985"/>
          </a:xfrm>
        </p:spPr>
        <p:txBody>
          <a:bodyPr>
            <a:noAutofit/>
          </a:bodyPr>
          <a:lstStyle/>
          <a:p>
            <a:pPr marR="0" algn="l" rtl="0"/>
            <a:r>
              <a:rPr lang="en-US" sz="2400" b="0" i="0" u="none" strike="noStrike" baseline="0" dirty="0">
                <a:latin typeface="Verdana" panose="020B0604030504040204" pitchFamily="34" charset="0"/>
              </a:rPr>
              <a:t>(Matthew 28:19)  Go therefore and make disciples of all the nations, baptizing them in the name of the Father and of the Son and of the Holy Spirit,</a:t>
            </a:r>
          </a:p>
          <a:p>
            <a:pPr marR="0" algn="l" rtl="0"/>
            <a:r>
              <a:rPr lang="en-US" sz="2400" b="0" i="0" u="none" strike="noStrike" baseline="0" dirty="0">
                <a:latin typeface="Verdana" panose="020B0604030504040204" pitchFamily="34" charset="0"/>
              </a:rPr>
              <a:t>(Matthew 28:20)  teaching them to observe all things that I have commanded you; and lo, I am with you always, </a:t>
            </a:r>
            <a:r>
              <a:rPr lang="en-US" sz="2400" b="0" i="1" u="none" strike="noStrike" baseline="0" dirty="0">
                <a:latin typeface="Verdana" panose="020B0604030504040204" pitchFamily="34" charset="0"/>
              </a:rPr>
              <a:t>even</a:t>
            </a:r>
            <a:r>
              <a:rPr lang="en-US" sz="2400" b="0" i="0" u="none" strike="noStrike" baseline="0" dirty="0">
                <a:latin typeface="Verdana" panose="020B0604030504040204" pitchFamily="34" charset="0"/>
              </a:rPr>
              <a:t> to the end of the age." Amen.</a:t>
            </a:r>
          </a:p>
        </p:txBody>
      </p:sp>
    </p:spTree>
    <p:extLst>
      <p:ext uri="{BB962C8B-B14F-4D97-AF65-F5344CB8AC3E}">
        <p14:creationId xmlns:p14="http://schemas.microsoft.com/office/powerpoint/2010/main" val="353531924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4. Jesus is on our side forever</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(Hebrews 4:15)  For we do not have a High Priest who cannot sympathize with our weaknesses, but was in all </a:t>
            </a:r>
            <a:r>
              <a:rPr lang="en-US" sz="2800" b="0" i="1" u="none" strike="noStrike" baseline="0" dirty="0">
                <a:latin typeface="Verdana" panose="020B0604030504040204" pitchFamily="34" charset="0"/>
              </a:rPr>
              <a:t>points</a:t>
            </a:r>
            <a:r>
              <a:rPr lang="en-US" sz="2800" b="0" i="0" u="none" strike="noStrike" baseline="0" dirty="0">
                <a:latin typeface="Verdana" panose="020B0604030504040204" pitchFamily="34" charset="0"/>
              </a:rPr>
              <a:t> tempted as </a:t>
            </a:r>
            <a:r>
              <a:rPr lang="en-US" sz="2800" b="0" i="1" u="none" strike="noStrike" baseline="0" dirty="0">
                <a:latin typeface="Verdana" panose="020B0604030504040204" pitchFamily="34" charset="0"/>
              </a:rPr>
              <a:t>we are, yet</a:t>
            </a:r>
            <a:r>
              <a:rPr lang="en-US" sz="2800" b="0" i="0" u="none" strike="noStrike" baseline="0" dirty="0">
                <a:latin typeface="Verdana" panose="020B0604030504040204" pitchFamily="34" charset="0"/>
              </a:rPr>
              <a:t> without sin.</a:t>
            </a:r>
          </a:p>
          <a:p>
            <a:pPr marR="0" algn="l" rtl="0"/>
            <a:r>
              <a:rPr lang="en-US" sz="2800" b="0" i="0" u="none" strike="noStrike" baseline="0" dirty="0">
                <a:latin typeface="Verdana" panose="020B0604030504040204" pitchFamily="34" charset="0"/>
              </a:rPr>
              <a:t>(Hebrews 4:16)  Let us therefore come boldly to the throne of grace, that we may obtain mercy and find grace to help in time of need.</a:t>
            </a:r>
          </a:p>
        </p:txBody>
      </p:sp>
    </p:spTree>
    <p:extLst>
      <p:ext uri="{BB962C8B-B14F-4D97-AF65-F5344CB8AC3E}">
        <p14:creationId xmlns:p14="http://schemas.microsoft.com/office/powerpoint/2010/main" val="103575485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4. Jesus is on our side forever</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a:xfrm>
            <a:off x="2773599" y="1434661"/>
            <a:ext cx="7796540" cy="5060731"/>
          </a:xfrm>
        </p:spPr>
        <p:txBody>
          <a:bodyPr>
            <a:noAutofit/>
          </a:bodyPr>
          <a:lstStyle/>
          <a:p>
            <a:pPr marR="0" algn="l" rtl="0"/>
            <a:r>
              <a:rPr lang="en-US" sz="2800" b="0" i="0" u="none" strike="noStrike" baseline="0" dirty="0">
                <a:latin typeface="Verdana" panose="020B0604030504040204" pitchFamily="34" charset="0"/>
              </a:rPr>
              <a:t>(1 John 2:1)  My little children, these things I write to you, so that you may not sin. And if anyone sins, we have an Advocate with the Father, Jesus Christ the righteous.</a:t>
            </a:r>
          </a:p>
          <a:p>
            <a:pPr marR="0" algn="l" rtl="0"/>
            <a:r>
              <a:rPr lang="en-US" sz="2800" b="0" i="0" u="none" strike="noStrike" baseline="0" dirty="0">
                <a:latin typeface="Verdana" panose="020B0604030504040204" pitchFamily="34" charset="0"/>
              </a:rPr>
              <a:t>(1 John 2:2)  And He Himself is the propitiation (payment in full) for our sins, and not for ours only but also for the whole world.</a:t>
            </a:r>
          </a:p>
        </p:txBody>
      </p:sp>
    </p:spTree>
    <p:extLst>
      <p:ext uri="{BB962C8B-B14F-4D97-AF65-F5344CB8AC3E}">
        <p14:creationId xmlns:p14="http://schemas.microsoft.com/office/powerpoint/2010/main" val="421866868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a:xfrm>
            <a:off x="2773599" y="1403131"/>
            <a:ext cx="7796540" cy="4646813"/>
          </a:xfrm>
        </p:spPr>
        <p:txBody>
          <a:bodyPr>
            <a:noAutofit/>
          </a:bodyPr>
          <a:lstStyle/>
          <a:p>
            <a:pPr marR="0" algn="l" rtl="0"/>
            <a:r>
              <a:rPr lang="en-US" sz="2800" dirty="0">
                <a:latin typeface="Verdana" panose="020B0604030504040204" pitchFamily="34" charset="0"/>
              </a:rPr>
              <a:t>Alexander the Great caught a deserter.</a:t>
            </a:r>
          </a:p>
          <a:p>
            <a:pPr marR="0" algn="l" rtl="0"/>
            <a:r>
              <a:rPr lang="en-US" sz="2800" dirty="0">
                <a:latin typeface="Verdana" panose="020B0604030504040204" pitchFamily="34" charset="0"/>
              </a:rPr>
              <a:t>His name was also Alexander.</a:t>
            </a:r>
          </a:p>
          <a:p>
            <a:pPr marR="0" algn="l" rtl="0"/>
            <a:r>
              <a:rPr lang="en-US" sz="2800" dirty="0">
                <a:latin typeface="Verdana" panose="020B0604030504040204" pitchFamily="34" charset="0"/>
              </a:rPr>
              <a:t>Alexander the Great</a:t>
            </a:r>
            <a:r>
              <a:rPr lang="en-US" sz="2800" b="0" i="0" u="none" strike="noStrike" baseline="0" dirty="0">
                <a:latin typeface="Verdana" panose="020B0604030504040204" pitchFamily="34" charset="0"/>
              </a:rPr>
              <a:t> said, “Change your life or change your name.”</a:t>
            </a:r>
          </a:p>
          <a:p>
            <a:pPr marR="0" algn="l" rtl="0"/>
            <a:endParaRPr lang="en-US" sz="2800" b="0" i="0" u="none" strike="noStrike" baseline="0" dirty="0">
              <a:latin typeface="Verdana" panose="020B0604030504040204" pitchFamily="34" charset="0"/>
            </a:endParaRPr>
          </a:p>
          <a:p>
            <a:pPr marR="0" algn="l" rtl="0"/>
            <a:r>
              <a:rPr lang="en-US" sz="2800" b="1" dirty="0">
                <a:latin typeface="Verdana" panose="020B0604030504040204" pitchFamily="34" charset="0"/>
              </a:rPr>
              <a:t>ARE YOU WEARING JESUS’ NAME?</a:t>
            </a:r>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104686782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31937-FD43-53CB-600B-23C32F7D60A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D6C9F8F-BC45-09A6-1352-EC74AD613625}"/>
              </a:ext>
            </a:extLst>
          </p:cNvPr>
          <p:cNvSpPr>
            <a:spLocks noGrp="1"/>
          </p:cNvSpPr>
          <p:nvPr>
            <p:ph idx="1"/>
          </p:nvPr>
        </p:nvSpPr>
        <p:spPr/>
        <p:txBody>
          <a:bodyPr>
            <a:normAutofit/>
          </a:bodyPr>
          <a:lstStyle/>
          <a:p>
            <a:r>
              <a:rPr lang="en-US" sz="3200" dirty="0"/>
              <a:t>There are many views about Jesus in the world.</a:t>
            </a:r>
          </a:p>
          <a:p>
            <a:r>
              <a:rPr lang="en-US" sz="3200" dirty="0"/>
              <a:t>Which ones are real?</a:t>
            </a:r>
          </a:p>
          <a:p>
            <a:r>
              <a:rPr lang="en-US" sz="3200" dirty="0"/>
              <a:t>Old TV game show – To Tell the Truth</a:t>
            </a:r>
          </a:p>
          <a:p>
            <a:r>
              <a:rPr lang="en-US" sz="3200" dirty="0"/>
              <a:t>Which is the real Jesus?</a:t>
            </a:r>
          </a:p>
        </p:txBody>
      </p:sp>
    </p:spTree>
    <p:extLst>
      <p:ext uri="{BB962C8B-B14F-4D97-AF65-F5344CB8AC3E}">
        <p14:creationId xmlns:p14="http://schemas.microsoft.com/office/powerpoint/2010/main" val="30141861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1. Jesus didn’t begin in Bethlehem</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a:xfrm>
            <a:off x="2773599" y="1481959"/>
            <a:ext cx="7796540" cy="5218386"/>
          </a:xfrm>
        </p:spPr>
        <p:txBody>
          <a:bodyPr>
            <a:noAutofit/>
          </a:bodyPr>
          <a:lstStyle/>
          <a:p>
            <a:pPr marR="0" algn="l" rtl="0"/>
            <a:r>
              <a:rPr lang="en-US" sz="2800" b="0" i="0" u="none" strike="noStrike" baseline="0" dirty="0">
                <a:latin typeface="Verdana" panose="020B0604030504040204" pitchFamily="34" charset="0"/>
              </a:rPr>
              <a:t>(John 1:1-4)  In the beginning was the Word, and the Word was with God, and the Word was God.  (2)  He was in the beginning with God.  (3)  All things were made through Him, and without Him nothing was made that was made.  (4)  In Him was life, and the life was the light of men.</a:t>
            </a:r>
          </a:p>
        </p:txBody>
      </p:sp>
    </p:spTree>
    <p:extLst>
      <p:ext uri="{BB962C8B-B14F-4D97-AF65-F5344CB8AC3E}">
        <p14:creationId xmlns:p14="http://schemas.microsoft.com/office/powerpoint/2010/main" val="276748129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1. Jesus didn’t begin in Bethlehem</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(Revelation 1:8)  "I am the Alpha and the Omega, </a:t>
            </a:r>
            <a:r>
              <a:rPr lang="en-US" sz="2800" b="0" i="1" u="none" strike="noStrike" baseline="0" dirty="0">
                <a:latin typeface="Verdana" panose="020B0604030504040204" pitchFamily="34" charset="0"/>
              </a:rPr>
              <a:t>the</a:t>
            </a:r>
            <a:r>
              <a:rPr lang="en-US" sz="2800" b="0" i="0" u="none" strike="noStrike" baseline="0" dirty="0">
                <a:latin typeface="Verdana" panose="020B0604030504040204" pitchFamily="34" charset="0"/>
              </a:rPr>
              <a:t> Beginning and </a:t>
            </a:r>
            <a:r>
              <a:rPr lang="en-US" sz="2800" b="0" i="1" u="none" strike="noStrike" baseline="0" dirty="0">
                <a:latin typeface="Verdana" panose="020B0604030504040204" pitchFamily="34" charset="0"/>
              </a:rPr>
              <a:t>the</a:t>
            </a:r>
            <a:r>
              <a:rPr lang="en-US" sz="2800" b="0" i="0" u="none" strike="noStrike" baseline="0" dirty="0">
                <a:latin typeface="Verdana" panose="020B0604030504040204" pitchFamily="34" charset="0"/>
              </a:rPr>
              <a:t> End," says the Lord, "who is and who was and who is to come, the Almighty."</a:t>
            </a:r>
          </a:p>
        </p:txBody>
      </p:sp>
    </p:spTree>
    <p:extLst>
      <p:ext uri="{BB962C8B-B14F-4D97-AF65-F5344CB8AC3E}">
        <p14:creationId xmlns:p14="http://schemas.microsoft.com/office/powerpoint/2010/main" val="130154808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1. Jesus didn’t begin in Bethlehem</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a:xfrm>
            <a:off x="2773599" y="1434661"/>
            <a:ext cx="7796540" cy="5265683"/>
          </a:xfrm>
        </p:spPr>
        <p:txBody>
          <a:bodyPr>
            <a:noAutofit/>
          </a:bodyPr>
          <a:lstStyle/>
          <a:p>
            <a:pPr marR="0" algn="l" rtl="0"/>
            <a:r>
              <a:rPr lang="en-US" sz="2800" b="0" i="0" u="none" strike="noStrike" baseline="0" dirty="0">
                <a:latin typeface="Verdana" panose="020B0604030504040204" pitchFamily="34" charset="0"/>
              </a:rPr>
              <a:t>(Colossians 1:15)  He is the image of the invisible God, the firstborn over all creation.  (16)  For by Him all things were created that are in heaven and that are on earth, visible and invisible, whether thrones or dominions or principalities or powers. All things were created through Him and for Him.  (17)  And He is before all things, and in Him all things consist.</a:t>
            </a:r>
          </a:p>
        </p:txBody>
      </p:sp>
    </p:spTree>
    <p:extLst>
      <p:ext uri="{BB962C8B-B14F-4D97-AF65-F5344CB8AC3E}">
        <p14:creationId xmlns:p14="http://schemas.microsoft.com/office/powerpoint/2010/main" val="118385618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2. God walked on earth</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(John 1:14)  And the Word became flesh and dwelt among us, and we beheld His glory, the glory as of the only begotten of the Father, full of grace and truth.</a:t>
            </a:r>
          </a:p>
        </p:txBody>
      </p:sp>
    </p:spTree>
    <p:extLst>
      <p:ext uri="{BB962C8B-B14F-4D97-AF65-F5344CB8AC3E}">
        <p14:creationId xmlns:p14="http://schemas.microsoft.com/office/powerpoint/2010/main" val="246722240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2. God walked on earth</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(Matthew 1:23)  "BEHOLD, THE VIRGIN SHALL BE WITH CHILD, AND BEAR A SON, AND THEY SHALL CALL HIS NAME IMMANUEL," which is translated, "God with us."</a:t>
            </a:r>
          </a:p>
        </p:txBody>
      </p:sp>
    </p:spTree>
    <p:extLst>
      <p:ext uri="{BB962C8B-B14F-4D97-AF65-F5344CB8AC3E}">
        <p14:creationId xmlns:p14="http://schemas.microsoft.com/office/powerpoint/2010/main" val="172159752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2. God walked on earth</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(1 John 5:20)  And we know that the Son of God has come and has given us an understanding, that we may know Him who is true; and we are in Him who is true, in His Son Jesus Christ. This is the true God and eternal life.</a:t>
            </a:r>
          </a:p>
        </p:txBody>
      </p:sp>
    </p:spTree>
    <p:extLst>
      <p:ext uri="{BB962C8B-B14F-4D97-AF65-F5344CB8AC3E}">
        <p14:creationId xmlns:p14="http://schemas.microsoft.com/office/powerpoint/2010/main" val="98650322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C22A-B29D-7683-718C-81223D24415B}"/>
              </a:ext>
            </a:extLst>
          </p:cNvPr>
          <p:cNvSpPr>
            <a:spLocks noGrp="1"/>
          </p:cNvSpPr>
          <p:nvPr>
            <p:ph type="title"/>
          </p:nvPr>
        </p:nvSpPr>
        <p:spPr/>
        <p:txBody>
          <a:bodyPr/>
          <a:lstStyle/>
          <a:p>
            <a:r>
              <a:rPr lang="en-US" dirty="0"/>
              <a:t>3. You are the reason He died</a:t>
            </a:r>
          </a:p>
        </p:txBody>
      </p:sp>
      <p:sp>
        <p:nvSpPr>
          <p:cNvPr id="3" name="Content Placeholder 2">
            <a:extLst>
              <a:ext uri="{FF2B5EF4-FFF2-40B4-BE49-F238E27FC236}">
                <a16:creationId xmlns:a16="http://schemas.microsoft.com/office/drawing/2014/main" id="{3FD7E41D-26CD-3B8A-B48A-E3F516732383}"/>
              </a:ext>
            </a:extLst>
          </p:cNvPr>
          <p:cNvSpPr>
            <a:spLocks noGrp="1"/>
          </p:cNvSpPr>
          <p:nvPr>
            <p:ph idx="1"/>
          </p:nvPr>
        </p:nvSpPr>
        <p:spPr>
          <a:xfrm>
            <a:off x="2773599" y="1513490"/>
            <a:ext cx="7796540" cy="4536454"/>
          </a:xfrm>
        </p:spPr>
        <p:txBody>
          <a:bodyPr>
            <a:noAutofit/>
          </a:bodyPr>
          <a:lstStyle/>
          <a:p>
            <a:pPr marR="0" algn="l" rtl="0"/>
            <a:r>
              <a:rPr lang="en-US" sz="2800" b="0" i="0" u="none" strike="noStrike" baseline="0" dirty="0">
                <a:latin typeface="Verdana" panose="020B0604030504040204" pitchFamily="34" charset="0"/>
              </a:rPr>
              <a:t>(Isaiah 59:1)  Behold, the LORD's hand is not shortened, That it cannot save; Nor His ear heavy, That it cannot hear.</a:t>
            </a:r>
          </a:p>
          <a:p>
            <a:pPr marR="0" algn="l" rtl="0"/>
            <a:r>
              <a:rPr lang="en-US" sz="2800" b="0" i="0" u="none" strike="noStrike" baseline="0" dirty="0">
                <a:latin typeface="Verdana" panose="020B0604030504040204" pitchFamily="34" charset="0"/>
              </a:rPr>
              <a:t>(Isaiah 59:2)  But your iniquities have separated you from your God; And </a:t>
            </a:r>
            <a:r>
              <a:rPr lang="en-US" sz="2800" b="0" i="0" u="sng" strike="noStrike" baseline="0" dirty="0">
                <a:latin typeface="Verdana" panose="020B0604030504040204" pitchFamily="34" charset="0"/>
              </a:rPr>
              <a:t>your sins have hidden </a:t>
            </a:r>
            <a:r>
              <a:rPr lang="en-US" sz="2800" b="0" i="1" u="sng" strike="noStrike" baseline="0" dirty="0">
                <a:latin typeface="Verdana" panose="020B0604030504040204" pitchFamily="34" charset="0"/>
              </a:rPr>
              <a:t>His</a:t>
            </a:r>
            <a:r>
              <a:rPr lang="en-US" sz="2800" b="0" i="0" u="sng" strike="noStrike" baseline="0" dirty="0">
                <a:latin typeface="Verdana" panose="020B0604030504040204" pitchFamily="34" charset="0"/>
              </a:rPr>
              <a:t> face from you</a:t>
            </a:r>
            <a:r>
              <a:rPr lang="en-US" sz="2800" b="0" i="0" u="none" strike="noStrike" baseline="0" dirty="0">
                <a:latin typeface="Verdana" panose="020B0604030504040204" pitchFamily="34" charset="0"/>
              </a:rPr>
              <a:t>, So that He will not hear.</a:t>
            </a:r>
          </a:p>
        </p:txBody>
      </p:sp>
    </p:spTree>
    <p:extLst>
      <p:ext uri="{BB962C8B-B14F-4D97-AF65-F5344CB8AC3E}">
        <p14:creationId xmlns:p14="http://schemas.microsoft.com/office/powerpoint/2010/main" val="423606341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{F55AC7DC-DFF5-414E-B483-93D697E62E9F}tf16401375</Template>
  <TotalTime>43</TotalTime>
  <Words>873</Words>
  <Application>Microsoft Office PowerPoint</Application>
  <PresentationFormat>Widescreen</PresentationFormat>
  <Paragraphs>43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MS Shell Dlg 2</vt:lpstr>
      <vt:lpstr>Verdana</vt:lpstr>
      <vt:lpstr>Wingdings</vt:lpstr>
      <vt:lpstr>Wingdings 3</vt:lpstr>
      <vt:lpstr>Madison</vt:lpstr>
      <vt:lpstr>4 Startling Facts</vt:lpstr>
      <vt:lpstr>INTRODUCTION</vt:lpstr>
      <vt:lpstr>1. Jesus didn’t begin in Bethlehem</vt:lpstr>
      <vt:lpstr>1. Jesus didn’t begin in Bethlehem</vt:lpstr>
      <vt:lpstr>1. Jesus didn’t begin in Bethlehem</vt:lpstr>
      <vt:lpstr>2. God walked on earth</vt:lpstr>
      <vt:lpstr>2. God walked on earth</vt:lpstr>
      <vt:lpstr>2. God walked on earth</vt:lpstr>
      <vt:lpstr>3. You are the reason He died</vt:lpstr>
      <vt:lpstr>3. You are the reason He died</vt:lpstr>
      <vt:lpstr>3. You are the reason He died</vt:lpstr>
      <vt:lpstr>4. Jesus is on our side forever</vt:lpstr>
      <vt:lpstr>4. Jesus is on our side forever</vt:lpstr>
      <vt:lpstr>4. Jesus is on our side forever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Startling Facts</dc:title>
  <dc:creator>Manly Luscombe</dc:creator>
  <cp:lastModifiedBy>Manly Luscombe</cp:lastModifiedBy>
  <cp:revision>1</cp:revision>
  <dcterms:created xsi:type="dcterms:W3CDTF">2023-03-18T00:35:52Z</dcterms:created>
  <dcterms:modified xsi:type="dcterms:W3CDTF">2023-04-02T00:35:45Z</dcterms:modified>
</cp:coreProperties>
</file>