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40" r:id="rId1"/>
  </p:sldMasterIdLst>
  <p:notesMasterIdLst>
    <p:notesMasterId r:id="rId16"/>
  </p:notesMasterIdLst>
  <p:handoutMasterIdLst>
    <p:handoutMasterId r:id="rId17"/>
  </p:handoutMasterIdLst>
  <p:sldIdLst>
    <p:sldId id="256" r:id="rId2"/>
    <p:sldId id="257" r:id="rId3"/>
    <p:sldId id="266" r:id="rId4"/>
    <p:sldId id="267" r:id="rId5"/>
    <p:sldId id="268" r:id="rId6"/>
    <p:sldId id="269" r:id="rId7"/>
    <p:sldId id="270" r:id="rId8"/>
    <p:sldId id="275" r:id="rId9"/>
    <p:sldId id="271" r:id="rId10"/>
    <p:sldId id="272" r:id="rId11"/>
    <p:sldId id="273" r:id="rId12"/>
    <p:sldId id="274" r:id="rId13"/>
    <p:sldId id="277" r:id="rId14"/>
    <p:sldId id="276"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DA37D80-6434-44D0-A028-1B22A696006F}">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guide orient="horz" pos="2160"/>
        <p:guide pos="3840"/>
      </p:guideLst>
    </p:cSldViewPr>
  </p:slideViewPr>
  <p:notesTextViewPr>
    <p:cViewPr>
      <p:scale>
        <a:sx n="1" d="1"/>
        <a:sy n="1" d="1"/>
      </p:scale>
      <p:origin x="0" y="0"/>
    </p:cViewPr>
  </p:notesTextViewPr>
  <p:notesViewPr>
    <p:cSldViewPr snapToGrid="0">
      <p:cViewPr varScale="1">
        <p:scale>
          <a:sx n="63" d="100"/>
          <a:sy n="63" d="100"/>
        </p:scale>
        <p:origin x="1986"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E71268B-8AC2-4239-8FAF-7C144C210720}" type="datetimeFigureOut">
              <a:rPr lang="en-US"/>
              <a:t>1/24/2021</a:t>
            </a:fld>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02BA2C8-71FC-43D0-BD87-0547616971FA}" type="slidenum">
              <a:rPr/>
              <a:t>‹#›</a:t>
            </a:fld>
            <a:endParaRPr/>
          </a:p>
        </p:txBody>
      </p:sp>
    </p:spTree>
    <p:extLst>
      <p:ext uri="{BB962C8B-B14F-4D97-AF65-F5344CB8AC3E}">
        <p14:creationId xmlns:p14="http://schemas.microsoft.com/office/powerpoint/2010/main" val="37292136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5AD8362-6D63-40AC-BAA9-90C3AE6D5875}" type="datetimeFigureOut">
              <a:rPr lang="en-US"/>
              <a:t>1/24/2021</a:t>
            </a:fld>
            <a:endParaRP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400550"/>
            <a:ext cx="5486400" cy="308610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6539446-6953-447E-A4E3-E7CFBF870046}" type="slidenum">
              <a:rPr/>
              <a:t>‹#›</a:t>
            </a:fld>
            <a:endParaRPr/>
          </a:p>
        </p:txBody>
      </p:sp>
    </p:spTree>
    <p:extLst>
      <p:ext uri="{BB962C8B-B14F-4D97-AF65-F5344CB8AC3E}">
        <p14:creationId xmlns:p14="http://schemas.microsoft.com/office/powerpoint/2010/main" val="14239292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water3"/>
          <p:cNvSpPr/>
          <p:nvPr/>
        </p:nvSpPr>
        <p:spPr bwMode="gray">
          <a:xfrm>
            <a:off x="2552" y="5243129"/>
            <a:ext cx="12188952" cy="1614871"/>
          </a:xfrm>
          <a:prstGeom prst="rect">
            <a:avLst/>
          </a:prstGeom>
          <a:gradFill>
            <a:gsLst>
              <a:gs pos="833">
                <a:schemeClr val="accent2">
                  <a:lumMod val="60000"/>
                  <a:lumOff val="40000"/>
                  <a:alpha val="38000"/>
                </a:schemeClr>
              </a:gs>
              <a:gs pos="23000">
                <a:schemeClr val="accent2">
                  <a:lumMod val="60000"/>
                  <a:lumOff val="40000"/>
                </a:schemeClr>
              </a:gs>
              <a:gs pos="100000">
                <a:schemeClr val="accent2">
                  <a:lumMod val="20000"/>
                  <a:lumOff val="80000"/>
                  <a:alpha val="89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5" name="sky"/>
          <p:cNvSpPr/>
          <p:nvPr/>
        </p:nvSpPr>
        <p:spPr bwMode="white">
          <a:xfrm>
            <a:off x="2552" y="0"/>
            <a:ext cx="12188952" cy="5334000"/>
          </a:xfrm>
          <a:prstGeom prst="rect">
            <a:avLst/>
          </a:prstGeom>
          <a:gradFill>
            <a:gsLst>
              <a:gs pos="0">
                <a:schemeClr val="accent2">
                  <a:lumMod val="60000"/>
                  <a:lumOff val="40000"/>
                  <a:alpha val="80000"/>
                </a:schemeClr>
              </a:gs>
              <a:gs pos="99000">
                <a:schemeClr val="accent2">
                  <a:lumMod val="20000"/>
                  <a:lumOff val="80000"/>
                  <a:alpha val="6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6" name="water2"/>
          <p:cNvPicPr>
            <a:picLocks noChangeAspect="1"/>
          </p:cNvPicPr>
          <p:nvPr/>
        </p:nvPicPr>
        <p:blipFill rotWithShape="1">
          <a:blip r:embed="rId2" cstate="print">
            <a:extLst>
              <a:ext uri="{28A0092B-C50C-407E-A947-70E740481C1C}">
                <a14:useLocalDpi xmlns:a14="http://schemas.microsoft.com/office/drawing/2010/main" val="0"/>
              </a:ext>
            </a:extLst>
          </a:blip>
          <a:srcRect l="2674" r="9901"/>
          <a:stretch/>
        </p:blipFill>
        <p:spPr bwMode="ltGray">
          <a:xfrm>
            <a:off x="-1425" y="5497897"/>
            <a:ext cx="12188952" cy="463209"/>
          </a:xfrm>
          <a:prstGeom prst="rect">
            <a:avLst/>
          </a:prstGeom>
          <a:noFill/>
          <a:ln>
            <a:noFill/>
          </a:ln>
        </p:spPr>
      </p:pic>
      <p:pic>
        <p:nvPicPr>
          <p:cNvPr id="7" name="water1"/>
          <p:cNvPicPr>
            <a:picLocks noChangeAspect="1"/>
          </p:cNvPicPr>
          <p:nvPr/>
        </p:nvPicPr>
        <p:blipFill rotWithShape="1">
          <a:blip r:embed="rId3" cstate="print">
            <a:duotone>
              <a:schemeClr val="accent2">
                <a:shade val="45000"/>
                <a:satMod val="135000"/>
              </a:schemeClr>
              <a:prstClr val="white"/>
            </a:duotone>
            <a:extLst>
              <a:ext uri="{28A0092B-C50C-407E-A947-70E740481C1C}">
                <a14:useLocalDpi xmlns:a14="http://schemas.microsoft.com/office/drawing/2010/main" val="0"/>
              </a:ext>
            </a:extLst>
          </a:blip>
          <a:srcRect l="6218" r="6356"/>
          <a:stretch/>
        </p:blipFill>
        <p:spPr bwMode="gray">
          <a:xfrm flipH="1">
            <a:off x="-1425" y="5221111"/>
            <a:ext cx="12188952" cy="268288"/>
          </a:xfrm>
          <a:prstGeom prst="rect">
            <a:avLst/>
          </a:prstGeom>
          <a:noFill/>
          <a:ln>
            <a:noFill/>
          </a:ln>
        </p:spPr>
      </p:pic>
      <p:sp>
        <p:nvSpPr>
          <p:cNvPr id="8" name="Rectangle 7"/>
          <p:cNvSpPr/>
          <p:nvPr/>
        </p:nvSpPr>
        <p:spPr>
          <a:xfrm>
            <a:off x="-1425" y="5961106"/>
            <a:ext cx="12188952" cy="896846"/>
          </a:xfrm>
          <a:prstGeom prst="rect">
            <a:avLst/>
          </a:prstGeom>
          <a:gradFill>
            <a:gsLst>
              <a:gs pos="25000">
                <a:schemeClr val="accent6">
                  <a:lumMod val="60000"/>
                  <a:lumOff val="40000"/>
                  <a:alpha val="0"/>
                </a:schemeClr>
              </a:gs>
              <a:gs pos="100000">
                <a:schemeClr val="accent6"/>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1305872" y="1309047"/>
            <a:ext cx="9602789" cy="2667000"/>
          </a:xfrm>
        </p:spPr>
        <p:txBody>
          <a:bodyPr anchor="b">
            <a:noAutofit/>
          </a:bodyPr>
          <a:lstStyle>
            <a:lvl1pPr algn="ctr">
              <a:defRPr sz="6000"/>
            </a:lvl1pPr>
          </a:lstStyle>
          <a:p>
            <a:r>
              <a:rPr lang="en-US"/>
              <a:t>Click to edit Master title style</a:t>
            </a:r>
            <a:endParaRPr/>
          </a:p>
        </p:txBody>
      </p:sp>
      <p:sp>
        <p:nvSpPr>
          <p:cNvPr id="3" name="Subtitle 2"/>
          <p:cNvSpPr>
            <a:spLocks noGrp="1"/>
          </p:cNvSpPr>
          <p:nvPr>
            <p:ph type="subTitle" idx="1"/>
          </p:nvPr>
        </p:nvSpPr>
        <p:spPr>
          <a:xfrm>
            <a:off x="1305872" y="4038600"/>
            <a:ext cx="9601200" cy="990600"/>
          </a:xfrm>
        </p:spPr>
        <p:txBody>
          <a:bodyPr>
            <a:normAutofit/>
          </a:bodyPr>
          <a:lstStyle>
            <a:lvl1pPr marL="0" indent="0" algn="ctr">
              <a:spcBef>
                <a:spcPts val="0"/>
              </a:spcBef>
              <a:buNone/>
              <a:defRPr sz="1800" cap="all" baseline="0">
                <a:solidFill>
                  <a:schemeClr val="accent2">
                    <a:lumMod val="7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a:p>
        </p:txBody>
      </p:sp>
    </p:spTree>
    <p:extLst>
      <p:ext uri="{BB962C8B-B14F-4D97-AF65-F5344CB8AC3E}">
        <p14:creationId xmlns:p14="http://schemas.microsoft.com/office/powerpoint/2010/main" val="2942361918"/>
      </p:ext>
    </p:extLst>
  </p:cSld>
  <p:clrMapOvr>
    <a:masterClrMapping/>
  </p:clrMapOvr>
  <p:transition spd="slow">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r>
              <a:rPr lang="en-US" dirty="0"/>
              <a:t>Add a footer</a:t>
            </a:r>
            <a:endParaRPr dirty="0"/>
          </a:p>
        </p:txBody>
      </p:sp>
      <p:sp>
        <p:nvSpPr>
          <p:cNvPr id="4" name="Date Placeholder 3"/>
          <p:cNvSpPr>
            <a:spLocks noGrp="1"/>
          </p:cNvSpPr>
          <p:nvPr>
            <p:ph type="dt" sz="half" idx="10"/>
          </p:nvPr>
        </p:nvSpPr>
        <p:spPr/>
        <p:txBody>
          <a:bodyPr/>
          <a:lstStyle/>
          <a:p>
            <a:fld id="{5F4E5243-F52A-4D37-9694-EB26C6C31910}" type="datetime1">
              <a:rPr lang="en-US"/>
              <a:t>1/24/2021</a:t>
            </a:fld>
            <a:endParaRPr/>
          </a:p>
        </p:txBody>
      </p:sp>
      <p:sp>
        <p:nvSpPr>
          <p:cNvPr id="6" name="Slide Number Placeholder 5"/>
          <p:cNvSpPr>
            <a:spLocks noGrp="1"/>
          </p:cNvSpPr>
          <p:nvPr>
            <p:ph type="sldNum" sz="quarter" idx="12"/>
          </p:nvPr>
        </p:nvSpPr>
        <p:spPr/>
        <p:txBody>
          <a:bodyPr/>
          <a:lstStyle/>
          <a:p>
            <a:fld id="{4FAB73BC-B049-4115-A692-8D63A059BFB8}" type="slidenum">
              <a:rPr/>
              <a:t>‹#›</a:t>
            </a:fld>
            <a:endParaRPr/>
          </a:p>
        </p:txBody>
      </p:sp>
    </p:spTree>
    <p:extLst>
      <p:ext uri="{BB962C8B-B14F-4D97-AF65-F5344CB8AC3E}">
        <p14:creationId xmlns:p14="http://schemas.microsoft.com/office/powerpoint/2010/main" val="3536256882"/>
      </p:ext>
    </p:extLst>
  </p:cSld>
  <p:clrMapOvr>
    <a:masterClrMapping/>
  </p:clrMapOvr>
  <p:transition spd="slow">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274638"/>
            <a:ext cx="2628900" cy="5440362"/>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838200" y="274638"/>
            <a:ext cx="7734300" cy="54403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r>
              <a:rPr lang="en-US" dirty="0"/>
              <a:t>Add a footer</a:t>
            </a:r>
            <a:endParaRPr dirty="0"/>
          </a:p>
        </p:txBody>
      </p:sp>
      <p:sp>
        <p:nvSpPr>
          <p:cNvPr id="4" name="Date Placeholder 3"/>
          <p:cNvSpPr>
            <a:spLocks noGrp="1"/>
          </p:cNvSpPr>
          <p:nvPr>
            <p:ph type="dt" sz="half" idx="10"/>
          </p:nvPr>
        </p:nvSpPr>
        <p:spPr/>
        <p:txBody>
          <a:bodyPr/>
          <a:lstStyle/>
          <a:p>
            <a:fld id="{3A77B6E1-634A-48DC-9E8B-D894023267EF}" type="datetime1">
              <a:rPr lang="en-US"/>
              <a:t>1/24/2021</a:t>
            </a:fld>
            <a:endParaRPr/>
          </a:p>
        </p:txBody>
      </p:sp>
      <p:sp>
        <p:nvSpPr>
          <p:cNvPr id="6" name="Slide Number Placeholder 5"/>
          <p:cNvSpPr>
            <a:spLocks noGrp="1"/>
          </p:cNvSpPr>
          <p:nvPr>
            <p:ph type="sldNum" sz="quarter" idx="12"/>
          </p:nvPr>
        </p:nvSpPr>
        <p:spPr/>
        <p:txBody>
          <a:bodyPr/>
          <a:lstStyle/>
          <a:p>
            <a:fld id="{4FAB73BC-B049-4115-A692-8D63A059BFB8}" type="slidenum">
              <a:rPr/>
              <a:t>‹#›</a:t>
            </a:fld>
            <a:endParaRPr/>
          </a:p>
        </p:txBody>
      </p:sp>
    </p:spTree>
    <p:extLst>
      <p:ext uri="{BB962C8B-B14F-4D97-AF65-F5344CB8AC3E}">
        <p14:creationId xmlns:p14="http://schemas.microsoft.com/office/powerpoint/2010/main" val="1358651680"/>
      </p:ext>
    </p:extLst>
  </p:cSld>
  <p:clrMapOvr>
    <a:masterClrMapping/>
  </p:clrMapOvr>
  <p:transition spd="slow">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r>
              <a:rPr lang="en-US" dirty="0"/>
              <a:t>Add a footer</a:t>
            </a:r>
            <a:endParaRPr dirty="0"/>
          </a:p>
        </p:txBody>
      </p:sp>
      <p:sp>
        <p:nvSpPr>
          <p:cNvPr id="4" name="Date Placeholder 3"/>
          <p:cNvSpPr>
            <a:spLocks noGrp="1"/>
          </p:cNvSpPr>
          <p:nvPr>
            <p:ph type="dt" sz="half" idx="10"/>
          </p:nvPr>
        </p:nvSpPr>
        <p:spPr/>
        <p:txBody>
          <a:bodyPr/>
          <a:lstStyle/>
          <a:p>
            <a:fld id="{7B2D3E9E-A95C-48F2-B4BF-A71542E0BE9A}" type="datetime1">
              <a:rPr lang="en-US"/>
              <a:t>1/24/2021</a:t>
            </a:fld>
            <a:endParaRPr/>
          </a:p>
        </p:txBody>
      </p:sp>
      <p:sp>
        <p:nvSpPr>
          <p:cNvPr id="6" name="Slide Number Placeholder 5"/>
          <p:cNvSpPr>
            <a:spLocks noGrp="1"/>
          </p:cNvSpPr>
          <p:nvPr>
            <p:ph type="sldNum" sz="quarter" idx="12"/>
          </p:nvPr>
        </p:nvSpPr>
        <p:spPr/>
        <p:txBody>
          <a:bodyPr/>
          <a:lstStyle/>
          <a:p>
            <a:fld id="{4FAB73BC-B049-4115-A692-8D63A059BFB8}" type="slidenum">
              <a:rPr/>
              <a:t>‹#›</a:t>
            </a:fld>
            <a:endParaRPr/>
          </a:p>
        </p:txBody>
      </p:sp>
    </p:spTree>
    <p:extLst>
      <p:ext uri="{BB962C8B-B14F-4D97-AF65-F5344CB8AC3E}">
        <p14:creationId xmlns:p14="http://schemas.microsoft.com/office/powerpoint/2010/main" val="3405082379"/>
      </p:ext>
    </p:extLst>
  </p:cSld>
  <p:clrMapOvr>
    <a:masterClrMapping/>
  </p:clrMapOvr>
  <p:transition spd="slow">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sky"/>
          <p:cNvSpPr/>
          <p:nvPr/>
        </p:nvSpPr>
        <p:spPr>
          <a:xfrm>
            <a:off x="2552" y="-1"/>
            <a:ext cx="12188952" cy="6858002"/>
          </a:xfrm>
          <a:prstGeom prst="rect">
            <a:avLst/>
          </a:prstGeom>
          <a:gradFill>
            <a:gsLst>
              <a:gs pos="0">
                <a:schemeClr val="accent2">
                  <a:lumMod val="60000"/>
                  <a:lumOff val="40000"/>
                  <a:alpha val="80000"/>
                </a:schemeClr>
              </a:gs>
              <a:gs pos="99000">
                <a:schemeClr val="accent2">
                  <a:lumMod val="20000"/>
                  <a:lumOff val="80000"/>
                  <a:alpha val="0"/>
                </a:scheme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822960" rtlCol="0" anchor="ctr"/>
          <a:lstStyle/>
          <a:p>
            <a:pPr algn="ctr"/>
            <a:endParaRPr/>
          </a:p>
        </p:txBody>
      </p:sp>
      <p:sp>
        <p:nvSpPr>
          <p:cNvPr id="2" name="Title 1"/>
          <p:cNvSpPr>
            <a:spLocks noGrp="1"/>
          </p:cNvSpPr>
          <p:nvPr>
            <p:ph type="title"/>
          </p:nvPr>
        </p:nvSpPr>
        <p:spPr>
          <a:xfrm>
            <a:off x="1293813" y="1309047"/>
            <a:ext cx="9601252" cy="2667000"/>
          </a:xfrm>
        </p:spPr>
        <p:txBody>
          <a:bodyPr anchor="b">
            <a:normAutofit/>
          </a:bodyPr>
          <a:lstStyle>
            <a:lvl1pPr algn="ctr">
              <a:defRPr sz="6000" b="0"/>
            </a:lvl1pPr>
          </a:lstStyle>
          <a:p>
            <a:r>
              <a:rPr lang="en-US"/>
              <a:t>Click to edit Master title style</a:t>
            </a:r>
            <a:endParaRPr/>
          </a:p>
        </p:txBody>
      </p:sp>
      <p:sp>
        <p:nvSpPr>
          <p:cNvPr id="3" name="Text Placeholder 2"/>
          <p:cNvSpPr>
            <a:spLocks noGrp="1"/>
          </p:cNvSpPr>
          <p:nvPr>
            <p:ph type="body" idx="1"/>
          </p:nvPr>
        </p:nvSpPr>
        <p:spPr>
          <a:xfrm>
            <a:off x="1293813" y="4038600"/>
            <a:ext cx="9601200" cy="1143000"/>
          </a:xfrm>
        </p:spPr>
        <p:txBody>
          <a:bodyPr anchor="t">
            <a:normAutofit/>
          </a:bodyPr>
          <a:lstStyle>
            <a:lvl1pPr marL="0" indent="0" algn="ctr">
              <a:spcBef>
                <a:spcPts val="0"/>
              </a:spcBef>
              <a:buNone/>
              <a:defRPr sz="2000" cap="all" baseline="0">
                <a:solidFill>
                  <a:schemeClr val="accent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p>
            <a:r>
              <a:rPr lang="en-US" dirty="0"/>
              <a:t>Add a footer</a:t>
            </a:r>
            <a:endParaRPr dirty="0"/>
          </a:p>
        </p:txBody>
      </p:sp>
      <p:sp>
        <p:nvSpPr>
          <p:cNvPr id="4" name="Date Placeholder 3"/>
          <p:cNvSpPr>
            <a:spLocks noGrp="1"/>
          </p:cNvSpPr>
          <p:nvPr>
            <p:ph type="dt" sz="half" idx="10"/>
          </p:nvPr>
        </p:nvSpPr>
        <p:spPr/>
        <p:txBody>
          <a:bodyPr/>
          <a:lstStyle/>
          <a:p>
            <a:fld id="{A50F84E2-2D7A-43CF-AC90-352A289A783A}" type="datetime1">
              <a:rPr lang="en-US"/>
              <a:t>1/24/2021</a:t>
            </a:fld>
            <a:endParaRPr/>
          </a:p>
        </p:txBody>
      </p:sp>
      <p:sp>
        <p:nvSpPr>
          <p:cNvPr id="6" name="Slide Number Placeholder 5"/>
          <p:cNvSpPr>
            <a:spLocks noGrp="1"/>
          </p:cNvSpPr>
          <p:nvPr>
            <p:ph type="sldNum" sz="quarter" idx="12"/>
          </p:nvPr>
        </p:nvSpPr>
        <p:spPr/>
        <p:txBody>
          <a:bodyPr/>
          <a:lstStyle/>
          <a:p>
            <a:fld id="{4FAB73BC-B049-4115-A692-8D63A059BFB8}" type="slidenum">
              <a:rPr/>
              <a:t>‹#›</a:t>
            </a:fld>
            <a:endParaRPr/>
          </a:p>
        </p:txBody>
      </p:sp>
    </p:spTree>
    <p:extLst>
      <p:ext uri="{BB962C8B-B14F-4D97-AF65-F5344CB8AC3E}">
        <p14:creationId xmlns:p14="http://schemas.microsoft.com/office/powerpoint/2010/main" val="3043559973"/>
      </p:ext>
    </p:extLst>
  </p:cSld>
  <p:clrMapOvr>
    <a:masterClrMapping/>
  </p:clrMapOvr>
  <p:transition spd="slow">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4" name="Content Placeholder 3"/>
          <p:cNvSpPr>
            <a:spLocks noGrp="1"/>
          </p:cNvSpPr>
          <p:nvPr>
            <p:ph sz="half" idx="2"/>
          </p:nvPr>
        </p:nvSpPr>
        <p:spPr>
          <a:xfrm>
            <a:off x="6278880" y="1572768"/>
            <a:ext cx="4572000" cy="4142232"/>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3" name="Content Placeholder 2"/>
          <p:cNvSpPr>
            <a:spLocks noGrp="1"/>
          </p:cNvSpPr>
          <p:nvPr>
            <p:ph sz="half" idx="1"/>
          </p:nvPr>
        </p:nvSpPr>
        <p:spPr>
          <a:xfrm>
            <a:off x="1341120" y="1572768"/>
            <a:ext cx="4572000" cy="4142232"/>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6" name="Footer Placeholder 5"/>
          <p:cNvSpPr>
            <a:spLocks noGrp="1"/>
          </p:cNvSpPr>
          <p:nvPr>
            <p:ph type="ftr" sz="quarter" idx="11"/>
          </p:nvPr>
        </p:nvSpPr>
        <p:spPr/>
        <p:txBody>
          <a:bodyPr/>
          <a:lstStyle/>
          <a:p>
            <a:r>
              <a:rPr lang="en-US" dirty="0"/>
              <a:t>Add a footer</a:t>
            </a:r>
            <a:endParaRPr dirty="0"/>
          </a:p>
        </p:txBody>
      </p:sp>
      <p:sp>
        <p:nvSpPr>
          <p:cNvPr id="5" name="Date Placeholder 4"/>
          <p:cNvSpPr>
            <a:spLocks noGrp="1"/>
          </p:cNvSpPr>
          <p:nvPr>
            <p:ph type="dt" sz="half" idx="10"/>
          </p:nvPr>
        </p:nvSpPr>
        <p:spPr/>
        <p:txBody>
          <a:bodyPr/>
          <a:lstStyle/>
          <a:p>
            <a:fld id="{F12952B5-7A2F-4CC8-B7CE-9234E21C2837}" type="datetime1">
              <a:rPr lang="en-US"/>
              <a:t>1/24/2021</a:t>
            </a:fld>
            <a:endParaRPr/>
          </a:p>
        </p:txBody>
      </p:sp>
      <p:sp>
        <p:nvSpPr>
          <p:cNvPr id="7" name="Slide Number Placeholder 6"/>
          <p:cNvSpPr>
            <a:spLocks noGrp="1"/>
          </p:cNvSpPr>
          <p:nvPr>
            <p:ph type="sldNum" sz="quarter" idx="12"/>
          </p:nvPr>
        </p:nvSpPr>
        <p:spPr/>
        <p:txBody>
          <a:bodyPr/>
          <a:lstStyle/>
          <a:p>
            <a:fld id="{4FAB73BC-B049-4115-A692-8D63A059BFB8}" type="slidenum">
              <a:rPr/>
              <a:t>‹#›</a:t>
            </a:fld>
            <a:endParaRPr/>
          </a:p>
        </p:txBody>
      </p:sp>
    </p:spTree>
    <p:extLst>
      <p:ext uri="{BB962C8B-B14F-4D97-AF65-F5344CB8AC3E}">
        <p14:creationId xmlns:p14="http://schemas.microsoft.com/office/powerpoint/2010/main" val="4249378779"/>
      </p:ext>
    </p:extLst>
  </p:cSld>
  <p:clrMapOvr>
    <a:masterClrMapping/>
  </p:clrMapOvr>
  <p:transition spd="slow">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a:p>
        </p:txBody>
      </p:sp>
      <p:sp>
        <p:nvSpPr>
          <p:cNvPr id="3" name="Text Placeholder 2"/>
          <p:cNvSpPr>
            <a:spLocks noGrp="1"/>
          </p:cNvSpPr>
          <p:nvPr>
            <p:ph type="body" idx="1"/>
          </p:nvPr>
        </p:nvSpPr>
        <p:spPr>
          <a:xfrm>
            <a:off x="1341120" y="1572768"/>
            <a:ext cx="4572000" cy="766588"/>
          </a:xfrm>
        </p:spPr>
        <p:txBody>
          <a:bodyPr anchor="ctr">
            <a:normAutofit/>
          </a:bodyPr>
          <a:lstStyle>
            <a:lvl1pPr marL="0" indent="0">
              <a:spcBef>
                <a:spcPts val="0"/>
              </a:spcBef>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41120" y="2365861"/>
            <a:ext cx="4572000" cy="334914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6278880" y="1572768"/>
            <a:ext cx="4572000" cy="766588"/>
          </a:xfrm>
        </p:spPr>
        <p:txBody>
          <a:bodyPr anchor="ctr">
            <a:normAutofit/>
          </a:bodyPr>
          <a:lstStyle>
            <a:lvl1pPr marL="0" indent="0">
              <a:spcBef>
                <a:spcPts val="0"/>
              </a:spcBef>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78880" y="2365861"/>
            <a:ext cx="4572000" cy="334914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8" name="Footer Placeholder 7"/>
          <p:cNvSpPr>
            <a:spLocks noGrp="1"/>
          </p:cNvSpPr>
          <p:nvPr>
            <p:ph type="ftr" sz="quarter" idx="11"/>
          </p:nvPr>
        </p:nvSpPr>
        <p:spPr/>
        <p:txBody>
          <a:bodyPr/>
          <a:lstStyle/>
          <a:p>
            <a:r>
              <a:rPr lang="en-US" dirty="0"/>
              <a:t>Add a footer</a:t>
            </a:r>
            <a:endParaRPr dirty="0"/>
          </a:p>
        </p:txBody>
      </p:sp>
      <p:sp>
        <p:nvSpPr>
          <p:cNvPr id="7" name="Date Placeholder 6"/>
          <p:cNvSpPr>
            <a:spLocks noGrp="1"/>
          </p:cNvSpPr>
          <p:nvPr>
            <p:ph type="dt" sz="half" idx="10"/>
          </p:nvPr>
        </p:nvSpPr>
        <p:spPr/>
        <p:txBody>
          <a:bodyPr/>
          <a:lstStyle/>
          <a:p>
            <a:fld id="{CE1DA07A-9201-4B4B-BAF2-015AFA30F520}" type="datetime1">
              <a:rPr lang="en-US"/>
              <a:t>1/24/2021</a:t>
            </a:fld>
            <a:endParaRPr/>
          </a:p>
        </p:txBody>
      </p:sp>
      <p:sp>
        <p:nvSpPr>
          <p:cNvPr id="9" name="Slide Number Placeholder 8"/>
          <p:cNvSpPr>
            <a:spLocks noGrp="1"/>
          </p:cNvSpPr>
          <p:nvPr>
            <p:ph type="sldNum" sz="quarter" idx="12"/>
          </p:nvPr>
        </p:nvSpPr>
        <p:spPr/>
        <p:txBody>
          <a:bodyPr/>
          <a:lstStyle/>
          <a:p>
            <a:fld id="{4FAB73BC-B049-4115-A692-8D63A059BFB8}" type="slidenum">
              <a:rPr/>
              <a:t>‹#›</a:t>
            </a:fld>
            <a:endParaRPr/>
          </a:p>
        </p:txBody>
      </p:sp>
    </p:spTree>
    <p:extLst>
      <p:ext uri="{BB962C8B-B14F-4D97-AF65-F5344CB8AC3E}">
        <p14:creationId xmlns:p14="http://schemas.microsoft.com/office/powerpoint/2010/main" val="1072378128"/>
      </p:ext>
    </p:extLst>
  </p:cSld>
  <p:clrMapOvr>
    <a:masterClrMapping/>
  </p:clrMapOvr>
  <p:transition spd="slow">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a:p>
        </p:txBody>
      </p:sp>
      <p:sp>
        <p:nvSpPr>
          <p:cNvPr id="4" name="Footer Placeholder 3"/>
          <p:cNvSpPr>
            <a:spLocks noGrp="1"/>
          </p:cNvSpPr>
          <p:nvPr>
            <p:ph type="ftr" sz="quarter" idx="11"/>
          </p:nvPr>
        </p:nvSpPr>
        <p:spPr/>
        <p:txBody>
          <a:bodyPr/>
          <a:lstStyle/>
          <a:p>
            <a:r>
              <a:rPr lang="en-US" dirty="0"/>
              <a:t>Add a footer</a:t>
            </a:r>
            <a:endParaRPr dirty="0"/>
          </a:p>
        </p:txBody>
      </p:sp>
      <p:sp>
        <p:nvSpPr>
          <p:cNvPr id="3" name="Date Placeholder 2"/>
          <p:cNvSpPr>
            <a:spLocks noGrp="1"/>
          </p:cNvSpPr>
          <p:nvPr>
            <p:ph type="dt" sz="half" idx="10"/>
          </p:nvPr>
        </p:nvSpPr>
        <p:spPr/>
        <p:txBody>
          <a:bodyPr/>
          <a:lstStyle/>
          <a:p>
            <a:fld id="{73D7E00A-486F-4252-8B1D-E32645521F49}" type="datetime1">
              <a:rPr lang="en-US"/>
              <a:t>1/24/2021</a:t>
            </a:fld>
            <a:endParaRPr/>
          </a:p>
        </p:txBody>
      </p:sp>
      <p:sp>
        <p:nvSpPr>
          <p:cNvPr id="5" name="Slide Number Placeholder 4"/>
          <p:cNvSpPr>
            <a:spLocks noGrp="1"/>
          </p:cNvSpPr>
          <p:nvPr>
            <p:ph type="sldNum" sz="quarter" idx="12"/>
          </p:nvPr>
        </p:nvSpPr>
        <p:spPr/>
        <p:txBody>
          <a:bodyPr/>
          <a:lstStyle/>
          <a:p>
            <a:fld id="{4FAB73BC-B049-4115-A692-8D63A059BFB8}" type="slidenum">
              <a:rPr/>
              <a:t>‹#›</a:t>
            </a:fld>
            <a:endParaRPr/>
          </a:p>
        </p:txBody>
      </p:sp>
    </p:spTree>
    <p:extLst>
      <p:ext uri="{BB962C8B-B14F-4D97-AF65-F5344CB8AC3E}">
        <p14:creationId xmlns:p14="http://schemas.microsoft.com/office/powerpoint/2010/main" val="3681886695"/>
      </p:ext>
    </p:extLst>
  </p:cSld>
  <p:clrMapOvr>
    <a:masterClrMapping/>
  </p:clrMapOvr>
  <p:transition spd="slow">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sky"/>
          <p:cNvSpPr/>
          <p:nvPr/>
        </p:nvSpPr>
        <p:spPr>
          <a:xfrm>
            <a:off x="2552" y="-1"/>
            <a:ext cx="12188952" cy="6858002"/>
          </a:xfrm>
          <a:prstGeom prst="rect">
            <a:avLst/>
          </a:prstGeom>
          <a:gradFill>
            <a:gsLst>
              <a:gs pos="0">
                <a:schemeClr val="accent2">
                  <a:lumMod val="60000"/>
                  <a:lumOff val="40000"/>
                  <a:alpha val="80000"/>
                </a:schemeClr>
              </a:gs>
              <a:gs pos="99000">
                <a:schemeClr val="accent2">
                  <a:lumMod val="20000"/>
                  <a:lumOff val="80000"/>
                  <a:alpha val="0"/>
                </a:scheme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822960" rtlCol="0" anchor="ctr"/>
          <a:lstStyle/>
          <a:p>
            <a:pPr algn="ctr"/>
            <a:endParaRPr/>
          </a:p>
        </p:txBody>
      </p:sp>
      <p:sp>
        <p:nvSpPr>
          <p:cNvPr id="3" name="Footer Placeholder 2"/>
          <p:cNvSpPr>
            <a:spLocks noGrp="1"/>
          </p:cNvSpPr>
          <p:nvPr>
            <p:ph type="ftr" sz="quarter" idx="11"/>
          </p:nvPr>
        </p:nvSpPr>
        <p:spPr/>
        <p:txBody>
          <a:bodyPr/>
          <a:lstStyle/>
          <a:p>
            <a:r>
              <a:rPr lang="en-US" dirty="0"/>
              <a:t>Add a footer</a:t>
            </a:r>
            <a:endParaRPr dirty="0"/>
          </a:p>
        </p:txBody>
      </p:sp>
      <p:sp>
        <p:nvSpPr>
          <p:cNvPr id="2" name="Date Placeholder 1"/>
          <p:cNvSpPr>
            <a:spLocks noGrp="1"/>
          </p:cNvSpPr>
          <p:nvPr>
            <p:ph type="dt" sz="half" idx="10"/>
          </p:nvPr>
        </p:nvSpPr>
        <p:spPr/>
        <p:txBody>
          <a:bodyPr/>
          <a:lstStyle/>
          <a:p>
            <a:fld id="{8DDF5F92-E675-4B36-9A60-69A962A68675}" type="datetime1">
              <a:rPr lang="en-US"/>
              <a:t>1/24/2021</a:t>
            </a:fld>
            <a:endParaRPr/>
          </a:p>
        </p:txBody>
      </p:sp>
      <p:sp>
        <p:nvSpPr>
          <p:cNvPr id="4" name="Slide Number Placeholder 3"/>
          <p:cNvSpPr>
            <a:spLocks noGrp="1"/>
          </p:cNvSpPr>
          <p:nvPr>
            <p:ph type="sldNum" sz="quarter" idx="12"/>
          </p:nvPr>
        </p:nvSpPr>
        <p:spPr/>
        <p:txBody>
          <a:bodyPr/>
          <a:lstStyle/>
          <a:p>
            <a:fld id="{4FAB73BC-B049-4115-A692-8D63A059BFB8}" type="slidenum">
              <a:rPr/>
              <a:t>‹#›</a:t>
            </a:fld>
            <a:endParaRPr/>
          </a:p>
        </p:txBody>
      </p:sp>
    </p:spTree>
    <p:extLst>
      <p:ext uri="{BB962C8B-B14F-4D97-AF65-F5344CB8AC3E}">
        <p14:creationId xmlns:p14="http://schemas.microsoft.com/office/powerpoint/2010/main" val="492262428"/>
      </p:ext>
    </p:extLst>
  </p:cSld>
  <p:clrMapOvr>
    <a:masterClrMapping/>
  </p:clrMapOvr>
  <p:transition spd="slow">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27479" y="762000"/>
            <a:ext cx="3377133" cy="2743200"/>
          </a:xfrm>
        </p:spPr>
        <p:txBody>
          <a:bodyPr anchor="b">
            <a:normAutofit/>
          </a:bodyPr>
          <a:lstStyle>
            <a:lvl1pPr>
              <a:defRPr sz="3200" b="0"/>
            </a:lvl1pPr>
          </a:lstStyle>
          <a:p>
            <a:r>
              <a:rPr lang="en-US"/>
              <a:t>Click to edit Master title style</a:t>
            </a:r>
            <a:endParaRPr/>
          </a:p>
        </p:txBody>
      </p:sp>
      <p:sp>
        <p:nvSpPr>
          <p:cNvPr id="3" name="Content Placeholder 2"/>
          <p:cNvSpPr>
            <a:spLocks noGrp="1"/>
          </p:cNvSpPr>
          <p:nvPr>
            <p:ph idx="1"/>
          </p:nvPr>
        </p:nvSpPr>
        <p:spPr>
          <a:xfrm>
            <a:off x="760413" y="685800"/>
            <a:ext cx="6858000" cy="45720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8127479" y="3554104"/>
            <a:ext cx="3377133" cy="1703696"/>
          </a:xfrm>
        </p:spPr>
        <p:txBody>
          <a:bodyPr>
            <a:normAutofit/>
          </a:bodyPr>
          <a:lstStyle>
            <a:lvl1pPr marL="0" indent="0">
              <a:lnSpc>
                <a:spcPct val="90000"/>
              </a:lnSpc>
              <a:spcBef>
                <a:spcPts val="8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dirty="0"/>
              <a:t>Add a footer</a:t>
            </a:r>
            <a:endParaRPr dirty="0"/>
          </a:p>
        </p:txBody>
      </p:sp>
      <p:sp>
        <p:nvSpPr>
          <p:cNvPr id="5" name="Date Placeholder 4"/>
          <p:cNvSpPr>
            <a:spLocks noGrp="1"/>
          </p:cNvSpPr>
          <p:nvPr>
            <p:ph type="dt" sz="half" idx="10"/>
          </p:nvPr>
        </p:nvSpPr>
        <p:spPr/>
        <p:txBody>
          <a:bodyPr/>
          <a:lstStyle/>
          <a:p>
            <a:fld id="{AF6E2C9B-5FA2-460D-9BE7-B0812FC2A6FF}" type="datetime1">
              <a:rPr lang="en-US"/>
              <a:t>1/24/2021</a:t>
            </a:fld>
            <a:endParaRPr/>
          </a:p>
        </p:txBody>
      </p:sp>
      <p:sp>
        <p:nvSpPr>
          <p:cNvPr id="7" name="Slide Number Placeholder 6"/>
          <p:cNvSpPr>
            <a:spLocks noGrp="1"/>
          </p:cNvSpPr>
          <p:nvPr>
            <p:ph type="sldNum" sz="quarter" idx="12"/>
          </p:nvPr>
        </p:nvSpPr>
        <p:spPr/>
        <p:txBody>
          <a:bodyPr/>
          <a:lstStyle/>
          <a:p>
            <a:fld id="{4FAB73BC-B049-4115-A692-8D63A059BFB8}" type="slidenum">
              <a:rPr/>
              <a:t>‹#›</a:t>
            </a:fld>
            <a:endParaRPr/>
          </a:p>
        </p:txBody>
      </p:sp>
    </p:spTree>
    <p:extLst>
      <p:ext uri="{BB962C8B-B14F-4D97-AF65-F5344CB8AC3E}">
        <p14:creationId xmlns:p14="http://schemas.microsoft.com/office/powerpoint/2010/main" val="1483897657"/>
      </p:ext>
    </p:extLst>
  </p:cSld>
  <p:clrMapOvr>
    <a:masterClrMapping/>
  </p:clrMapOvr>
  <p:transition spd="slow">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27479" y="762000"/>
            <a:ext cx="3377133" cy="2743200"/>
          </a:xfrm>
        </p:spPr>
        <p:txBody>
          <a:bodyPr anchor="b">
            <a:normAutofit/>
          </a:bodyPr>
          <a:lstStyle>
            <a:lvl1pPr>
              <a:defRPr sz="3400" b="0"/>
            </a:lvl1pPr>
          </a:lstStyle>
          <a:p>
            <a:r>
              <a:rPr lang="en-US"/>
              <a:t>Click to edit Master title style</a:t>
            </a:r>
            <a:endParaRPr/>
          </a:p>
        </p:txBody>
      </p:sp>
      <p:sp>
        <p:nvSpPr>
          <p:cNvPr id="3" name="Picture Placeholder 2" descr="An empty placeholder to add an image. Click on the placeholder and select the image that you wish to add"/>
          <p:cNvSpPr>
            <a:spLocks noGrp="1"/>
          </p:cNvSpPr>
          <p:nvPr>
            <p:ph type="pic" idx="1"/>
          </p:nvPr>
        </p:nvSpPr>
        <p:spPr>
          <a:xfrm>
            <a:off x="760413" y="685800"/>
            <a:ext cx="6858000" cy="4572000"/>
          </a:xfrm>
          <a:solidFill>
            <a:schemeClr val="bg1">
              <a:lumMod val="95000"/>
            </a:schemeClr>
          </a:solidFill>
        </p:spPr>
        <p:txBody>
          <a:bodyPr>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a:p>
        </p:txBody>
      </p:sp>
      <p:sp>
        <p:nvSpPr>
          <p:cNvPr id="4" name="Text Placeholder 3"/>
          <p:cNvSpPr>
            <a:spLocks noGrp="1"/>
          </p:cNvSpPr>
          <p:nvPr>
            <p:ph type="body" sz="half" idx="2"/>
          </p:nvPr>
        </p:nvSpPr>
        <p:spPr>
          <a:xfrm>
            <a:off x="8127479" y="3554104"/>
            <a:ext cx="3377133" cy="1703696"/>
          </a:xfrm>
        </p:spPr>
        <p:txBody>
          <a:bodyPr>
            <a:normAutofit/>
          </a:bodyPr>
          <a:lstStyle>
            <a:lvl1pPr marL="0" indent="0">
              <a:lnSpc>
                <a:spcPct val="100000"/>
              </a:lnSpc>
              <a:spcBef>
                <a:spcPts val="8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dirty="0"/>
              <a:t>Add a footer</a:t>
            </a:r>
            <a:endParaRPr dirty="0"/>
          </a:p>
        </p:txBody>
      </p:sp>
      <p:sp>
        <p:nvSpPr>
          <p:cNvPr id="5" name="Date Placeholder 4"/>
          <p:cNvSpPr>
            <a:spLocks noGrp="1"/>
          </p:cNvSpPr>
          <p:nvPr>
            <p:ph type="dt" sz="half" idx="10"/>
          </p:nvPr>
        </p:nvSpPr>
        <p:spPr/>
        <p:txBody>
          <a:bodyPr/>
          <a:lstStyle/>
          <a:p>
            <a:fld id="{1D374940-A916-4C8B-9648-02A2D3898F9E}" type="datetime1">
              <a:rPr lang="en-US"/>
              <a:t>1/24/2021</a:t>
            </a:fld>
            <a:endParaRPr/>
          </a:p>
        </p:txBody>
      </p:sp>
      <p:sp>
        <p:nvSpPr>
          <p:cNvPr id="7" name="Slide Number Placeholder 6"/>
          <p:cNvSpPr>
            <a:spLocks noGrp="1"/>
          </p:cNvSpPr>
          <p:nvPr>
            <p:ph type="sldNum" sz="quarter" idx="12"/>
          </p:nvPr>
        </p:nvSpPr>
        <p:spPr/>
        <p:txBody>
          <a:bodyPr/>
          <a:lstStyle/>
          <a:p>
            <a:fld id="{4FAB73BC-B049-4115-A692-8D63A059BFB8}" type="slidenum">
              <a:rPr/>
              <a:t>‹#›</a:t>
            </a:fld>
            <a:endParaRPr/>
          </a:p>
        </p:txBody>
      </p:sp>
    </p:spTree>
    <p:extLst>
      <p:ext uri="{BB962C8B-B14F-4D97-AF65-F5344CB8AC3E}">
        <p14:creationId xmlns:p14="http://schemas.microsoft.com/office/powerpoint/2010/main" val="4216615129"/>
      </p:ext>
    </p:extLst>
  </p:cSld>
  <p:clrMapOvr>
    <a:masterClrMapping/>
  </p:clrMapOvr>
  <p:transition spd="slow">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sky"/>
          <p:cNvSpPr/>
          <p:nvPr/>
        </p:nvSpPr>
        <p:spPr>
          <a:xfrm>
            <a:off x="2552" y="-1"/>
            <a:ext cx="12188952" cy="6858002"/>
          </a:xfrm>
          <a:prstGeom prst="rect">
            <a:avLst/>
          </a:prstGeom>
          <a:gradFill>
            <a:gsLst>
              <a:gs pos="0">
                <a:schemeClr val="accent2">
                  <a:lumMod val="60000"/>
                  <a:lumOff val="40000"/>
                  <a:alpha val="58000"/>
                </a:schemeClr>
              </a:gs>
              <a:gs pos="88000">
                <a:schemeClr val="accent2">
                  <a:lumMod val="20000"/>
                  <a:lumOff val="80000"/>
                  <a:alpha val="6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822960" rtlCol="0" anchor="ctr"/>
          <a:lstStyle/>
          <a:p>
            <a:pPr algn="ctr"/>
            <a:endParaRPr/>
          </a:p>
        </p:txBody>
      </p:sp>
      <p:sp>
        <p:nvSpPr>
          <p:cNvPr id="8" name="water3"/>
          <p:cNvSpPr/>
          <p:nvPr/>
        </p:nvSpPr>
        <p:spPr bwMode="gray">
          <a:xfrm>
            <a:off x="2552" y="6064101"/>
            <a:ext cx="12188952" cy="793899"/>
          </a:xfrm>
          <a:prstGeom prst="rect">
            <a:avLst/>
          </a:prstGeom>
          <a:gradFill>
            <a:gsLst>
              <a:gs pos="833">
                <a:schemeClr val="accent2">
                  <a:lumMod val="60000"/>
                  <a:lumOff val="40000"/>
                  <a:alpha val="38000"/>
                </a:schemeClr>
              </a:gs>
              <a:gs pos="49000">
                <a:schemeClr val="accent2">
                  <a:lumMod val="60000"/>
                  <a:lumOff val="40000"/>
                </a:schemeClr>
              </a:gs>
              <a:gs pos="100000">
                <a:schemeClr val="accent2">
                  <a:lumMod val="20000"/>
                  <a:lumOff val="80000"/>
                  <a:alpha val="89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9" name="water2"/>
          <p:cNvPicPr>
            <a:picLocks noChangeAspect="1"/>
          </p:cNvPicPr>
          <p:nvPr/>
        </p:nvPicPr>
        <p:blipFill rotWithShape="1">
          <a:blip r:embed="rId13" cstate="print">
            <a:extLst>
              <a:ext uri="{28A0092B-C50C-407E-A947-70E740481C1C}">
                <a14:useLocalDpi xmlns:a14="http://schemas.microsoft.com/office/drawing/2010/main" val="0"/>
              </a:ext>
            </a:extLst>
          </a:blip>
          <a:srcRect l="2674" r="9901"/>
          <a:stretch/>
        </p:blipFill>
        <p:spPr bwMode="white">
          <a:xfrm>
            <a:off x="-1425" y="6256181"/>
            <a:ext cx="12188952" cy="463209"/>
          </a:xfrm>
          <a:prstGeom prst="rect">
            <a:avLst/>
          </a:prstGeom>
          <a:noFill/>
          <a:ln>
            <a:noFill/>
          </a:ln>
        </p:spPr>
      </p:pic>
      <p:pic>
        <p:nvPicPr>
          <p:cNvPr id="10" name="water1"/>
          <p:cNvPicPr>
            <a:picLocks noChangeAspect="1"/>
          </p:cNvPicPr>
          <p:nvPr/>
        </p:nvPicPr>
        <p:blipFill rotWithShape="1">
          <a:blip r:embed="rId14" cstate="print">
            <a:duotone>
              <a:schemeClr val="accent2">
                <a:shade val="45000"/>
                <a:satMod val="135000"/>
              </a:schemeClr>
              <a:prstClr val="white"/>
            </a:duotone>
            <a:extLst>
              <a:ext uri="{28A0092B-C50C-407E-A947-70E740481C1C}">
                <a14:useLocalDpi xmlns:a14="http://schemas.microsoft.com/office/drawing/2010/main" val="0"/>
              </a:ext>
            </a:extLst>
          </a:blip>
          <a:srcRect l="6218" r="6356"/>
          <a:stretch/>
        </p:blipFill>
        <p:spPr bwMode="gray">
          <a:xfrm flipH="1">
            <a:off x="-1425" y="5979395"/>
            <a:ext cx="12188952" cy="268288"/>
          </a:xfrm>
          <a:prstGeom prst="rect">
            <a:avLst/>
          </a:prstGeom>
          <a:noFill/>
          <a:ln>
            <a:noFill/>
          </a:ln>
        </p:spPr>
      </p:pic>
      <p:sp>
        <p:nvSpPr>
          <p:cNvPr id="2" name="Title Placeholder 1"/>
          <p:cNvSpPr>
            <a:spLocks noGrp="1"/>
          </p:cNvSpPr>
          <p:nvPr>
            <p:ph type="title"/>
          </p:nvPr>
        </p:nvSpPr>
        <p:spPr>
          <a:xfrm>
            <a:off x="1341120" y="265176"/>
            <a:ext cx="9509759" cy="1088136"/>
          </a:xfrm>
          <a:prstGeom prst="rect">
            <a:avLst/>
          </a:prstGeom>
        </p:spPr>
        <p:txBody>
          <a:bodyPr vert="horz" lIns="91440" tIns="45720" rIns="91440" bIns="45720" rtlCol="0" anchor="b">
            <a:normAutofit/>
          </a:bodyPr>
          <a:lstStyle/>
          <a:p>
            <a:r>
              <a:rPr lang="en-US"/>
              <a:t>Click to edit Master title style</a:t>
            </a:r>
            <a:endParaRPr/>
          </a:p>
        </p:txBody>
      </p:sp>
      <p:sp>
        <p:nvSpPr>
          <p:cNvPr id="3" name="Text Placeholder 2"/>
          <p:cNvSpPr>
            <a:spLocks noGrp="1"/>
          </p:cNvSpPr>
          <p:nvPr>
            <p:ph type="body" idx="1"/>
          </p:nvPr>
        </p:nvSpPr>
        <p:spPr>
          <a:xfrm>
            <a:off x="1341120" y="1572768"/>
            <a:ext cx="9509760" cy="414223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1341120" y="6601968"/>
            <a:ext cx="7159752" cy="237744"/>
          </a:xfrm>
          <a:prstGeom prst="rect">
            <a:avLst/>
          </a:prstGeom>
        </p:spPr>
        <p:txBody>
          <a:bodyPr vert="horz" lIns="91440" tIns="45720" rIns="91440" bIns="45720" rtlCol="0" anchor="ctr"/>
          <a:lstStyle>
            <a:lvl1pPr algn="l">
              <a:defRPr sz="1100" cap="all" baseline="0">
                <a:solidFill>
                  <a:schemeClr val="tx1"/>
                </a:solidFill>
              </a:defRPr>
            </a:lvl1pPr>
          </a:lstStyle>
          <a:p>
            <a:r>
              <a:rPr lang="en-US"/>
              <a:t>Add a footer</a:t>
            </a:r>
            <a:endParaRPr lang="en-US" dirty="0"/>
          </a:p>
        </p:txBody>
      </p:sp>
      <p:sp>
        <p:nvSpPr>
          <p:cNvPr id="4" name="Date Placeholder 3"/>
          <p:cNvSpPr>
            <a:spLocks noGrp="1"/>
          </p:cNvSpPr>
          <p:nvPr>
            <p:ph type="dt" sz="half" idx="2"/>
          </p:nvPr>
        </p:nvSpPr>
        <p:spPr>
          <a:xfrm>
            <a:off x="8875776" y="6601968"/>
            <a:ext cx="960120" cy="237744"/>
          </a:xfrm>
          <a:prstGeom prst="rect">
            <a:avLst/>
          </a:prstGeom>
        </p:spPr>
        <p:txBody>
          <a:bodyPr vert="horz" lIns="91440" tIns="45720" rIns="91440" bIns="45720" rtlCol="0" anchor="ctr"/>
          <a:lstStyle>
            <a:lvl1pPr algn="l">
              <a:defRPr sz="1100" cap="all" baseline="0">
                <a:solidFill>
                  <a:schemeClr val="tx1"/>
                </a:solidFill>
              </a:defRPr>
            </a:lvl1pPr>
          </a:lstStyle>
          <a:p>
            <a:fld id="{5586B75A-687E-405C-8A0B-8D00578BA2C3}" type="datetime1">
              <a:rPr lang="en-US" smtClean="0"/>
              <a:pPr/>
              <a:t>1/24/2021</a:t>
            </a:fld>
            <a:endParaRPr lang="en-US"/>
          </a:p>
        </p:txBody>
      </p:sp>
      <p:sp>
        <p:nvSpPr>
          <p:cNvPr id="6" name="Slide Number Placeholder 5"/>
          <p:cNvSpPr>
            <a:spLocks noGrp="1"/>
          </p:cNvSpPr>
          <p:nvPr>
            <p:ph type="sldNum" sz="quarter" idx="4"/>
          </p:nvPr>
        </p:nvSpPr>
        <p:spPr>
          <a:xfrm>
            <a:off x="10210800" y="6601968"/>
            <a:ext cx="640080" cy="237744"/>
          </a:xfrm>
          <a:prstGeom prst="rect">
            <a:avLst/>
          </a:prstGeom>
        </p:spPr>
        <p:txBody>
          <a:bodyPr vert="horz" lIns="91440" tIns="45720" rIns="91440" bIns="45720" rtlCol="0" anchor="ctr"/>
          <a:lstStyle>
            <a:lvl1pPr algn="r">
              <a:defRPr sz="1100" cap="all" baseline="0">
                <a:solidFill>
                  <a:schemeClr val="tx1"/>
                </a:solidFill>
              </a:defRPr>
            </a:lvl1pPr>
          </a:lstStyle>
          <a:p>
            <a:fld id="{4FAB73BC-B049-4115-A692-8D63A059BFB8}" type="slidenum">
              <a:rPr lang="en-US" smtClean="0"/>
              <a:pPr/>
              <a:t>‹#›</a:t>
            </a:fld>
            <a:endParaRPr lang="en-US"/>
          </a:p>
        </p:txBody>
      </p:sp>
    </p:spTree>
    <p:extLst>
      <p:ext uri="{BB962C8B-B14F-4D97-AF65-F5344CB8AC3E}">
        <p14:creationId xmlns:p14="http://schemas.microsoft.com/office/powerpoint/2010/main" val="3877551537"/>
      </p:ext>
    </p:extLst>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ransition spd="slow">
    <p:dissolve/>
  </p:transition>
  <p:hf sldNum="0" hdr="0" ftr="0" dt="0"/>
  <p:txStyles>
    <p:titleStyle>
      <a:lvl1pPr algn="l" defTabSz="914400" rtl="0" eaLnBrk="1" latinLnBrk="0" hangingPunct="1">
        <a:lnSpc>
          <a:spcPct val="90000"/>
        </a:lnSpc>
        <a:spcBef>
          <a:spcPct val="0"/>
        </a:spcBef>
        <a:buNone/>
        <a:defRPr sz="3800" kern="1200">
          <a:solidFill>
            <a:schemeClr val="accent2">
              <a:lumMod val="50000"/>
            </a:schemeClr>
          </a:solidFill>
          <a:latin typeface="+mj-lt"/>
          <a:ea typeface="+mj-ea"/>
          <a:cs typeface="+mj-cs"/>
        </a:defRPr>
      </a:lvl1pPr>
    </p:titleStyle>
    <p:bodyStyle>
      <a:lvl1pPr marL="274320" indent="-228600" algn="l" defTabSz="914400" rtl="0" eaLnBrk="1" latinLnBrk="0" hangingPunct="1">
        <a:lnSpc>
          <a:spcPct val="90000"/>
        </a:lnSpc>
        <a:spcBef>
          <a:spcPts val="1800"/>
        </a:spcBef>
        <a:buSzPct val="100000"/>
        <a:buFont typeface="Arial" pitchFamily="34" charset="0"/>
        <a:buChar char="•"/>
        <a:defRPr sz="2000" kern="1200">
          <a:solidFill>
            <a:schemeClr val="accent2">
              <a:lumMod val="50000"/>
            </a:schemeClr>
          </a:solidFill>
          <a:latin typeface="+mn-lt"/>
          <a:ea typeface="+mn-ea"/>
          <a:cs typeface="+mn-cs"/>
        </a:defRPr>
      </a:lvl1pPr>
      <a:lvl2pPr marL="548640" indent="-228600" algn="l" defTabSz="914400" rtl="0" eaLnBrk="1" latinLnBrk="0" hangingPunct="1">
        <a:lnSpc>
          <a:spcPct val="90000"/>
        </a:lnSpc>
        <a:spcBef>
          <a:spcPts val="1000"/>
        </a:spcBef>
        <a:buSzPct val="100000"/>
        <a:buFont typeface="Arial" pitchFamily="34" charset="0"/>
        <a:buChar char="•"/>
        <a:defRPr sz="1800" kern="1200">
          <a:solidFill>
            <a:schemeClr val="accent2">
              <a:lumMod val="50000"/>
            </a:schemeClr>
          </a:solidFill>
          <a:latin typeface="+mn-lt"/>
          <a:ea typeface="+mn-ea"/>
          <a:cs typeface="+mn-cs"/>
        </a:defRPr>
      </a:lvl2pPr>
      <a:lvl3pPr marL="822960" indent="-228600" algn="l" defTabSz="914400" rtl="0" eaLnBrk="1" latinLnBrk="0" hangingPunct="1">
        <a:lnSpc>
          <a:spcPct val="90000"/>
        </a:lnSpc>
        <a:spcBef>
          <a:spcPts val="800"/>
        </a:spcBef>
        <a:buSzPct val="100000"/>
        <a:buFont typeface="Arial" pitchFamily="34" charset="0"/>
        <a:buChar char="•"/>
        <a:defRPr sz="1600" kern="1200">
          <a:solidFill>
            <a:schemeClr val="accent2">
              <a:lumMod val="50000"/>
            </a:schemeClr>
          </a:solidFill>
          <a:latin typeface="+mn-lt"/>
          <a:ea typeface="+mn-ea"/>
          <a:cs typeface="+mn-cs"/>
        </a:defRPr>
      </a:lvl3pPr>
      <a:lvl4pPr marL="1097280" indent="-228600" algn="l" defTabSz="914400" rtl="0" eaLnBrk="1" latinLnBrk="0" hangingPunct="1">
        <a:lnSpc>
          <a:spcPct val="90000"/>
        </a:lnSpc>
        <a:spcBef>
          <a:spcPts val="800"/>
        </a:spcBef>
        <a:buSzPct val="100000"/>
        <a:buFont typeface="Arial" pitchFamily="34" charset="0"/>
        <a:buChar char="•"/>
        <a:defRPr sz="1400" kern="1200">
          <a:solidFill>
            <a:schemeClr val="accent2">
              <a:lumMod val="50000"/>
            </a:schemeClr>
          </a:solidFill>
          <a:latin typeface="+mn-lt"/>
          <a:ea typeface="+mn-ea"/>
          <a:cs typeface="+mn-cs"/>
        </a:defRPr>
      </a:lvl4pPr>
      <a:lvl5pPr marL="1371600" indent="-228600" algn="l" defTabSz="914400" rtl="0" eaLnBrk="1" latinLnBrk="0" hangingPunct="1">
        <a:lnSpc>
          <a:spcPct val="90000"/>
        </a:lnSpc>
        <a:spcBef>
          <a:spcPts val="800"/>
        </a:spcBef>
        <a:buSzPct val="100000"/>
        <a:buFont typeface="Arial" pitchFamily="34" charset="0"/>
        <a:buChar char="•"/>
        <a:defRPr sz="1400" kern="1200">
          <a:solidFill>
            <a:schemeClr val="accent2">
              <a:lumMod val="50000"/>
            </a:schemeClr>
          </a:solidFill>
          <a:latin typeface="+mn-lt"/>
          <a:ea typeface="+mn-ea"/>
          <a:cs typeface="+mn-cs"/>
        </a:defRPr>
      </a:lvl5pPr>
      <a:lvl6pPr marL="1645920" indent="-228600" algn="l" defTabSz="914400" rtl="0" eaLnBrk="1" latinLnBrk="0" hangingPunct="1">
        <a:lnSpc>
          <a:spcPct val="90000"/>
        </a:lnSpc>
        <a:spcBef>
          <a:spcPts val="800"/>
        </a:spcBef>
        <a:buSzPct val="100000"/>
        <a:buFont typeface="Arial" pitchFamily="34" charset="0"/>
        <a:buChar char="•"/>
        <a:defRPr sz="1400" kern="1200">
          <a:solidFill>
            <a:schemeClr val="accent2">
              <a:lumMod val="50000"/>
            </a:schemeClr>
          </a:solidFill>
          <a:latin typeface="+mn-lt"/>
          <a:ea typeface="+mn-ea"/>
          <a:cs typeface="+mn-cs"/>
        </a:defRPr>
      </a:lvl6pPr>
      <a:lvl7pPr marL="1920240" indent="-228600" algn="l" defTabSz="914400" rtl="0" eaLnBrk="1" latinLnBrk="0" hangingPunct="1">
        <a:lnSpc>
          <a:spcPct val="90000"/>
        </a:lnSpc>
        <a:spcBef>
          <a:spcPts val="800"/>
        </a:spcBef>
        <a:buSzPct val="100000"/>
        <a:buFont typeface="Arial" pitchFamily="34" charset="0"/>
        <a:buChar char="•"/>
        <a:defRPr sz="1400" kern="1200">
          <a:solidFill>
            <a:schemeClr val="accent2">
              <a:lumMod val="50000"/>
            </a:schemeClr>
          </a:solidFill>
          <a:latin typeface="+mn-lt"/>
          <a:ea typeface="+mn-ea"/>
          <a:cs typeface="+mn-cs"/>
        </a:defRPr>
      </a:lvl7pPr>
      <a:lvl8pPr marL="2194560" indent="-228600" algn="l" defTabSz="914400" rtl="0" eaLnBrk="1" latinLnBrk="0" hangingPunct="1">
        <a:lnSpc>
          <a:spcPct val="90000"/>
        </a:lnSpc>
        <a:spcBef>
          <a:spcPts val="800"/>
        </a:spcBef>
        <a:buSzPct val="100000"/>
        <a:buFont typeface="Arial" pitchFamily="34" charset="0"/>
        <a:buChar char="•"/>
        <a:defRPr sz="1400" kern="1200">
          <a:solidFill>
            <a:schemeClr val="accent2">
              <a:lumMod val="50000"/>
            </a:schemeClr>
          </a:solidFill>
          <a:latin typeface="+mn-lt"/>
          <a:ea typeface="+mn-ea"/>
          <a:cs typeface="+mn-cs"/>
        </a:defRPr>
      </a:lvl8pPr>
      <a:lvl9pPr marL="2240280" indent="0" algn="l" defTabSz="914400" rtl="0" eaLnBrk="1" latinLnBrk="0" hangingPunct="1">
        <a:lnSpc>
          <a:spcPct val="90000"/>
        </a:lnSpc>
        <a:spcBef>
          <a:spcPts val="800"/>
        </a:spcBef>
        <a:buSzPct val="100000"/>
        <a:buFont typeface="Arial" pitchFamily="34" charset="0"/>
        <a:buNone/>
        <a:defRPr sz="1400" kern="1200">
          <a:solidFill>
            <a:schemeClr val="accent2">
              <a:lumMod val="50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t>Why Do We - - - Suffer?</a:t>
            </a:r>
          </a:p>
        </p:txBody>
      </p:sp>
    </p:spTree>
    <p:extLst>
      <p:ext uri="{BB962C8B-B14F-4D97-AF65-F5344CB8AC3E}">
        <p14:creationId xmlns:p14="http://schemas.microsoft.com/office/powerpoint/2010/main" val="1503902909"/>
      </p:ext>
    </p:extLst>
  </p:cSld>
  <p:clrMapOvr>
    <a:masterClrMapping/>
  </p:clrMapOvr>
  <p:transition spd="slow">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Why do we Suffer?</a:t>
            </a:r>
          </a:p>
        </p:txBody>
      </p:sp>
      <p:sp>
        <p:nvSpPr>
          <p:cNvPr id="3" name="Content Placeholder 2"/>
          <p:cNvSpPr>
            <a:spLocks noGrp="1"/>
          </p:cNvSpPr>
          <p:nvPr>
            <p:ph idx="1"/>
          </p:nvPr>
        </p:nvSpPr>
        <p:spPr/>
        <p:txBody>
          <a:bodyPr>
            <a:normAutofit lnSpcReduction="10000"/>
          </a:bodyPr>
          <a:lstStyle/>
          <a:p>
            <a:r>
              <a:rPr lang="en-US" sz="3600" b="1" u="sng" dirty="0"/>
              <a:t>6. Suffering purifies us</a:t>
            </a:r>
          </a:p>
          <a:p>
            <a:r>
              <a:rPr lang="en-US" sz="3200" b="1" dirty="0"/>
              <a:t>In this you greatly rejoice, though now for a little while, if need be, you have been grieved by various trials,  7 that the genuineness of your faith, </a:t>
            </a:r>
            <a:r>
              <a:rPr lang="en-US" sz="3200" b="1" i="1" dirty="0"/>
              <a:t>being</a:t>
            </a:r>
            <a:r>
              <a:rPr lang="en-US" sz="3200" b="1" dirty="0"/>
              <a:t> much more precious than gold that perishes, though it is tested by fire, may be found to praise, honor, and glory at the revelation of Jesus Christ,  (1 Peter 1:6-7)</a:t>
            </a:r>
          </a:p>
          <a:p>
            <a:endParaRPr lang="en-US" dirty="0"/>
          </a:p>
          <a:p>
            <a:endParaRPr lang="en-US" dirty="0"/>
          </a:p>
          <a:p>
            <a:endParaRPr lang="en-US" sz="3600" b="1" dirty="0"/>
          </a:p>
          <a:p>
            <a:endParaRPr lang="en-US" dirty="0"/>
          </a:p>
          <a:p>
            <a:endParaRPr lang="en-US" sz="3200" b="1" dirty="0"/>
          </a:p>
        </p:txBody>
      </p:sp>
    </p:spTree>
    <p:extLst>
      <p:ext uri="{BB962C8B-B14F-4D97-AF65-F5344CB8AC3E}">
        <p14:creationId xmlns:p14="http://schemas.microsoft.com/office/powerpoint/2010/main" val="1983213714"/>
      </p:ext>
    </p:extLst>
  </p:cSld>
  <p:clrMapOvr>
    <a:masterClrMapping/>
  </p:clrMapOvr>
  <p:transition spd="slow">
    <p:dissolv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Why do we Suffer?</a:t>
            </a:r>
          </a:p>
        </p:txBody>
      </p:sp>
      <p:sp>
        <p:nvSpPr>
          <p:cNvPr id="3" name="Content Placeholder 2"/>
          <p:cNvSpPr>
            <a:spLocks noGrp="1"/>
          </p:cNvSpPr>
          <p:nvPr>
            <p:ph idx="1"/>
          </p:nvPr>
        </p:nvSpPr>
        <p:spPr>
          <a:xfrm>
            <a:off x="781878" y="1572768"/>
            <a:ext cx="10774018" cy="4142232"/>
          </a:xfrm>
        </p:spPr>
        <p:txBody>
          <a:bodyPr>
            <a:normAutofit fontScale="92500"/>
          </a:bodyPr>
          <a:lstStyle/>
          <a:p>
            <a:r>
              <a:rPr lang="en-US" sz="3600" b="1" u="sng" dirty="0"/>
              <a:t>7. Suffering helps us be sympathetic</a:t>
            </a:r>
          </a:p>
          <a:p>
            <a:r>
              <a:rPr lang="en-US" sz="3200" b="1" dirty="0"/>
              <a:t>Blessed </a:t>
            </a:r>
            <a:r>
              <a:rPr lang="en-US" sz="3200" b="1" i="1" dirty="0"/>
              <a:t>be</a:t>
            </a:r>
            <a:r>
              <a:rPr lang="en-US" sz="3200" b="1" dirty="0"/>
              <a:t> the God and Father of our Lord Jesus Christ, the Father of mercies and God of all comfort,  4 who comforts us in all our tribulation, that we may be able to comfort those who are in any trouble, with the comfort with which we ourselves are comforted by God.  5 For as the sufferings of Christ abound in us, so our consolation also abounds through Christ.  (2 Corinthians 1:3-5)</a:t>
            </a:r>
          </a:p>
          <a:p>
            <a:endParaRPr lang="en-US" dirty="0"/>
          </a:p>
          <a:p>
            <a:endParaRPr lang="en-US" dirty="0"/>
          </a:p>
          <a:p>
            <a:endParaRPr lang="en-US" sz="3600" b="1" dirty="0"/>
          </a:p>
          <a:p>
            <a:endParaRPr lang="en-US" dirty="0"/>
          </a:p>
          <a:p>
            <a:endParaRPr lang="en-US" sz="3200" b="1" dirty="0"/>
          </a:p>
        </p:txBody>
      </p:sp>
    </p:spTree>
    <p:extLst>
      <p:ext uri="{BB962C8B-B14F-4D97-AF65-F5344CB8AC3E}">
        <p14:creationId xmlns:p14="http://schemas.microsoft.com/office/powerpoint/2010/main" val="634947365"/>
      </p:ext>
    </p:extLst>
  </p:cSld>
  <p:clrMapOvr>
    <a:masterClrMapping/>
  </p:clrMapOvr>
  <p:transition spd="slow">
    <p:dissolv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Why do we Suffer?</a:t>
            </a:r>
          </a:p>
        </p:txBody>
      </p:sp>
      <p:sp>
        <p:nvSpPr>
          <p:cNvPr id="3" name="Content Placeholder 2"/>
          <p:cNvSpPr>
            <a:spLocks noGrp="1"/>
          </p:cNvSpPr>
          <p:nvPr>
            <p:ph idx="1"/>
          </p:nvPr>
        </p:nvSpPr>
        <p:spPr/>
        <p:txBody>
          <a:bodyPr>
            <a:normAutofit/>
          </a:bodyPr>
          <a:lstStyle/>
          <a:p>
            <a:r>
              <a:rPr lang="en-US" sz="3600" b="1" u="sng" dirty="0"/>
              <a:t>8. Suffering teaches us to pray</a:t>
            </a:r>
          </a:p>
          <a:p>
            <a:r>
              <a:rPr lang="en-US" sz="3600" b="1" dirty="0"/>
              <a:t>We pray often in worship</a:t>
            </a:r>
          </a:p>
          <a:p>
            <a:r>
              <a:rPr lang="en-US" sz="3600" b="1" dirty="0"/>
              <a:t>In time of suffering – we pray fervently and earnestly</a:t>
            </a:r>
          </a:p>
          <a:p>
            <a:r>
              <a:rPr lang="en-US" sz="3600" b="1" dirty="0"/>
              <a:t>We pray with groanings that we can not utter (Romans 8:26)</a:t>
            </a:r>
          </a:p>
          <a:p>
            <a:endParaRPr lang="en-US" dirty="0"/>
          </a:p>
          <a:p>
            <a:endParaRPr lang="en-US" sz="3600" b="1" dirty="0"/>
          </a:p>
          <a:p>
            <a:endParaRPr lang="en-US" dirty="0"/>
          </a:p>
          <a:p>
            <a:endParaRPr lang="en-US" sz="3200" b="1" dirty="0"/>
          </a:p>
        </p:txBody>
      </p:sp>
    </p:spTree>
    <p:extLst>
      <p:ext uri="{BB962C8B-B14F-4D97-AF65-F5344CB8AC3E}">
        <p14:creationId xmlns:p14="http://schemas.microsoft.com/office/powerpoint/2010/main" val="3352030154"/>
      </p:ext>
    </p:extLst>
  </p:cSld>
  <p:clrMapOvr>
    <a:masterClrMapping/>
  </p:clrMapOvr>
  <p:transition spd="slow">
    <p:dissolv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C2E985-05DE-42ED-98AE-EDC70DEB0825}"/>
              </a:ext>
            </a:extLst>
          </p:cNvPr>
          <p:cNvSpPr>
            <a:spLocks noGrp="1"/>
          </p:cNvSpPr>
          <p:nvPr>
            <p:ph type="title"/>
          </p:nvPr>
        </p:nvSpPr>
        <p:spPr/>
        <p:txBody>
          <a:bodyPr/>
          <a:lstStyle/>
          <a:p>
            <a:r>
              <a:rPr lang="en-US" b="1" dirty="0"/>
              <a:t>Conclusion</a:t>
            </a:r>
          </a:p>
        </p:txBody>
      </p:sp>
      <p:sp>
        <p:nvSpPr>
          <p:cNvPr id="3" name="Content Placeholder 2">
            <a:extLst>
              <a:ext uri="{FF2B5EF4-FFF2-40B4-BE49-F238E27FC236}">
                <a16:creationId xmlns:a16="http://schemas.microsoft.com/office/drawing/2014/main" id="{D4904893-B5EE-41A9-90B9-CBE2AD3ED695}"/>
              </a:ext>
            </a:extLst>
          </p:cNvPr>
          <p:cNvSpPr>
            <a:spLocks noGrp="1"/>
          </p:cNvSpPr>
          <p:nvPr>
            <p:ph idx="1"/>
          </p:nvPr>
        </p:nvSpPr>
        <p:spPr/>
        <p:txBody>
          <a:bodyPr>
            <a:normAutofit/>
          </a:bodyPr>
          <a:lstStyle/>
          <a:p>
            <a:r>
              <a:rPr lang="en-US" sz="3200" b="1" dirty="0"/>
              <a:t>There is value to suffering</a:t>
            </a:r>
          </a:p>
          <a:p>
            <a:endParaRPr lang="en-US" sz="3200" b="1" dirty="0"/>
          </a:p>
          <a:p>
            <a:r>
              <a:rPr lang="en-US" sz="3200" b="1" dirty="0"/>
              <a:t>Man’s viewpoint – pain, not understand</a:t>
            </a:r>
          </a:p>
          <a:p>
            <a:endParaRPr lang="en-US" sz="3200" b="1" dirty="0"/>
          </a:p>
          <a:p>
            <a:r>
              <a:rPr lang="en-US" sz="3200" b="1" dirty="0"/>
              <a:t>God’s viewpoint – value, growth, salvation</a:t>
            </a:r>
          </a:p>
        </p:txBody>
      </p:sp>
    </p:spTree>
    <p:extLst>
      <p:ext uri="{BB962C8B-B14F-4D97-AF65-F5344CB8AC3E}">
        <p14:creationId xmlns:p14="http://schemas.microsoft.com/office/powerpoint/2010/main" val="2263365079"/>
      </p:ext>
    </p:extLst>
  </p:cSld>
  <p:clrMapOvr>
    <a:masterClrMapping/>
  </p:clrMapOvr>
  <p:transition spd="slow">
    <p:dissolv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C2E985-05DE-42ED-98AE-EDC70DEB0825}"/>
              </a:ext>
            </a:extLst>
          </p:cNvPr>
          <p:cNvSpPr>
            <a:spLocks noGrp="1"/>
          </p:cNvSpPr>
          <p:nvPr>
            <p:ph type="title"/>
          </p:nvPr>
        </p:nvSpPr>
        <p:spPr/>
        <p:txBody>
          <a:bodyPr/>
          <a:lstStyle/>
          <a:p>
            <a:r>
              <a:rPr lang="en-US" b="1" dirty="0"/>
              <a:t>Conclusion</a:t>
            </a:r>
          </a:p>
        </p:txBody>
      </p:sp>
      <p:sp>
        <p:nvSpPr>
          <p:cNvPr id="3" name="Content Placeholder 2">
            <a:extLst>
              <a:ext uri="{FF2B5EF4-FFF2-40B4-BE49-F238E27FC236}">
                <a16:creationId xmlns:a16="http://schemas.microsoft.com/office/drawing/2014/main" id="{D4904893-B5EE-41A9-90B9-CBE2AD3ED695}"/>
              </a:ext>
            </a:extLst>
          </p:cNvPr>
          <p:cNvSpPr>
            <a:spLocks noGrp="1"/>
          </p:cNvSpPr>
          <p:nvPr>
            <p:ph idx="1"/>
          </p:nvPr>
        </p:nvSpPr>
        <p:spPr/>
        <p:txBody>
          <a:bodyPr>
            <a:normAutofit/>
          </a:bodyPr>
          <a:lstStyle/>
          <a:p>
            <a:r>
              <a:rPr lang="en-US" sz="3200" b="1" dirty="0"/>
              <a:t>God’s ways are above our ways </a:t>
            </a:r>
          </a:p>
          <a:p>
            <a:r>
              <a:rPr lang="en-US" sz="3200" b="1" dirty="0"/>
              <a:t>"For My thoughts </a:t>
            </a:r>
            <a:r>
              <a:rPr lang="en-US" sz="3200" b="1" i="1" dirty="0"/>
              <a:t>are</a:t>
            </a:r>
            <a:r>
              <a:rPr lang="en-US" sz="3200" b="1" dirty="0"/>
              <a:t> not your thoughts, Nor </a:t>
            </a:r>
            <a:r>
              <a:rPr lang="en-US" sz="3200" b="1" i="1" dirty="0"/>
              <a:t>are</a:t>
            </a:r>
            <a:r>
              <a:rPr lang="en-US" sz="3200" b="1" dirty="0"/>
              <a:t> your ways My ways," says the LORD.  9 "For </a:t>
            </a:r>
            <a:r>
              <a:rPr lang="en-US" sz="3200" b="1" i="1" dirty="0"/>
              <a:t>as</a:t>
            </a:r>
            <a:r>
              <a:rPr lang="en-US" sz="3200" b="1" dirty="0"/>
              <a:t> the heavens are higher than the earth, So are My ways higher than your ways, And My thoughts than your thoughts.  (Isaiah 55:8-9)</a:t>
            </a:r>
          </a:p>
          <a:p>
            <a:endParaRPr lang="en-US" dirty="0"/>
          </a:p>
          <a:p>
            <a:endParaRPr lang="en-US" sz="3200" b="1" dirty="0"/>
          </a:p>
        </p:txBody>
      </p:sp>
    </p:spTree>
    <p:extLst>
      <p:ext uri="{BB962C8B-B14F-4D97-AF65-F5344CB8AC3E}">
        <p14:creationId xmlns:p14="http://schemas.microsoft.com/office/powerpoint/2010/main" val="2056999305"/>
      </p:ext>
    </p:extLst>
  </p:cSld>
  <p:clrMapOvr>
    <a:masterClrMapping/>
  </p:clrMapOvr>
  <p:transition spd="slow">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Why is there suffering in our world?</a:t>
            </a:r>
          </a:p>
        </p:txBody>
      </p:sp>
      <p:sp>
        <p:nvSpPr>
          <p:cNvPr id="3" name="Content Placeholder 2"/>
          <p:cNvSpPr>
            <a:spLocks noGrp="1"/>
          </p:cNvSpPr>
          <p:nvPr>
            <p:ph idx="1"/>
          </p:nvPr>
        </p:nvSpPr>
        <p:spPr/>
        <p:txBody>
          <a:bodyPr>
            <a:normAutofit/>
          </a:bodyPr>
          <a:lstStyle/>
          <a:p>
            <a:r>
              <a:rPr lang="en-US" sz="3200" b="1" dirty="0"/>
              <a:t>This question is asked in many different ways.</a:t>
            </a:r>
          </a:p>
          <a:p>
            <a:r>
              <a:rPr lang="en-US" sz="3200" b="1" dirty="0"/>
              <a:t>Why does God allow suffering?</a:t>
            </a:r>
          </a:p>
          <a:p>
            <a:r>
              <a:rPr lang="en-US" sz="3200" b="1" dirty="0"/>
              <a:t>Why do Christians suffer?</a:t>
            </a:r>
          </a:p>
          <a:p>
            <a:r>
              <a:rPr lang="en-US" sz="3200" b="1" dirty="0"/>
              <a:t>How can a loving God allow such pain?</a:t>
            </a:r>
          </a:p>
        </p:txBody>
      </p:sp>
    </p:spTree>
    <p:extLst>
      <p:ext uri="{BB962C8B-B14F-4D97-AF65-F5344CB8AC3E}">
        <p14:creationId xmlns:p14="http://schemas.microsoft.com/office/powerpoint/2010/main" val="3327456264"/>
      </p:ext>
    </p:extLst>
  </p:cSld>
  <p:clrMapOvr>
    <a:masterClrMapping/>
  </p:clrMapOvr>
  <p:transition spd="slow">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27479" y="762000"/>
            <a:ext cx="3377133" cy="3372678"/>
          </a:xfrm>
        </p:spPr>
        <p:txBody>
          <a:bodyPr>
            <a:normAutofit/>
          </a:bodyPr>
          <a:lstStyle/>
          <a:p>
            <a:r>
              <a:rPr lang="en-US" sz="4000" b="1" dirty="0"/>
              <a:t>Here are some Biblical answers</a:t>
            </a:r>
          </a:p>
        </p:txBody>
      </p:sp>
      <p:pic>
        <p:nvPicPr>
          <p:cNvPr id="7" name="Picture Placeholder 6" descr="Closeup of flower, starfish, and shells on white sand"/>
          <p:cNvPicPr>
            <a:picLocks noGrp="1" noChangeAspect="1"/>
          </p:cNvPicPr>
          <p:nvPr>
            <p:ph type="pic" idx="1"/>
          </p:nvPr>
        </p:nvPicPr>
        <p:blipFill>
          <a:blip r:embed="rId2" cstate="print">
            <a:extLst>
              <a:ext uri="{28A0092B-C50C-407E-A947-70E740481C1C}">
                <a14:useLocalDpi xmlns:a14="http://schemas.microsoft.com/office/drawing/2010/main" val="0"/>
              </a:ext>
            </a:extLst>
          </a:blip>
          <a:srcRect t="58" b="58"/>
          <a:stretch>
            <a:fillRect/>
          </a:stretch>
        </p:blipFill>
        <p:spPr/>
      </p:pic>
    </p:spTree>
    <p:extLst>
      <p:ext uri="{BB962C8B-B14F-4D97-AF65-F5344CB8AC3E}">
        <p14:creationId xmlns:p14="http://schemas.microsoft.com/office/powerpoint/2010/main" val="361883921"/>
      </p:ext>
    </p:extLst>
  </p:cSld>
  <p:clrMapOvr>
    <a:masterClrMapping/>
  </p:clrMapOvr>
  <p:transition spd="slow">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Why do we Suffer?</a:t>
            </a:r>
          </a:p>
        </p:txBody>
      </p:sp>
      <p:sp>
        <p:nvSpPr>
          <p:cNvPr id="3" name="Content Placeholder 2"/>
          <p:cNvSpPr>
            <a:spLocks noGrp="1"/>
          </p:cNvSpPr>
          <p:nvPr>
            <p:ph idx="1"/>
          </p:nvPr>
        </p:nvSpPr>
        <p:spPr/>
        <p:txBody>
          <a:bodyPr>
            <a:normAutofit fontScale="92500"/>
          </a:bodyPr>
          <a:lstStyle/>
          <a:p>
            <a:r>
              <a:rPr lang="en-US" sz="3600" b="1" u="sng" dirty="0"/>
              <a:t>1. Suffering keeps this world from being too attractive</a:t>
            </a:r>
          </a:p>
          <a:p>
            <a:r>
              <a:rPr lang="en-US" sz="3500" b="1" dirty="0"/>
              <a:t>For here we have no continuing city, but we seek the one to come.  (Hebrews 13:14)</a:t>
            </a:r>
          </a:p>
          <a:p>
            <a:r>
              <a:rPr lang="en-US" sz="3500" b="1" dirty="0"/>
              <a:t>Beloved, I beg </a:t>
            </a:r>
            <a:r>
              <a:rPr lang="en-US" sz="3500" b="1" i="1" dirty="0"/>
              <a:t>you</a:t>
            </a:r>
            <a:r>
              <a:rPr lang="en-US" sz="3500" b="1" dirty="0"/>
              <a:t> as sojourners and pilgrims, abstain from fleshly lusts which war against the soul,  (1 Peter 2:11)</a:t>
            </a:r>
          </a:p>
          <a:p>
            <a:endParaRPr lang="en-US" dirty="0"/>
          </a:p>
          <a:p>
            <a:endParaRPr lang="en-US" sz="3600" b="1" dirty="0"/>
          </a:p>
          <a:p>
            <a:endParaRPr lang="en-US" dirty="0"/>
          </a:p>
          <a:p>
            <a:endParaRPr lang="en-US" sz="3200" b="1" dirty="0"/>
          </a:p>
        </p:txBody>
      </p:sp>
    </p:spTree>
    <p:extLst>
      <p:ext uri="{BB962C8B-B14F-4D97-AF65-F5344CB8AC3E}">
        <p14:creationId xmlns:p14="http://schemas.microsoft.com/office/powerpoint/2010/main" val="436101468"/>
      </p:ext>
    </p:extLst>
  </p:cSld>
  <p:clrMapOvr>
    <a:masterClrMapping/>
  </p:clrMapOvr>
  <p:transition spd="slow">
    <p:dissolv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Why do we Suffer?</a:t>
            </a:r>
          </a:p>
        </p:txBody>
      </p:sp>
      <p:sp>
        <p:nvSpPr>
          <p:cNvPr id="3" name="Content Placeholder 2"/>
          <p:cNvSpPr>
            <a:spLocks noGrp="1"/>
          </p:cNvSpPr>
          <p:nvPr>
            <p:ph idx="1"/>
          </p:nvPr>
        </p:nvSpPr>
        <p:spPr/>
        <p:txBody>
          <a:bodyPr>
            <a:normAutofit/>
          </a:bodyPr>
          <a:lstStyle/>
          <a:p>
            <a:r>
              <a:rPr lang="en-US" sz="3600" b="1" u="sng" dirty="0"/>
              <a:t>2. Suffering can bring out our best</a:t>
            </a:r>
          </a:p>
          <a:p>
            <a:endParaRPr lang="en-US" sz="3600" b="1" u="sng" dirty="0"/>
          </a:p>
          <a:p>
            <a:r>
              <a:rPr lang="en-US" sz="3200" b="1" dirty="0"/>
              <a:t>And not only </a:t>
            </a:r>
            <a:r>
              <a:rPr lang="en-US" sz="3200" b="1" i="1" dirty="0"/>
              <a:t>that,</a:t>
            </a:r>
            <a:r>
              <a:rPr lang="en-US" sz="3200" b="1" dirty="0"/>
              <a:t> but we also glory in tribulations, knowing that tribulation produces perseverance;  (Romans 5:3)</a:t>
            </a:r>
          </a:p>
          <a:p>
            <a:endParaRPr lang="en-US" dirty="0"/>
          </a:p>
          <a:p>
            <a:endParaRPr lang="en-US" dirty="0"/>
          </a:p>
          <a:p>
            <a:endParaRPr lang="en-US" sz="3600" b="1" dirty="0"/>
          </a:p>
          <a:p>
            <a:endParaRPr lang="en-US" dirty="0"/>
          </a:p>
          <a:p>
            <a:endParaRPr lang="en-US" sz="3200" b="1" dirty="0"/>
          </a:p>
        </p:txBody>
      </p:sp>
    </p:spTree>
    <p:extLst>
      <p:ext uri="{BB962C8B-B14F-4D97-AF65-F5344CB8AC3E}">
        <p14:creationId xmlns:p14="http://schemas.microsoft.com/office/powerpoint/2010/main" val="1576174333"/>
      </p:ext>
    </p:extLst>
  </p:cSld>
  <p:clrMapOvr>
    <a:masterClrMapping/>
  </p:clrMapOvr>
  <p:transition spd="slow">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Why do we Suffer?</a:t>
            </a:r>
          </a:p>
        </p:txBody>
      </p:sp>
      <p:sp>
        <p:nvSpPr>
          <p:cNvPr id="3" name="Content Placeholder 2"/>
          <p:cNvSpPr>
            <a:spLocks noGrp="1"/>
          </p:cNvSpPr>
          <p:nvPr>
            <p:ph idx="1"/>
          </p:nvPr>
        </p:nvSpPr>
        <p:spPr/>
        <p:txBody>
          <a:bodyPr>
            <a:normAutofit/>
          </a:bodyPr>
          <a:lstStyle/>
          <a:p>
            <a:r>
              <a:rPr lang="en-US" sz="3600" b="1" u="sng" dirty="0"/>
              <a:t>3. Suffering gives us ability to silence the enemies of God</a:t>
            </a:r>
          </a:p>
          <a:p>
            <a:r>
              <a:rPr lang="en-US" sz="3200" b="1" dirty="0"/>
              <a:t>For this is the will of God, that by doing good you may put to silence the ignorance of foolish men—  (1 Peter 2:15)</a:t>
            </a:r>
          </a:p>
          <a:p>
            <a:r>
              <a:rPr lang="en-US" sz="3200" b="1" dirty="0"/>
              <a:t>Job silenced Satan</a:t>
            </a:r>
          </a:p>
          <a:p>
            <a:r>
              <a:rPr lang="en-US" sz="3200" b="1" dirty="0"/>
              <a:t>We must patiently endure</a:t>
            </a:r>
          </a:p>
          <a:p>
            <a:endParaRPr lang="en-US" dirty="0"/>
          </a:p>
          <a:p>
            <a:endParaRPr lang="en-US" dirty="0"/>
          </a:p>
          <a:p>
            <a:endParaRPr lang="en-US" sz="3600" b="1" dirty="0"/>
          </a:p>
          <a:p>
            <a:endParaRPr lang="en-US" dirty="0"/>
          </a:p>
          <a:p>
            <a:endParaRPr lang="en-US" sz="3200" b="1" dirty="0"/>
          </a:p>
        </p:txBody>
      </p:sp>
    </p:spTree>
    <p:extLst>
      <p:ext uri="{BB962C8B-B14F-4D97-AF65-F5344CB8AC3E}">
        <p14:creationId xmlns:p14="http://schemas.microsoft.com/office/powerpoint/2010/main" val="2967017089"/>
      </p:ext>
    </p:extLst>
  </p:cSld>
  <p:clrMapOvr>
    <a:masterClrMapping/>
  </p:clrMapOvr>
  <p:transition spd="slow">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Why do we Suffer?</a:t>
            </a:r>
          </a:p>
        </p:txBody>
      </p:sp>
      <p:sp>
        <p:nvSpPr>
          <p:cNvPr id="3" name="Content Placeholder 2"/>
          <p:cNvSpPr>
            <a:spLocks noGrp="1"/>
          </p:cNvSpPr>
          <p:nvPr>
            <p:ph idx="1"/>
          </p:nvPr>
        </p:nvSpPr>
        <p:spPr/>
        <p:txBody>
          <a:bodyPr>
            <a:normAutofit/>
          </a:bodyPr>
          <a:lstStyle/>
          <a:p>
            <a:r>
              <a:rPr lang="en-US" sz="3600" b="1" u="sng" dirty="0"/>
              <a:t>4. Suffering makes us appreciative</a:t>
            </a:r>
          </a:p>
          <a:p>
            <a:endParaRPr lang="en-US" sz="3600" b="1" u="sng" dirty="0"/>
          </a:p>
          <a:p>
            <a:r>
              <a:rPr lang="en-US" sz="3200" b="1" dirty="0"/>
              <a:t>We take comforts of life for granted</a:t>
            </a:r>
          </a:p>
          <a:p>
            <a:endParaRPr lang="en-US" sz="3200" b="1" dirty="0"/>
          </a:p>
          <a:p>
            <a:r>
              <a:rPr lang="en-US" sz="3200" b="1" dirty="0"/>
              <a:t>Health, friends, freedom, loving family</a:t>
            </a:r>
          </a:p>
          <a:p>
            <a:endParaRPr lang="en-US" sz="3200" b="1" dirty="0"/>
          </a:p>
          <a:p>
            <a:endParaRPr lang="en-US" sz="3600" b="1" dirty="0"/>
          </a:p>
          <a:p>
            <a:endParaRPr lang="en-US" dirty="0"/>
          </a:p>
          <a:p>
            <a:endParaRPr lang="en-US" sz="3200" b="1" dirty="0"/>
          </a:p>
        </p:txBody>
      </p:sp>
    </p:spTree>
    <p:extLst>
      <p:ext uri="{BB962C8B-B14F-4D97-AF65-F5344CB8AC3E}">
        <p14:creationId xmlns:p14="http://schemas.microsoft.com/office/powerpoint/2010/main" val="686205985"/>
      </p:ext>
    </p:extLst>
  </p:cSld>
  <p:clrMapOvr>
    <a:masterClrMapping/>
  </p:clrMapOvr>
  <p:transition spd="slow">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Why do we Suffer?</a:t>
            </a:r>
          </a:p>
        </p:txBody>
      </p:sp>
      <p:sp>
        <p:nvSpPr>
          <p:cNvPr id="3" name="Content Placeholder 2"/>
          <p:cNvSpPr>
            <a:spLocks noGrp="1"/>
          </p:cNvSpPr>
          <p:nvPr>
            <p:ph idx="1"/>
          </p:nvPr>
        </p:nvSpPr>
        <p:spPr/>
        <p:txBody>
          <a:bodyPr>
            <a:normAutofit/>
          </a:bodyPr>
          <a:lstStyle/>
          <a:p>
            <a:r>
              <a:rPr lang="en-US" sz="3600" b="1" u="sng" dirty="0"/>
              <a:t>4. Suffering makes us appreciative</a:t>
            </a:r>
          </a:p>
          <a:p>
            <a:r>
              <a:rPr lang="en-US" sz="2800" b="1" dirty="0"/>
              <a:t>I thank my God upon every remembrance of you,  4 always in every prayer of mine making request for you all with joy,  5 for your fellowship in the gospel from the first day until now,  6 being confident of this very thing, that He who has begun a good work in you will complete </a:t>
            </a:r>
            <a:r>
              <a:rPr lang="en-US" sz="2800" b="1" i="1" dirty="0"/>
              <a:t>it</a:t>
            </a:r>
            <a:r>
              <a:rPr lang="en-US" sz="2800" b="1" dirty="0"/>
              <a:t> until the day of Jesus Christ;  (Philippians 1:3-6)</a:t>
            </a:r>
          </a:p>
          <a:p>
            <a:r>
              <a:rPr lang="en-US" sz="2800" b="1" dirty="0"/>
              <a:t>Written from prison in Rome.</a:t>
            </a:r>
          </a:p>
          <a:p>
            <a:endParaRPr lang="en-US" dirty="0"/>
          </a:p>
          <a:p>
            <a:endParaRPr lang="en-US" sz="3200" b="1" dirty="0"/>
          </a:p>
          <a:p>
            <a:endParaRPr lang="en-US" sz="3600" b="1" dirty="0"/>
          </a:p>
          <a:p>
            <a:endParaRPr lang="en-US" dirty="0"/>
          </a:p>
          <a:p>
            <a:endParaRPr lang="en-US" sz="3200" b="1" dirty="0"/>
          </a:p>
        </p:txBody>
      </p:sp>
    </p:spTree>
    <p:extLst>
      <p:ext uri="{BB962C8B-B14F-4D97-AF65-F5344CB8AC3E}">
        <p14:creationId xmlns:p14="http://schemas.microsoft.com/office/powerpoint/2010/main" val="2798494640"/>
      </p:ext>
    </p:extLst>
  </p:cSld>
  <p:clrMapOvr>
    <a:masterClrMapping/>
  </p:clrMapOvr>
  <p:transition spd="slow">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Why do we Suffer?</a:t>
            </a:r>
          </a:p>
        </p:txBody>
      </p:sp>
      <p:sp>
        <p:nvSpPr>
          <p:cNvPr id="3" name="Content Placeholder 2"/>
          <p:cNvSpPr>
            <a:spLocks noGrp="1"/>
          </p:cNvSpPr>
          <p:nvPr>
            <p:ph idx="1"/>
          </p:nvPr>
        </p:nvSpPr>
        <p:spPr/>
        <p:txBody>
          <a:bodyPr>
            <a:normAutofit/>
          </a:bodyPr>
          <a:lstStyle/>
          <a:p>
            <a:r>
              <a:rPr lang="en-US" sz="3600" b="1" u="sng" dirty="0"/>
              <a:t>5. Suffering makes us depend on God</a:t>
            </a:r>
          </a:p>
          <a:p>
            <a:r>
              <a:rPr lang="en-US" sz="3200" b="1" dirty="0"/>
              <a:t>We think we can handle everything</a:t>
            </a:r>
          </a:p>
          <a:p>
            <a:r>
              <a:rPr lang="en-US" sz="3200" b="1" dirty="0"/>
              <a:t>for in Him we live and move and have our being, as also some of your own poets have said, 'For we are also His offspring.'  (Acts 17:28)</a:t>
            </a:r>
          </a:p>
          <a:p>
            <a:r>
              <a:rPr lang="en-US" sz="3200" b="1" dirty="0"/>
              <a:t>You can not breath without God!</a:t>
            </a:r>
          </a:p>
          <a:p>
            <a:endParaRPr lang="en-US" dirty="0"/>
          </a:p>
          <a:p>
            <a:endParaRPr lang="en-US" sz="3600" b="1" dirty="0"/>
          </a:p>
          <a:p>
            <a:endParaRPr lang="en-US" dirty="0"/>
          </a:p>
          <a:p>
            <a:endParaRPr lang="en-US" sz="3200" b="1" dirty="0"/>
          </a:p>
        </p:txBody>
      </p:sp>
    </p:spTree>
    <p:extLst>
      <p:ext uri="{BB962C8B-B14F-4D97-AF65-F5344CB8AC3E}">
        <p14:creationId xmlns:p14="http://schemas.microsoft.com/office/powerpoint/2010/main" val="3903315854"/>
      </p:ext>
    </p:extLst>
  </p:cSld>
  <p:clrMapOvr>
    <a:masterClrMapping/>
  </p:clrMapOvr>
  <p:transition spd="slow">
    <p:dissolve/>
  </p:transition>
</p:sld>
</file>

<file path=ppt/theme/theme1.xml><?xml version="1.0" encoding="utf-8"?>
<a:theme xmlns:a="http://schemas.openxmlformats.org/drawingml/2006/main" name="Ocean 16x9">
  <a:themeElements>
    <a:clrScheme name="Ocean">
      <a:dk1>
        <a:sysClr val="windowText" lastClr="000000"/>
      </a:dk1>
      <a:lt1>
        <a:sysClr val="window" lastClr="FFFFFF"/>
      </a:lt1>
      <a:dk2>
        <a:srgbClr val="323232"/>
      </a:dk2>
      <a:lt2>
        <a:srgbClr val="E3DED1"/>
      </a:lt2>
      <a:accent1>
        <a:srgbClr val="4557A1"/>
      </a:accent1>
      <a:accent2>
        <a:srgbClr val="3691AA"/>
      </a:accent2>
      <a:accent3>
        <a:srgbClr val="893768"/>
      </a:accent3>
      <a:accent4>
        <a:srgbClr val="4E8542"/>
      </a:accent4>
      <a:accent5>
        <a:srgbClr val="A25A12"/>
      </a:accent5>
      <a:accent6>
        <a:srgbClr val="C19859"/>
      </a:accent6>
      <a:hlink>
        <a:srgbClr val="6B9F25"/>
      </a:hlink>
      <a:folHlink>
        <a:srgbClr val="B26B02"/>
      </a:folHlink>
    </a:clrScheme>
    <a:fontScheme name="Georgia">
      <a:majorFont>
        <a:latin typeface="Georg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cean painting presentation (widescreen).potx" id="{7D8F5DB3-F878-46D5-AF2D-2DD5B7369221}" vid="{9251DF30-C224-466C-9BFA-3064FAD55731}"/>
    </a:ext>
  </a:extLst>
</a:theme>
</file>

<file path=ppt/theme/theme2.xml><?xml version="1.0" encoding="utf-8"?>
<a:theme xmlns:a="http://schemas.openxmlformats.org/drawingml/2006/main" name="Office Theme">
  <a:themeElements>
    <a:clrScheme name="Ocean">
      <a:dk1>
        <a:sysClr val="windowText" lastClr="000000"/>
      </a:dk1>
      <a:lt1>
        <a:sysClr val="window" lastClr="FFFFFF"/>
      </a:lt1>
      <a:dk2>
        <a:srgbClr val="323232"/>
      </a:dk2>
      <a:lt2>
        <a:srgbClr val="E3DED1"/>
      </a:lt2>
      <a:accent1>
        <a:srgbClr val="4557A1"/>
      </a:accent1>
      <a:accent2>
        <a:srgbClr val="3691AA"/>
      </a:accent2>
      <a:accent3>
        <a:srgbClr val="893768"/>
      </a:accent3>
      <a:accent4>
        <a:srgbClr val="4E8542"/>
      </a:accent4>
      <a:accent5>
        <a:srgbClr val="A25A12"/>
      </a:accent5>
      <a:accent6>
        <a:srgbClr val="C19859"/>
      </a:accent6>
      <a:hlink>
        <a:srgbClr val="6B9F25"/>
      </a:hlink>
      <a:folHlink>
        <a:srgbClr val="B26B02"/>
      </a:folHlink>
    </a:clrScheme>
    <a:fontScheme name="Georgia">
      <a:majorFont>
        <a:latin typeface="Georg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Ocean">
      <a:dk1>
        <a:sysClr val="windowText" lastClr="000000"/>
      </a:dk1>
      <a:lt1>
        <a:sysClr val="window" lastClr="FFFFFF"/>
      </a:lt1>
      <a:dk2>
        <a:srgbClr val="323232"/>
      </a:dk2>
      <a:lt2>
        <a:srgbClr val="E3DED1"/>
      </a:lt2>
      <a:accent1>
        <a:srgbClr val="4557A1"/>
      </a:accent1>
      <a:accent2>
        <a:srgbClr val="3691AA"/>
      </a:accent2>
      <a:accent3>
        <a:srgbClr val="893768"/>
      </a:accent3>
      <a:accent4>
        <a:srgbClr val="4E8542"/>
      </a:accent4>
      <a:accent5>
        <a:srgbClr val="A25A12"/>
      </a:accent5>
      <a:accent6>
        <a:srgbClr val="C19859"/>
      </a:accent6>
      <a:hlink>
        <a:srgbClr val="6B9F25"/>
      </a:hlink>
      <a:folHlink>
        <a:srgbClr val="B26B02"/>
      </a:folHlink>
    </a:clrScheme>
    <a:fontScheme name="Georgia">
      <a:majorFont>
        <a:latin typeface="Georg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Ocean painting presentation (widescreen)(2)</Template>
  <TotalTime>52</TotalTime>
  <Words>664</Words>
  <Application>Microsoft Office PowerPoint</Application>
  <PresentationFormat>Widescreen</PresentationFormat>
  <Paragraphs>78</Paragraphs>
  <Slides>14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Georgia</vt:lpstr>
      <vt:lpstr>Ocean 16x9</vt:lpstr>
      <vt:lpstr>Why Do We - - - Suffer?</vt:lpstr>
      <vt:lpstr>Why is there suffering in our world?</vt:lpstr>
      <vt:lpstr>Here are some Biblical answers</vt:lpstr>
      <vt:lpstr>Why do we Suffer?</vt:lpstr>
      <vt:lpstr>Why do we Suffer?</vt:lpstr>
      <vt:lpstr>Why do we Suffer?</vt:lpstr>
      <vt:lpstr>Why do we Suffer?</vt:lpstr>
      <vt:lpstr>Why do we Suffer?</vt:lpstr>
      <vt:lpstr>Why do we Suffer?</vt:lpstr>
      <vt:lpstr>Why do we Suffer?</vt:lpstr>
      <vt:lpstr>Why do we Suffer?</vt:lpstr>
      <vt:lpstr>Why do we Suffer?</vt:lpstr>
      <vt:lpstr>Conclusion</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Why Do We - - - Suffer?</dc:title>
  <dc:creator>Manly Luscommbe</dc:creator>
  <cp:lastModifiedBy>Manly Luscombe</cp:lastModifiedBy>
  <cp:revision>9</cp:revision>
  <dcterms:created xsi:type="dcterms:W3CDTF">2019-04-09T00:25:27Z</dcterms:created>
  <dcterms:modified xsi:type="dcterms:W3CDTF">2021-01-24T22:02:45Z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0x010100AA3F7D94069FF64A86F7DFF56D60E3BE</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