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4"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25"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8"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9"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30"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2"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33"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34" name="" descr=""/>
          <p:cNvPicPr/>
          <p:nvPr/>
        </p:nvPicPr>
        <p:blipFill>
          <a:blip r:embed="rId2"/>
          <a:stretch/>
        </p:blipFill>
        <p:spPr>
          <a:xfrm>
            <a:off x="2979000" y="1326240"/>
            <a:ext cx="4121640" cy="3288600"/>
          </a:xfrm>
          <a:prstGeom prst="rect">
            <a:avLst/>
          </a:prstGeom>
          <a:ln>
            <a:noFill/>
          </a:ln>
        </p:spPr>
      </p:pic>
      <p:pic>
        <p:nvPicPr>
          <p:cNvPr id="35" name="" descr=""/>
          <p:cNvPicPr/>
          <p:nvPr/>
        </p:nvPicPr>
        <p:blipFill>
          <a:blip r:embed="rId3"/>
          <a:stretch/>
        </p:blipFill>
        <p:spPr>
          <a:xfrm>
            <a:off x="2979000" y="1326240"/>
            <a:ext cx="4121640" cy="32886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9"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1"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3"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44"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8"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49"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50"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2"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53"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4"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6"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5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8"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0"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61"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3"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64"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65"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66"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8"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69"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70" name="" descr=""/>
          <p:cNvPicPr/>
          <p:nvPr/>
        </p:nvPicPr>
        <p:blipFill>
          <a:blip r:embed="rId2"/>
          <a:stretch/>
        </p:blipFill>
        <p:spPr>
          <a:xfrm>
            <a:off x="2979000" y="1326240"/>
            <a:ext cx="4121640" cy="3288600"/>
          </a:xfrm>
          <a:prstGeom prst="rect">
            <a:avLst/>
          </a:prstGeom>
          <a:ln>
            <a:noFill/>
          </a:ln>
        </p:spPr>
      </p:pic>
      <p:pic>
        <p:nvPicPr>
          <p:cNvPr id="71" name="" descr=""/>
          <p:cNvPicPr/>
          <p:nvPr/>
        </p:nvPicPr>
        <p:blipFill>
          <a:blip r:embed="rId3"/>
          <a:stretch/>
        </p:blipFill>
        <p:spPr>
          <a:xfrm>
            <a:off x="2979000" y="1326240"/>
            <a:ext cx="4121640" cy="32886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7"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8"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2"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13"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14"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6"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1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18"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0"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2"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3333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0920" cy="946080"/>
          </a:xfrm>
          <a:prstGeom prst="rect">
            <a:avLst/>
          </a:prstGeom>
        </p:spPr>
        <p:txBody>
          <a:bodyPr lIns="0" rIns="0" tIns="0" bIns="0" anchor="ctr"/>
          <a:p>
            <a:pPr algn="ctr"/>
            <a:endParaRPr/>
          </a:p>
        </p:txBody>
      </p:sp>
      <p:sp>
        <p:nvSpPr>
          <p:cNvPr id="1" name="PlaceHolder 2"/>
          <p:cNvSpPr>
            <a:spLocks noGrp="1"/>
          </p:cNvSpPr>
          <p:nvPr>
            <p:ph type="body"/>
          </p:nvPr>
        </p:nvSpPr>
        <p:spPr>
          <a:xfrm>
            <a:off x="504000" y="1326600"/>
            <a:ext cx="9070920" cy="3287520"/>
          </a:xfrm>
          <a:prstGeom prst="rect">
            <a:avLst/>
          </a:prstGeom>
        </p:spPr>
        <p:txBody>
          <a:bodyPr lIns="0" rIns="0" tIns="0" bIns="0"/>
          <a:p>
            <a:pPr marL="432000" indent="-324000">
              <a:buClr>
                <a:srgbClr val="ffffff"/>
              </a:buClr>
              <a:buSzPct val="45000"/>
              <a:buFont typeface="Wingdings" charset="2"/>
              <a:buChar char=""/>
            </a:pPr>
            <a:r>
              <a:rPr lang="en-US" sz="1800" spc="-1">
                <a:latin typeface="Arial"/>
              </a:rPr>
              <a:t>Click to edit the outline text format</a:t>
            </a:r>
            <a:endParaRPr/>
          </a:p>
          <a:p>
            <a:pPr lvl="1" marL="864000" indent="-324000">
              <a:buClr>
                <a:srgbClr val="ffffff"/>
              </a:buClr>
              <a:buSzPct val="75000"/>
              <a:buFont typeface="Symbol" charset="2"/>
              <a:buChar char=""/>
            </a:pPr>
            <a:r>
              <a:rPr lang="en-US" sz="18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800" spc="-1">
                <a:latin typeface="Arial"/>
              </a:rPr>
              <a:t>Fourth Outline Level</a:t>
            </a:r>
            <a:endParaRPr/>
          </a:p>
          <a:p>
            <a:pPr lvl="4" marL="2160000" indent="-216000">
              <a:buClr>
                <a:srgbClr val="ffffff"/>
              </a:buClr>
              <a:buSzPct val="45000"/>
              <a:buFont typeface="Wingdings" charset="2"/>
              <a:buChar char=""/>
            </a:pPr>
            <a:r>
              <a:rPr lang="en-US" sz="1800" spc="-1">
                <a:latin typeface="Arial"/>
              </a:rPr>
              <a:t>Fifth Outline Level</a:t>
            </a:r>
            <a:endParaRPr/>
          </a:p>
          <a:p>
            <a:pPr lvl="5" marL="2592000" indent="-216000">
              <a:buClr>
                <a:srgbClr val="ffffff"/>
              </a:buClr>
              <a:buSzPct val="45000"/>
              <a:buFont typeface="Wingdings" charset="2"/>
              <a:buChar char=""/>
            </a:pPr>
            <a:r>
              <a:rPr lang="en-US" sz="1800" spc="-1">
                <a:latin typeface="Arial"/>
              </a:rPr>
              <a:t>Sixth Outline Level</a:t>
            </a:r>
            <a:endParaRPr/>
          </a:p>
          <a:p>
            <a:pPr lvl="6" marL="3024000" indent="-216000">
              <a:buClr>
                <a:srgbClr val="ffffff"/>
              </a:buClr>
              <a:buSzPct val="45000"/>
              <a:buFont typeface="Wingdings" charset="2"/>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3333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37"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504000" y="1097280"/>
            <a:ext cx="9070920" cy="984240"/>
          </a:xfrm>
          <a:prstGeom prst="rect">
            <a:avLst/>
          </a:prstGeom>
          <a:noFill/>
          <a:ln>
            <a:noFill/>
          </a:ln>
        </p:spPr>
        <p:style>
          <a:lnRef idx="0"/>
          <a:fillRef idx="0"/>
          <a:effectRef idx="0"/>
          <a:fontRef idx="minor"/>
        </p:style>
        <p:txBody>
          <a:bodyPr lIns="0" rIns="0" tIns="0" bIns="0" anchor="ctr"/>
          <a:p>
            <a:pPr algn="ctr">
              <a:lnSpc>
                <a:spcPct val="100000"/>
              </a:lnSpc>
            </a:pPr>
            <a:r>
              <a:rPr lang="en-US" sz="6600" spc="-1" strike="noStrike">
                <a:solidFill>
                  <a:srgbClr val="ffffff"/>
                </a:solidFill>
                <a:uFill>
                  <a:solidFill>
                    <a:srgbClr val="ffffff"/>
                  </a:solidFill>
                </a:uFill>
                <a:latin typeface="Milano LET"/>
                <a:ea typeface="DejaVu Sans"/>
              </a:rPr>
              <a:t>4 Confessions</a:t>
            </a:r>
            <a:endParaRPr/>
          </a:p>
        </p:txBody>
      </p:sp>
      <p:sp>
        <p:nvSpPr>
          <p:cNvPr id="73" name="CustomShape 2"/>
          <p:cNvSpPr/>
          <p:nvPr/>
        </p:nvSpPr>
        <p:spPr>
          <a:xfrm>
            <a:off x="438120" y="1923840"/>
            <a:ext cx="9070920" cy="328752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ffffff"/>
                </a:solidFill>
                <a:uFill>
                  <a:solidFill>
                    <a:srgbClr val="ffffff"/>
                  </a:solidFill>
                </a:uFill>
                <a:latin typeface="Arial"/>
                <a:ea typeface="DejaVu Sans"/>
              </a:rPr>
              <a:t>There are four confessions</a:t>
            </a:r>
            <a:endParaRPr/>
          </a:p>
          <a:p>
            <a:pPr algn="ctr">
              <a:lnSpc>
                <a:spcPct val="100000"/>
              </a:lnSpc>
            </a:pPr>
            <a:r>
              <a:rPr lang="en-US" sz="4400" spc="-1" strike="noStrike">
                <a:solidFill>
                  <a:srgbClr val="ffffff"/>
                </a:solidFill>
                <a:uFill>
                  <a:solidFill>
                    <a:srgbClr val="ffffff"/>
                  </a:solidFill>
                </a:uFill>
                <a:latin typeface="Arial"/>
                <a:ea typeface="DejaVu Sans"/>
              </a:rPr>
              <a:t>we should make</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3 Fault Confession</a:t>
            </a:r>
            <a:endParaRPr/>
          </a:p>
        </p:txBody>
      </p:sp>
      <p:sp>
        <p:nvSpPr>
          <p:cNvPr id="91"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James 5:15-16 15 And the prayer of faith will save the sick, and the Lord will raise him up. And if he has committed sins, he will be forgiven. 16 Confess your trespasses to one another, and pray for one another, that you may be healed. The effective, fervent prayer of a righteous man avails much.</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3 Fault Confession</a:t>
            </a:r>
            <a:endParaRPr/>
          </a:p>
        </p:txBody>
      </p:sp>
      <p:sp>
        <p:nvSpPr>
          <p:cNvPr id="93"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r>
              <a:rPr b="1" lang="en-US" sz="2800" spc="-1" strike="noStrike">
                <a:solidFill>
                  <a:srgbClr val="ffffff"/>
                </a:solidFill>
                <a:uFill>
                  <a:solidFill>
                    <a:srgbClr val="ffffff"/>
                  </a:solidFill>
                </a:uFill>
                <a:latin typeface="Arial"/>
                <a:ea typeface="DejaVu Sans"/>
              </a:rPr>
              <a:t>Simon – Acts 8</a:t>
            </a:r>
            <a:endParaRPr/>
          </a:p>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 </a:t>
            </a:r>
            <a:endParaRPr/>
          </a:p>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Prodigal Son – Luke 15</a:t>
            </a:r>
            <a:endParaRPr/>
          </a:p>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 </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4 Every Tongue Confession</a:t>
            </a:r>
            <a:endParaRPr/>
          </a:p>
        </p:txBody>
      </p:sp>
      <p:sp>
        <p:nvSpPr>
          <p:cNvPr id="95"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600" spc="-1" strike="noStrike">
                <a:solidFill>
                  <a:srgbClr val="ffffff"/>
                </a:solidFill>
                <a:uFill>
                  <a:solidFill>
                    <a:srgbClr val="ffffff"/>
                  </a:solidFill>
                </a:uFill>
                <a:latin typeface="Arial"/>
                <a:ea typeface="DejaVu Sans"/>
              </a:rPr>
              <a:t>Romans 14:11-12 11 For it is written: "As I live, says the Lord, Every knee shall bow to Me, And every tongue shall confess to God." 12 So then each of us shall give account of himself to God.</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4 Every Tongue Confession</a:t>
            </a:r>
            <a:endParaRPr/>
          </a:p>
        </p:txBody>
      </p:sp>
      <p:sp>
        <p:nvSpPr>
          <p:cNvPr id="97"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Philippians 2:9-11 9 Therefore God also has highly exalted Him and given Him the name which is above every name, 10 that at the name of Jesus every knee should bow, of those in heaven, and of those on earth, and of those under the earth, 11 and that every tongue should confess that Jesus Christ is Lord, to the glory of God the Father. </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Application</a:t>
            </a:r>
            <a:endParaRPr/>
          </a:p>
        </p:txBody>
      </p:sp>
      <p:sp>
        <p:nvSpPr>
          <p:cNvPr id="99"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Have you made the good confession and become a Christian?</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Application</a:t>
            </a:r>
            <a:endParaRPr/>
          </a:p>
        </p:txBody>
      </p:sp>
      <p:sp>
        <p:nvSpPr>
          <p:cNvPr id="101"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Have you made the good confession and become a Christian?</a:t>
            </a:r>
            <a:endParaRPr/>
          </a:p>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Do you confess yours sins to God and ask for forgiveness?</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Application</a:t>
            </a:r>
            <a:endParaRPr/>
          </a:p>
        </p:txBody>
      </p:sp>
      <p:sp>
        <p:nvSpPr>
          <p:cNvPr id="103"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Have you made the good confession and become a Christian?</a:t>
            </a:r>
            <a:endParaRPr/>
          </a:p>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Do you confess yours sins to God and ask for forgiveness?</a:t>
            </a:r>
            <a:endParaRPr/>
          </a:p>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Does you life and example confess Christ?</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Application</a:t>
            </a:r>
            <a:endParaRPr/>
          </a:p>
        </p:txBody>
      </p:sp>
      <p:sp>
        <p:nvSpPr>
          <p:cNvPr id="105"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Have you made the good confession and become a Christian?</a:t>
            </a:r>
            <a:endParaRPr/>
          </a:p>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Do you confess yours sins to God and ask for forgiveness?</a:t>
            </a:r>
            <a:endParaRPr/>
          </a:p>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Does you life and example confess Christ?</a:t>
            </a:r>
            <a:endParaRPr/>
          </a:p>
          <a:p>
            <a:pPr marL="432000" indent="-32328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The final confession will be too late!</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1 Good Confession</a:t>
            </a:r>
            <a:endParaRPr/>
          </a:p>
        </p:txBody>
      </p:sp>
      <p:sp>
        <p:nvSpPr>
          <p:cNvPr id="75" name="CustomShape 2"/>
          <p:cNvSpPr/>
          <p:nvPr/>
        </p:nvSpPr>
        <p:spPr>
          <a:xfrm>
            <a:off x="504000" y="1326600"/>
            <a:ext cx="9070920" cy="415908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Matthew 16:15-18</a:t>
            </a:r>
            <a:r>
              <a:rPr lang="en-US" sz="2800" spc="-1" strike="noStrike">
                <a:solidFill>
                  <a:srgbClr val="ffffff"/>
                </a:solidFill>
                <a:uFill>
                  <a:solidFill>
                    <a:srgbClr val="ffffff"/>
                  </a:solidFill>
                </a:uFill>
                <a:latin typeface="Arial"/>
                <a:ea typeface="DejaVu Sans"/>
              </a:rPr>
              <a:t> 15 He said to them, "But who do you say that I am?" 16 Simon Peter answered and said, "You are the Christ, the Son of the living God." 17 Jesus answered and said to him, "Blessed are you, Simon Bar-Jonah, for flesh and blood has not revealed this to you, but My Father who is in heaven. 18 And I also say to you that you are Peter, and on this rock I will build My church, and the gates of Hades shall not prevail against it.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1 Good Confession</a:t>
            </a:r>
            <a:endParaRPr/>
          </a:p>
        </p:txBody>
      </p:sp>
      <p:sp>
        <p:nvSpPr>
          <p:cNvPr id="77" name="CustomShape 2"/>
          <p:cNvSpPr/>
          <p:nvPr/>
        </p:nvSpPr>
        <p:spPr>
          <a:xfrm>
            <a:off x="504000" y="1326600"/>
            <a:ext cx="907092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600" spc="-1" strike="noStrike">
                <a:solidFill>
                  <a:srgbClr val="ffffff"/>
                </a:solidFill>
                <a:uFill>
                  <a:solidFill>
                    <a:srgbClr val="ffffff"/>
                  </a:solidFill>
                </a:uFill>
                <a:latin typeface="Arial"/>
                <a:ea typeface="DejaVu Sans"/>
              </a:rPr>
              <a:t>Matthew 10:32-33</a:t>
            </a:r>
            <a:r>
              <a:rPr lang="en-US" sz="2600" spc="-1" strike="noStrike">
                <a:solidFill>
                  <a:srgbClr val="ffffff"/>
                </a:solidFill>
                <a:uFill>
                  <a:solidFill>
                    <a:srgbClr val="ffffff"/>
                  </a:solidFill>
                </a:uFill>
                <a:latin typeface="Arial"/>
                <a:ea typeface="DejaVu Sans"/>
              </a:rPr>
              <a:t> 32 "Therefore whoever confesses Me before men, him I will also confess before My Father who is in heaven. 33 But whoever denies Me before men, him I will also deny before My Father who is in heaven. </a:t>
            </a:r>
            <a:endParaRPr/>
          </a:p>
          <a:p>
            <a:pPr marL="432000" indent="-323280">
              <a:lnSpc>
                <a:spcPct val="100000"/>
              </a:lnSpc>
              <a:buClr>
                <a:srgbClr val="ffffff"/>
              </a:buClr>
              <a:buSzPct val="45000"/>
              <a:buFont typeface="Wingdings" charset="2"/>
              <a:buChar char=""/>
            </a:pPr>
            <a:r>
              <a:rPr b="1" lang="en-US" sz="2600" spc="-1" strike="noStrike">
                <a:solidFill>
                  <a:srgbClr val="ffffff"/>
                </a:solidFill>
                <a:uFill>
                  <a:solidFill>
                    <a:srgbClr val="ffffff"/>
                  </a:solidFill>
                </a:uFill>
                <a:latin typeface="Arial"/>
                <a:ea typeface="DejaVu Sans"/>
              </a:rPr>
              <a:t>Romans 10:9-10</a:t>
            </a:r>
            <a:r>
              <a:rPr lang="en-US" sz="2600" spc="-1" strike="noStrike">
                <a:solidFill>
                  <a:srgbClr val="ffffff"/>
                </a:solidFill>
                <a:uFill>
                  <a:solidFill>
                    <a:srgbClr val="ffffff"/>
                  </a:solidFill>
                </a:uFill>
                <a:latin typeface="Arial"/>
                <a:ea typeface="DejaVu Sans"/>
              </a:rPr>
              <a:t> 9 that if you confess with your mouth the Lord Jesus and believe in your heart that God has raised Him from the dead, you will be saved. 10 For with the heart one believes unto righteousness, and with the mouth confession is made unto salvation. </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1 Good Confession</a:t>
            </a:r>
            <a:endParaRPr/>
          </a:p>
        </p:txBody>
      </p:sp>
      <p:sp>
        <p:nvSpPr>
          <p:cNvPr id="79"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400" spc="-1" strike="noStrike">
                <a:solidFill>
                  <a:srgbClr val="ffffff"/>
                </a:solidFill>
                <a:uFill>
                  <a:solidFill>
                    <a:srgbClr val="ffffff"/>
                  </a:solidFill>
                </a:uFill>
                <a:latin typeface="Arial"/>
                <a:ea typeface="DejaVu Sans"/>
              </a:rPr>
              <a:t>Acts 8:36-39</a:t>
            </a:r>
            <a:r>
              <a:rPr lang="en-US" sz="2400" spc="-1" strike="noStrike">
                <a:solidFill>
                  <a:srgbClr val="ffffff"/>
                </a:solidFill>
                <a:uFill>
                  <a:solidFill>
                    <a:srgbClr val="ffffff"/>
                  </a:solidFill>
                </a:uFill>
                <a:latin typeface="Arial"/>
                <a:ea typeface="DejaVu Sans"/>
              </a:rPr>
              <a:t> 36 Now as they went down the road, they came to some water. And the eunuch said, "See, here is water. What hinders me from being baptized?" 37 Then Philip said, "If you believe with all your heart, you may." And he answered and said, "I believe that Jesus Christ is the Son of God." 38 So he commanded the chariot to stand still. And both Philip and the eunuch went down into the water, and he baptized him. 39 Now when they came up out of the water, the Spirit of the Lord caught Philip away, so that the eunuch saw him no more; and he went on his way rejoicing.</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1 Good Confession</a:t>
            </a:r>
            <a:endParaRPr/>
          </a:p>
        </p:txBody>
      </p:sp>
      <p:sp>
        <p:nvSpPr>
          <p:cNvPr id="81"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1 Timothy 6:12-13</a:t>
            </a:r>
            <a:r>
              <a:rPr lang="en-US" sz="2800" spc="-1" strike="noStrike">
                <a:solidFill>
                  <a:srgbClr val="ffffff"/>
                </a:solidFill>
                <a:uFill>
                  <a:solidFill>
                    <a:srgbClr val="ffffff"/>
                  </a:solidFill>
                </a:uFill>
                <a:latin typeface="Arial"/>
                <a:ea typeface="DejaVu Sans"/>
              </a:rPr>
              <a:t> 12 Fight the good fight of faith, lay hold on eternal life, to which you were also called and have confessed the </a:t>
            </a:r>
            <a:r>
              <a:rPr b="1" lang="en-US" sz="2800" spc="-1" strike="noStrike" u="sng">
                <a:solidFill>
                  <a:srgbClr val="ffffff"/>
                </a:solidFill>
                <a:uFill>
                  <a:solidFill>
                    <a:srgbClr val="ffffff"/>
                  </a:solidFill>
                </a:uFill>
                <a:latin typeface="Arial"/>
                <a:ea typeface="DejaVu Sans"/>
              </a:rPr>
              <a:t>good confession </a:t>
            </a:r>
            <a:r>
              <a:rPr lang="en-US" sz="2800" spc="-1" strike="noStrike">
                <a:solidFill>
                  <a:srgbClr val="ffffff"/>
                </a:solidFill>
                <a:uFill>
                  <a:solidFill>
                    <a:srgbClr val="ffffff"/>
                  </a:solidFill>
                </a:uFill>
                <a:latin typeface="Arial"/>
                <a:ea typeface="DejaVu Sans"/>
              </a:rPr>
              <a:t>in the presence of many witnesses. 13 I urge you in the sight of God who gives life to all things, and before Christ Jesus who witnessed the </a:t>
            </a:r>
            <a:r>
              <a:rPr b="1" lang="en-US" sz="2800" spc="-1" strike="noStrike" u="sng">
                <a:solidFill>
                  <a:srgbClr val="ffffff"/>
                </a:solidFill>
                <a:uFill>
                  <a:solidFill>
                    <a:srgbClr val="ffffff"/>
                  </a:solidFill>
                </a:uFill>
                <a:latin typeface="Arial"/>
                <a:ea typeface="DejaVu Sans"/>
              </a:rPr>
              <a:t>good confession</a:t>
            </a:r>
            <a:r>
              <a:rPr lang="en-US" sz="2800" spc="-1" strike="noStrike">
                <a:solidFill>
                  <a:srgbClr val="ffffff"/>
                </a:solidFill>
                <a:uFill>
                  <a:solidFill>
                    <a:srgbClr val="ffffff"/>
                  </a:solidFill>
                </a:uFill>
                <a:latin typeface="Arial"/>
                <a:ea typeface="DejaVu Sans"/>
              </a:rPr>
              <a:t> before Pontius Pilate</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2 Christian Confession / Profession</a:t>
            </a:r>
            <a:endParaRPr/>
          </a:p>
        </p:txBody>
      </p:sp>
      <p:sp>
        <p:nvSpPr>
          <p:cNvPr id="83"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Colossians 3:16-17</a:t>
            </a:r>
            <a:r>
              <a:rPr lang="en-US" sz="2800" spc="-1" strike="noStrike">
                <a:solidFill>
                  <a:srgbClr val="ffffff"/>
                </a:solidFill>
                <a:uFill>
                  <a:solidFill>
                    <a:srgbClr val="ffffff"/>
                  </a:solidFill>
                </a:uFill>
                <a:latin typeface="Arial"/>
                <a:ea typeface="DejaVu Sans"/>
              </a:rPr>
              <a:t> 16 Let the word of Christ dwell in you richly in all wisdom, teaching and admonishing one another in psalms and hymns and spiritual songs, singing with grace in your hearts to the Lord. 17 And whatever you do in word or deed, do all in the name of the Lord Jesus, giving thanks to God the Father through Him. </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2 Christian Confession / Profession</a:t>
            </a:r>
            <a:endParaRPr/>
          </a:p>
        </p:txBody>
      </p:sp>
      <p:sp>
        <p:nvSpPr>
          <p:cNvPr id="85"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Profess Christ in - - - </a:t>
            </a:r>
            <a:endParaRPr/>
          </a:p>
          <a:p>
            <a:pPr lvl="1" marL="864000" indent="-323280">
              <a:lnSpc>
                <a:spcPct val="100000"/>
              </a:lnSpc>
              <a:buClr>
                <a:srgbClr val="ffffff"/>
              </a:buClr>
              <a:buSzPct val="75000"/>
              <a:buFont typeface="Symbol"/>
              <a:buChar char=""/>
            </a:pPr>
            <a:r>
              <a:rPr b="1" lang="en-US" sz="2800" spc="-1" strike="noStrike">
                <a:solidFill>
                  <a:srgbClr val="ffffff"/>
                </a:solidFill>
                <a:uFill>
                  <a:solidFill>
                    <a:srgbClr val="ffffff"/>
                  </a:solidFill>
                </a:uFill>
                <a:latin typeface="Arial"/>
                <a:ea typeface="DejaVu Sans"/>
              </a:rPr>
              <a:t>Songs you sing</a:t>
            </a:r>
            <a:endParaRPr/>
          </a:p>
          <a:p>
            <a:pPr lvl="1" marL="864000" indent="-323280">
              <a:lnSpc>
                <a:spcPct val="100000"/>
              </a:lnSpc>
              <a:buClr>
                <a:srgbClr val="ffffff"/>
              </a:buClr>
              <a:buSzPct val="75000"/>
              <a:buFont typeface="Symbol"/>
              <a:buChar char=""/>
            </a:pPr>
            <a:r>
              <a:rPr b="1" lang="en-US" sz="2800" spc="-1" strike="noStrike">
                <a:solidFill>
                  <a:srgbClr val="ffffff"/>
                </a:solidFill>
                <a:uFill>
                  <a:solidFill>
                    <a:srgbClr val="ffffff"/>
                  </a:solidFill>
                </a:uFill>
                <a:latin typeface="Arial"/>
                <a:ea typeface="DejaVu Sans"/>
              </a:rPr>
              <a:t>How you speak to others</a:t>
            </a:r>
            <a:endParaRPr/>
          </a:p>
          <a:p>
            <a:pPr lvl="1" marL="864000" indent="-323280">
              <a:lnSpc>
                <a:spcPct val="100000"/>
              </a:lnSpc>
              <a:buClr>
                <a:srgbClr val="ffffff"/>
              </a:buClr>
              <a:buSzPct val="75000"/>
              <a:buFont typeface="Symbol"/>
              <a:buChar char=""/>
            </a:pPr>
            <a:r>
              <a:rPr b="1" lang="en-US" sz="2800" spc="-1" strike="noStrike">
                <a:solidFill>
                  <a:srgbClr val="ffffff"/>
                </a:solidFill>
                <a:uFill>
                  <a:solidFill>
                    <a:srgbClr val="ffffff"/>
                  </a:solidFill>
                </a:uFill>
                <a:latin typeface="Arial"/>
                <a:ea typeface="DejaVu Sans"/>
              </a:rPr>
              <a:t>How you worship God</a:t>
            </a:r>
            <a:endParaRPr/>
          </a:p>
          <a:p>
            <a:pPr lvl="1" marL="864000" indent="-323280">
              <a:lnSpc>
                <a:spcPct val="100000"/>
              </a:lnSpc>
              <a:buClr>
                <a:srgbClr val="ffffff"/>
              </a:buClr>
              <a:buSzPct val="75000"/>
              <a:buFont typeface="Symbol"/>
              <a:buChar char=""/>
            </a:pPr>
            <a:r>
              <a:rPr b="1" lang="en-US" sz="2800" spc="-1" strike="noStrike">
                <a:solidFill>
                  <a:srgbClr val="ffffff"/>
                </a:solidFill>
                <a:uFill>
                  <a:solidFill>
                    <a:srgbClr val="ffffff"/>
                  </a:solidFill>
                </a:uFill>
                <a:latin typeface="Arial"/>
                <a:ea typeface="DejaVu Sans"/>
              </a:rPr>
              <a:t>How you set an example before others</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2 Christian Confession / Profession</a:t>
            </a:r>
            <a:endParaRPr/>
          </a:p>
        </p:txBody>
      </p:sp>
      <p:sp>
        <p:nvSpPr>
          <p:cNvPr id="87"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Galatians 2:20 I have been crucified with Christ; it is no longer I who live, but Christ lives in me; and the life which I now live in the flesh I live by faith in the Son of God, who loved me and gave Himself for me. </a:t>
            </a:r>
            <a:endParaRPr/>
          </a:p>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1 Peter 2:21 For to this you were called, because Christ also suffered for us, leaving us an example, that you should follow His steps: </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ffffff"/>
                </a:solidFill>
                <a:uFill>
                  <a:solidFill>
                    <a:srgbClr val="ffffff"/>
                  </a:solidFill>
                </a:uFill>
                <a:latin typeface="Arial"/>
                <a:ea typeface="DejaVu Sans"/>
              </a:rPr>
              <a:t>3 Fault Confession</a:t>
            </a:r>
            <a:endParaRPr/>
          </a:p>
        </p:txBody>
      </p:sp>
      <p:sp>
        <p:nvSpPr>
          <p:cNvPr id="89"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1 John 1:9 If we confess our sins, He is faithful and just to forgive us our sins and to cleanse us from all unrighteousness.</a:t>
            </a:r>
            <a:endParaRPr/>
          </a:p>
          <a:p>
            <a:pPr marL="432000" indent="-323280">
              <a:lnSpc>
                <a:spcPct val="100000"/>
              </a:lnSpc>
              <a:buClr>
                <a:srgbClr val="ffffff"/>
              </a:buClr>
              <a:buSzPct val="45000"/>
              <a:buFont typeface="Wingdings" charset="2"/>
              <a:buChar char=""/>
            </a:pPr>
            <a:r>
              <a:rPr b="1" lang="en-US" sz="2800" spc="-1" strike="noStrike">
                <a:solidFill>
                  <a:srgbClr val="ffffff"/>
                </a:solidFill>
                <a:uFill>
                  <a:solidFill>
                    <a:srgbClr val="ffffff"/>
                  </a:solidFill>
                </a:uFill>
                <a:latin typeface="Arial"/>
                <a:ea typeface="DejaVu Sans"/>
              </a:rPr>
              <a:t>1 Peter 2:9 But you are a chosen generation, a royal priesthood, a holy nation, His own special people, that you may proclaim the praises of Him who called you out of darkness into His marvelous light</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2</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2015-11-18T15:21:21Z</dcterms:created>
  <dc:creator>Manly Luscombe</dc:creator>
  <dc:language>en-US</dc:language>
  <cp:lastModifiedBy>Manly Luscombe</cp:lastModifiedBy>
  <dcterms:modified xsi:type="dcterms:W3CDTF">2015-11-18T16:04:11Z</dcterms:modified>
  <cp:revision>4</cp:revision>
</cp:coreProperties>
</file>