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handoutMasterIdLst>
    <p:handoutMasterId r:id="rId15"/>
  </p:handoutMasterIdLst>
  <p:sldIdLst>
    <p:sldId id="256" r:id="rId5"/>
    <p:sldId id="258" r:id="rId6"/>
    <p:sldId id="264" r:id="rId7"/>
    <p:sldId id="259" r:id="rId8"/>
    <p:sldId id="260" r:id="rId9"/>
    <p:sldId id="261" r:id="rId10"/>
    <p:sldId id="262" r:id="rId11"/>
    <p:sldId id="263"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7" d="100"/>
          <a:sy n="57" d="100"/>
        </p:scale>
        <p:origin x="72" y="414"/>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57545381-4C1C-4F24-98D5-3ECA30CCF012}"/>
    <pc:docChg chg="custSel addSld modSld modMainMaster">
      <pc:chgData name="Manly Luscombe" userId="d66a401e1e7a39bf" providerId="LiveId" clId="{57545381-4C1C-4F24-98D5-3ECA30CCF012}" dt="2021-03-17T20:03:05.280" v="226" actId="20577"/>
      <pc:docMkLst>
        <pc:docMk/>
      </pc:docMkLst>
      <pc:sldChg chg="modTransition">
        <pc:chgData name="Manly Luscombe" userId="d66a401e1e7a39bf" providerId="LiveId" clId="{57545381-4C1C-4F24-98D5-3ECA30CCF012}" dt="2021-03-17T19:55:24.822" v="2"/>
        <pc:sldMkLst>
          <pc:docMk/>
          <pc:sldMk cId="3946934594" sldId="256"/>
        </pc:sldMkLst>
      </pc:sldChg>
      <pc:sldChg chg="modTransition">
        <pc:chgData name="Manly Luscombe" userId="d66a401e1e7a39bf" providerId="LiveId" clId="{57545381-4C1C-4F24-98D5-3ECA30CCF012}" dt="2021-03-17T19:55:24.822" v="2"/>
        <pc:sldMkLst>
          <pc:docMk/>
          <pc:sldMk cId="3733486012" sldId="258"/>
        </pc:sldMkLst>
      </pc:sldChg>
      <pc:sldChg chg="modTransition">
        <pc:chgData name="Manly Luscombe" userId="d66a401e1e7a39bf" providerId="LiveId" clId="{57545381-4C1C-4F24-98D5-3ECA30CCF012}" dt="2021-03-17T19:55:24.822" v="2"/>
        <pc:sldMkLst>
          <pc:docMk/>
          <pc:sldMk cId="243303482" sldId="259"/>
        </pc:sldMkLst>
      </pc:sldChg>
      <pc:sldChg chg="modTransition">
        <pc:chgData name="Manly Luscombe" userId="d66a401e1e7a39bf" providerId="LiveId" clId="{57545381-4C1C-4F24-98D5-3ECA30CCF012}" dt="2021-03-17T19:55:24.822" v="2"/>
        <pc:sldMkLst>
          <pc:docMk/>
          <pc:sldMk cId="2345365793" sldId="260"/>
        </pc:sldMkLst>
      </pc:sldChg>
      <pc:sldChg chg="modTransition">
        <pc:chgData name="Manly Luscombe" userId="d66a401e1e7a39bf" providerId="LiveId" clId="{57545381-4C1C-4F24-98D5-3ECA30CCF012}" dt="2021-03-17T19:55:24.822" v="2"/>
        <pc:sldMkLst>
          <pc:docMk/>
          <pc:sldMk cId="1949925721" sldId="261"/>
        </pc:sldMkLst>
      </pc:sldChg>
      <pc:sldChg chg="modTransition">
        <pc:chgData name="Manly Luscombe" userId="d66a401e1e7a39bf" providerId="LiveId" clId="{57545381-4C1C-4F24-98D5-3ECA30CCF012}" dt="2021-03-17T19:55:24.822" v="2"/>
        <pc:sldMkLst>
          <pc:docMk/>
          <pc:sldMk cId="4076882540" sldId="262"/>
        </pc:sldMkLst>
      </pc:sldChg>
      <pc:sldChg chg="modTransition">
        <pc:chgData name="Manly Luscombe" userId="d66a401e1e7a39bf" providerId="LiveId" clId="{57545381-4C1C-4F24-98D5-3ECA30CCF012}" dt="2021-03-17T19:55:24.822" v="2"/>
        <pc:sldMkLst>
          <pc:docMk/>
          <pc:sldMk cId="2932905508" sldId="263"/>
        </pc:sldMkLst>
      </pc:sldChg>
      <pc:sldChg chg="modSp add mod">
        <pc:chgData name="Manly Luscombe" userId="d66a401e1e7a39bf" providerId="LiveId" clId="{57545381-4C1C-4F24-98D5-3ECA30CCF012}" dt="2021-03-17T19:58:15.822" v="116" actId="20577"/>
        <pc:sldMkLst>
          <pc:docMk/>
          <pc:sldMk cId="3012407757" sldId="264"/>
        </pc:sldMkLst>
        <pc:spChg chg="mod">
          <ac:chgData name="Manly Luscombe" userId="d66a401e1e7a39bf" providerId="LiveId" clId="{57545381-4C1C-4F24-98D5-3ECA30CCF012}" dt="2021-03-17T19:58:15.822" v="116" actId="20577"/>
          <ac:spMkLst>
            <pc:docMk/>
            <pc:sldMk cId="3012407757" sldId="264"/>
            <ac:spMk id="10" creationId="{EF2BC084-E6DB-4DE7-B309-042A85EBA700}"/>
          </ac:spMkLst>
        </pc:spChg>
      </pc:sldChg>
      <pc:sldChg chg="modSp add mod">
        <pc:chgData name="Manly Luscombe" userId="d66a401e1e7a39bf" providerId="LiveId" clId="{57545381-4C1C-4F24-98D5-3ECA30CCF012}" dt="2021-03-17T20:03:05.280" v="226" actId="20577"/>
        <pc:sldMkLst>
          <pc:docMk/>
          <pc:sldMk cId="3536337379" sldId="265"/>
        </pc:sldMkLst>
        <pc:spChg chg="mod">
          <ac:chgData name="Manly Luscombe" userId="d66a401e1e7a39bf" providerId="LiveId" clId="{57545381-4C1C-4F24-98D5-3ECA30CCF012}" dt="2021-03-17T20:03:05.280" v="226" actId="20577"/>
          <ac:spMkLst>
            <pc:docMk/>
            <pc:sldMk cId="3536337379" sldId="265"/>
            <ac:spMk id="10" creationId="{EF2BC084-E6DB-4DE7-B309-042A85EBA700}"/>
          </ac:spMkLst>
        </pc:spChg>
      </pc:sldChg>
      <pc:sldMasterChg chg="modTransition modSldLayout">
        <pc:chgData name="Manly Luscombe" userId="d66a401e1e7a39bf" providerId="LiveId" clId="{57545381-4C1C-4F24-98D5-3ECA30CCF012}" dt="2021-03-17T19:55:24.822" v="2"/>
        <pc:sldMasterMkLst>
          <pc:docMk/>
          <pc:sldMasterMk cId="666093331" sldId="2147483648"/>
        </pc:sldMasterMkLst>
        <pc:sldLayoutChg chg="modTransition">
          <pc:chgData name="Manly Luscombe" userId="d66a401e1e7a39bf" providerId="LiveId" clId="{57545381-4C1C-4F24-98D5-3ECA30CCF012}" dt="2021-03-17T19:55:24.822" v="2"/>
          <pc:sldLayoutMkLst>
            <pc:docMk/>
            <pc:sldMasterMk cId="666093331" sldId="2147483648"/>
            <pc:sldLayoutMk cId="436959625" sldId="2147483649"/>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1675197494" sldId="2147483651"/>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274574868" sldId="2147483654"/>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3511478827" sldId="2147483660"/>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4073704932" sldId="2147483661"/>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476266371" sldId="2147483662"/>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1544745716" sldId="2147483663"/>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2486826778" sldId="2147483664"/>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3219167126" sldId="2147483665"/>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1753169891" sldId="2147483666"/>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2236386145" sldId="2147483667"/>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1218518015" sldId="2147483668"/>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2672304746" sldId="2147483672"/>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999597857" sldId="2147483673"/>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2636708262" sldId="2147483674"/>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1540650178" sldId="2147483675"/>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1212989540" sldId="2147483676"/>
          </pc:sldLayoutMkLst>
        </pc:sldLayoutChg>
        <pc:sldLayoutChg chg="modTransition">
          <pc:chgData name="Manly Luscombe" userId="d66a401e1e7a39bf" providerId="LiveId" clId="{57545381-4C1C-4F24-98D5-3ECA30CCF012}" dt="2021-03-17T19:55:24.822" v="2"/>
          <pc:sldLayoutMkLst>
            <pc:docMk/>
            <pc:sldMasterMk cId="666093331" sldId="2147483648"/>
            <pc:sldLayoutMk cId="2904744868" sldId="2147483677"/>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A5457B-CDAE-4DEB-AEC8-C82DE2312E37}" type="datetimeFigureOut">
              <a:rPr lang="en-US" smtClean="0"/>
              <a:t>3/17/2021</a:t>
            </a:fld>
            <a:endParaRPr lang="en-US" dirty="0"/>
          </a:p>
        </p:txBody>
      </p:sp>
      <p:sp>
        <p:nvSpPr>
          <p:cNvPr id="4" name="Footer Placeholder 3">
            <a:extLst>
              <a:ext uri="{FF2B5EF4-FFF2-40B4-BE49-F238E27FC236}">
                <a16:creationId xmlns:a16="http://schemas.microsoft.com/office/drawing/2014/main"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31430A-4AA4-45C8-AC23-CD6B61C41A4C}" type="slidenum">
              <a:rPr lang="en-US" smtClean="0"/>
              <a:t>‹#›</a:t>
            </a:fld>
            <a:endParaRPr lang="en-US" dirty="0"/>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B78EA-28CE-41D8-9043-90E391E5F567}" type="datetimeFigureOut">
              <a:rPr lang="en-US" noProof="0" smtClean="0"/>
              <a:t>3/17/2021</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4D747-9380-41EE-9946-EC9EC0CA5D1E}" type="slidenum">
              <a:rPr lang="en-US" noProof="0" smtClean="0"/>
              <a:t>‹#›</a:t>
            </a:fld>
            <a:endParaRPr lang="en-US" noProof="0" dirty="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7" name="Group 6">
            <a:extLst>
              <a:ext uri="{FF2B5EF4-FFF2-40B4-BE49-F238E27FC236}">
                <a16:creationId xmlns:a16="http://schemas.microsoft.com/office/drawing/2014/main" id="{4CA15AFD-4983-47DD-9ED0-D3B27E5A096F}"/>
              </a:ext>
            </a:extLst>
          </p:cNvPr>
          <p:cNvGrpSpPr/>
          <p:nvPr userDrawn="1"/>
        </p:nvGrpSpPr>
        <p:grpSpPr>
          <a:xfrm>
            <a:off x="-1604709" y="-3756"/>
            <a:ext cx="13796710" cy="6861756"/>
            <a:chOff x="-1604709" y="-3756"/>
            <a:chExt cx="13796710" cy="6861756"/>
          </a:xfrm>
        </p:grpSpPr>
        <p:grpSp>
          <p:nvGrpSpPr>
            <p:cNvPr id="8" name="Group 7">
              <a:extLst>
                <a:ext uri="{FF2B5EF4-FFF2-40B4-BE49-F238E27FC236}">
                  <a16:creationId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ight Triangle 16">
                <a:extLst>
                  <a:ext uri="{FF2B5EF4-FFF2-40B4-BE49-F238E27FC236}">
                    <a16:creationId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9" name="Freeform: Shape 12">
              <a:extLst>
                <a:ext uri="{FF2B5EF4-FFF2-40B4-BE49-F238E27FC236}">
                  <a16:creationId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1" name="Freeform: Shape 12">
              <a:extLst>
                <a:ext uri="{FF2B5EF4-FFF2-40B4-BE49-F238E27FC236}">
                  <a16:creationId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2" name="Group 11">
              <a:extLst>
                <a:ext uri="{FF2B5EF4-FFF2-40B4-BE49-F238E27FC236}">
                  <a16:creationId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2">
                <a:extLst>
                  <a:ext uri="{FF2B5EF4-FFF2-40B4-BE49-F238E27FC236}">
                    <a16:creationId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sp>
        <p:nvSpPr>
          <p:cNvPr id="2" name="Title 1">
            <a:extLst>
              <a:ext uri="{FF2B5EF4-FFF2-40B4-BE49-F238E27FC236}">
                <a16:creationId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noProof="0"/>
              <a:t>TITLE</a:t>
            </a:r>
          </a:p>
        </p:txBody>
      </p:sp>
      <p:sp>
        <p:nvSpPr>
          <p:cNvPr id="3" name="Subtitle 2">
            <a:extLst>
              <a:ext uri="{FF2B5EF4-FFF2-40B4-BE49-F238E27FC236}">
                <a16:creationId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noProof="0"/>
              <a:t>Click to edit Master subtitle style</a:t>
            </a:r>
          </a:p>
        </p:txBody>
      </p:sp>
    </p:spTree>
    <p:extLst>
      <p:ext uri="{BB962C8B-B14F-4D97-AF65-F5344CB8AC3E}">
        <p14:creationId xmlns:p14="http://schemas.microsoft.com/office/powerpoint/2010/main" val="436959625"/>
      </p:ext>
    </p:extLst>
  </p:cSld>
  <p:clrMapOvr>
    <a:masterClrMapping/>
  </p:clrMapOvr>
  <p:transition spd="slow">
    <p:comb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FE796BFF-6E5F-4DE7-B193-F501FC094D63}"/>
              </a:ext>
            </a:extLst>
          </p:cNvPr>
          <p:cNvSpPr>
            <a:spLocks noGrp="1"/>
          </p:cNvSpPr>
          <p:nvPr>
            <p:ph sz="half" idx="1"/>
          </p:nvPr>
        </p:nvSpPr>
        <p:spPr>
          <a:xfrm>
            <a:off x="443365"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Content Placeholder 3">
            <a:extLst>
              <a:ext uri="{FF2B5EF4-FFF2-40B4-BE49-F238E27FC236}">
                <a16:creationId xmlns:a16="http://schemas.microsoft.com/office/drawing/2014/main" id="{78622754-CA4D-4C27-A37F-B26E7B4C9CA2}"/>
              </a:ext>
            </a:extLst>
          </p:cNvPr>
          <p:cNvSpPr>
            <a:spLocks noGrp="1"/>
          </p:cNvSpPr>
          <p:nvPr>
            <p:ph sz="half" idx="2"/>
          </p:nvPr>
        </p:nvSpPr>
        <p:spPr>
          <a:xfrm>
            <a:off x="6474163"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999597857"/>
      </p:ext>
    </p:extLst>
  </p:cSld>
  <p:clrMapOvr>
    <a:masterClrMapping/>
  </p:clrMapOvr>
  <p:transition spd="slow">
    <p:comb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Picture Placeholder 8">
            <a:extLst>
              <a:ext uri="{FF2B5EF4-FFF2-40B4-BE49-F238E27FC236}">
                <a16:creationId xmlns:a16="http://schemas.microsoft.com/office/drawing/2014/main"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1" name="Picture Placeholder 8">
            <a:extLst>
              <a:ext uri="{FF2B5EF4-FFF2-40B4-BE49-F238E27FC236}">
                <a16:creationId xmlns:a16="http://schemas.microsoft.com/office/drawing/2014/main"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2" name="Picture Placeholder 8">
            <a:extLst>
              <a:ext uri="{FF2B5EF4-FFF2-40B4-BE49-F238E27FC236}">
                <a16:creationId xmlns:a16="http://schemas.microsoft.com/office/drawing/2014/main"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3" name="Picture Placeholder 8">
            <a:extLst>
              <a:ext uri="{FF2B5EF4-FFF2-40B4-BE49-F238E27FC236}">
                <a16:creationId xmlns:a16="http://schemas.microsoft.com/office/drawing/2014/main"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4" name="Picture Placeholder 8">
            <a:extLst>
              <a:ext uri="{FF2B5EF4-FFF2-40B4-BE49-F238E27FC236}">
                <a16:creationId xmlns:a16="http://schemas.microsoft.com/office/drawing/2014/main"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719894"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7" name="Text Placeholder 22">
            <a:extLst>
              <a:ext uri="{FF2B5EF4-FFF2-40B4-BE49-F238E27FC236}">
                <a16:creationId xmlns:a16="http://schemas.microsoft.com/office/drawing/2014/main" id="{05F72315-51A9-431C-B80A-45E4FB1D6BD6}"/>
              </a:ext>
            </a:extLst>
          </p:cNvPr>
          <p:cNvSpPr>
            <a:spLocks noGrp="1"/>
          </p:cNvSpPr>
          <p:nvPr>
            <p:ph type="body" sz="quarter" idx="19"/>
          </p:nvPr>
        </p:nvSpPr>
        <p:spPr>
          <a:xfrm>
            <a:off x="2963912"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8" name="Text Placeholder 22">
            <a:extLst>
              <a:ext uri="{FF2B5EF4-FFF2-40B4-BE49-F238E27FC236}">
                <a16:creationId xmlns:a16="http://schemas.microsoft.com/office/drawing/2014/main" id="{883D1F0C-34F1-46E1-B178-E4AB82B14631}"/>
              </a:ext>
            </a:extLst>
          </p:cNvPr>
          <p:cNvSpPr>
            <a:spLocks noGrp="1"/>
          </p:cNvSpPr>
          <p:nvPr>
            <p:ph type="body" sz="quarter" idx="20"/>
          </p:nvPr>
        </p:nvSpPr>
        <p:spPr>
          <a:xfrm>
            <a:off x="5207930"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9" name="Text Placeholder 22">
            <a:extLst>
              <a:ext uri="{FF2B5EF4-FFF2-40B4-BE49-F238E27FC236}">
                <a16:creationId xmlns:a16="http://schemas.microsoft.com/office/drawing/2014/main" id="{7202A849-DF14-40E7-B38D-1185F72603EC}"/>
              </a:ext>
            </a:extLst>
          </p:cNvPr>
          <p:cNvSpPr>
            <a:spLocks noGrp="1"/>
          </p:cNvSpPr>
          <p:nvPr>
            <p:ph type="body" sz="quarter" idx="21"/>
          </p:nvPr>
        </p:nvSpPr>
        <p:spPr>
          <a:xfrm>
            <a:off x="7451948"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0" name="Text Placeholder 22">
            <a:extLst>
              <a:ext uri="{FF2B5EF4-FFF2-40B4-BE49-F238E27FC236}">
                <a16:creationId xmlns:a16="http://schemas.microsoft.com/office/drawing/2014/main" id="{CCFC1ADF-AC11-4CCD-AC2D-478B6FFEA5EA}"/>
              </a:ext>
            </a:extLst>
          </p:cNvPr>
          <p:cNvSpPr>
            <a:spLocks noGrp="1"/>
          </p:cNvSpPr>
          <p:nvPr>
            <p:ph type="body" sz="quarter" idx="22"/>
          </p:nvPr>
        </p:nvSpPr>
        <p:spPr>
          <a:xfrm>
            <a:off x="969596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cxnSp>
        <p:nvCxnSpPr>
          <p:cNvPr id="7" name="Straight Connector 6">
            <a:extLst>
              <a:ext uri="{FF2B5EF4-FFF2-40B4-BE49-F238E27FC236}">
                <a16:creationId xmlns:a16="http://schemas.microsoft.com/office/drawing/2014/main"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76266371"/>
      </p:ext>
    </p:extLst>
  </p:cSld>
  <p:clrMapOvr>
    <a:masterClrMapping/>
  </p:clrMapOvr>
  <p:transition spd="slow">
    <p:comb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
        <p:nvSpPr>
          <p:cNvPr id="36" name="Text Placeholder 22">
            <a:extLst>
              <a:ext uri="{FF2B5EF4-FFF2-40B4-BE49-F238E27FC236}">
                <a16:creationId xmlns:a16="http://schemas.microsoft.com/office/drawing/2014/main" id="{642D3CE0-C3B4-4F3F-A650-AB452B3AD4BA}"/>
              </a:ext>
            </a:extLst>
          </p:cNvPr>
          <p:cNvSpPr>
            <a:spLocks noGrp="1"/>
          </p:cNvSpPr>
          <p:nvPr>
            <p:ph type="body" sz="quarter" idx="20"/>
          </p:nvPr>
        </p:nvSpPr>
        <p:spPr>
          <a:xfrm>
            <a:off x="4444169"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7" name="Text Placeholder 22">
            <a:extLst>
              <a:ext uri="{FF2B5EF4-FFF2-40B4-BE49-F238E27FC236}">
                <a16:creationId xmlns:a16="http://schemas.microsoft.com/office/drawing/2014/main" id="{DBED2BB0-CDAD-40EE-8B35-C66DF45EE29D}"/>
              </a:ext>
            </a:extLst>
          </p:cNvPr>
          <p:cNvSpPr>
            <a:spLocks noGrp="1"/>
          </p:cNvSpPr>
          <p:nvPr>
            <p:ph type="body" sz="quarter" idx="21"/>
          </p:nvPr>
        </p:nvSpPr>
        <p:spPr>
          <a:xfrm>
            <a:off x="834624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Tree>
    <p:extLst>
      <p:ext uri="{BB962C8B-B14F-4D97-AF65-F5344CB8AC3E}">
        <p14:creationId xmlns:p14="http://schemas.microsoft.com/office/powerpoint/2010/main" val="1544745716"/>
      </p:ext>
    </p:extLst>
  </p:cSld>
  <p:clrMapOvr>
    <a:masterClrMapping/>
  </p:clrMapOvr>
  <p:transition spd="slow">
    <p:comb dir="ver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9402006"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Tree>
    <p:extLst>
      <p:ext uri="{BB962C8B-B14F-4D97-AF65-F5344CB8AC3E}">
        <p14:creationId xmlns:p14="http://schemas.microsoft.com/office/powerpoint/2010/main" val="2486826778"/>
      </p:ext>
    </p:extLst>
  </p:cSld>
  <p:clrMapOvr>
    <a:masterClrMapping/>
  </p:clrMapOvr>
  <p:transition spd="slow">
    <p:comb dir="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Picture Placeholder 2">
            <a:extLst>
              <a:ext uri="{FF2B5EF4-FFF2-40B4-BE49-F238E27FC236}">
                <a16:creationId xmlns:a16="http://schemas.microsoft.com/office/drawing/2014/main" id="{30B3A574-7940-4E35-857E-5CA35A5910E5}"/>
              </a:ext>
            </a:extLst>
          </p:cNvPr>
          <p:cNvSpPr>
            <a:spLocks noGrp="1"/>
          </p:cNvSpPr>
          <p:nvPr>
            <p:ph type="pic" idx="1"/>
          </p:nvPr>
        </p:nvSpPr>
        <p:spPr>
          <a:xfrm>
            <a:off x="4110087" y="1444649"/>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Tree>
    <p:extLst>
      <p:ext uri="{BB962C8B-B14F-4D97-AF65-F5344CB8AC3E}">
        <p14:creationId xmlns:p14="http://schemas.microsoft.com/office/powerpoint/2010/main" val="1540650178"/>
      </p:ext>
    </p:extLst>
  </p:cSld>
  <p:clrMapOvr>
    <a:masterClrMapping/>
  </p:clrMapOvr>
  <p:transition spd="slow">
    <p:comb dir="ver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22" name="Content Placeholder 2">
            <a:extLst>
              <a:ext uri="{FF2B5EF4-FFF2-40B4-BE49-F238E27FC236}">
                <a16:creationId xmlns:a16="http://schemas.microsoft.com/office/drawing/2014/main" id="{A015C605-1D30-48BC-A0D6-3B11AF56CC53}"/>
              </a:ext>
            </a:extLst>
          </p:cNvPr>
          <p:cNvSpPr>
            <a:spLocks noGrp="1"/>
          </p:cNvSpPr>
          <p:nvPr>
            <p:ph idx="1"/>
          </p:nvPr>
        </p:nvSpPr>
        <p:spPr>
          <a:xfrm>
            <a:off x="3964290" y="1444649"/>
            <a:ext cx="7694310"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212989540"/>
      </p:ext>
    </p:extLst>
  </p:cSld>
  <p:clrMapOvr>
    <a:masterClrMapping/>
  </p:clrMapOvr>
  <p:transition spd="slow">
    <p:comb dir="ver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Freeform: Shape 9">
            <a:extLst>
              <a:ext uri="{FF2B5EF4-FFF2-40B4-BE49-F238E27FC236}">
                <a16:creationId xmlns:a16="http://schemas.microsoft.com/office/drawing/2014/main"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0" name="Freeform: Shape 17">
            <a:extLst>
              <a:ext uri="{FF2B5EF4-FFF2-40B4-BE49-F238E27FC236}">
                <a16:creationId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1" name="Freeform: Shape 11">
            <a:extLst>
              <a:ext uri="{FF2B5EF4-FFF2-40B4-BE49-F238E27FC236}">
                <a16:creationId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Freeform: Shape 7">
            <a:extLst>
              <a:ext uri="{FF2B5EF4-FFF2-40B4-BE49-F238E27FC236}">
                <a16:creationId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4" name="Group 23">
            <a:extLst>
              <a:ext uri="{FF2B5EF4-FFF2-40B4-BE49-F238E27FC236}">
                <a16:creationId xmlns:a16="http://schemas.microsoft.com/office/drawing/2014/main" id="{4AC87F4E-12B5-1B42-AFD2-4DB39B7645C9}"/>
              </a:ext>
            </a:extLst>
          </p:cNvPr>
          <p:cNvGrpSpPr/>
          <p:nvPr userDrawn="1"/>
        </p:nvGrpSpPr>
        <p:grpSpPr>
          <a:xfrm rot="16200000">
            <a:off x="499388" y="-322655"/>
            <a:ext cx="535531" cy="645309"/>
            <a:chOff x="10945855" y="7317026"/>
            <a:chExt cx="2483924" cy="2993104"/>
          </a:xfrm>
        </p:grpSpPr>
        <p:sp>
          <p:nvSpPr>
            <p:cNvPr id="25" name="Freeform: Shape 15">
              <a:extLst>
                <a:ext uri="{FF2B5EF4-FFF2-40B4-BE49-F238E27FC236}">
                  <a16:creationId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Freeform: Shape 16">
              <a:extLst>
                <a:ext uri="{FF2B5EF4-FFF2-40B4-BE49-F238E27FC236}">
                  <a16:creationId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Freeform: Shape 23">
            <a:extLst>
              <a:ext uri="{FF2B5EF4-FFF2-40B4-BE49-F238E27FC236}">
                <a16:creationId xmlns:a16="http://schemas.microsoft.com/office/drawing/2014/main"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Slide Number Placeholder 4">
            <a:extLst>
              <a:ext uri="{FF2B5EF4-FFF2-40B4-BE49-F238E27FC236}">
                <a16:creationId xmlns:a16="http://schemas.microsoft.com/office/drawing/2014/main" id="{1E902BFF-CA8F-D745-A819-A7BB38B30ED9}"/>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2672304746"/>
      </p:ext>
    </p:extLst>
  </p:cSld>
  <p:clrMapOvr>
    <a:masterClrMapping/>
  </p:clrMapOvr>
  <p:transition spd="slow">
    <p:comb dir="ver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6" name="Group 5">
            <a:extLst>
              <a:ext uri="{FF2B5EF4-FFF2-40B4-BE49-F238E27FC236}">
                <a16:creationId xmlns:a16="http://schemas.microsoft.com/office/drawing/2014/main" id="{EA7FF9D7-8545-4547-AC77-A0421EEB9B99}"/>
              </a:ext>
            </a:extLst>
          </p:cNvPr>
          <p:cNvGrpSpPr/>
          <p:nvPr userDrawn="1"/>
        </p:nvGrpSpPr>
        <p:grpSpPr>
          <a:xfrm>
            <a:off x="0" y="0"/>
            <a:ext cx="6881966" cy="6858876"/>
            <a:chOff x="-5321" y="1096"/>
            <a:chExt cx="5924073" cy="5904197"/>
          </a:xfrm>
        </p:grpSpPr>
        <p:sp>
          <p:nvSpPr>
            <p:cNvPr id="17" name="Right Triangle 16">
              <a:extLst>
                <a:ext uri="{FF2B5EF4-FFF2-40B4-BE49-F238E27FC236}">
                  <a16:creationId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Tree>
    <p:extLst>
      <p:ext uri="{BB962C8B-B14F-4D97-AF65-F5344CB8AC3E}">
        <p14:creationId xmlns:p14="http://schemas.microsoft.com/office/powerpoint/2010/main" val="2236386145"/>
      </p:ext>
    </p:extLst>
  </p:cSld>
  <p:clrMapOvr>
    <a:masterClrMapping/>
  </p:clrMapOvr>
  <p:transition spd="slow">
    <p:comb dir="ver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
        <p:nvSpPr>
          <p:cNvPr id="35" name="Freeform: Shape 34">
            <a:extLst>
              <a:ext uri="{FF2B5EF4-FFF2-40B4-BE49-F238E27FC236}">
                <a16:creationId xmlns:a16="http://schemas.microsoft.com/office/drawing/2014/main"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2" name="Freeform: Shape 31">
            <a:extLst>
              <a:ext uri="{FF2B5EF4-FFF2-40B4-BE49-F238E27FC236}">
                <a16:creationId xmlns:a16="http://schemas.microsoft.com/office/drawing/2014/main"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Tree>
    <p:extLst>
      <p:ext uri="{BB962C8B-B14F-4D97-AF65-F5344CB8AC3E}">
        <p14:creationId xmlns:p14="http://schemas.microsoft.com/office/powerpoint/2010/main" val="1218518015"/>
      </p:ext>
    </p:extLst>
  </p:cSld>
  <p:clrMapOvr>
    <a:masterClrMapping/>
  </p:clrMapOvr>
  <p:transition spd="slow">
    <p:comb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Freeform: Shape 8">
            <a:extLst>
              <a:ext uri="{FF2B5EF4-FFF2-40B4-BE49-F238E27FC236}">
                <a16:creationId xmlns:a16="http://schemas.microsoft.com/office/drawing/2014/main"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ight Triangle 9">
            <a:extLst>
              <a:ext uri="{FF2B5EF4-FFF2-40B4-BE49-F238E27FC236}">
                <a16:creationId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Shape 10">
            <a:extLst>
              <a:ext uri="{FF2B5EF4-FFF2-40B4-BE49-F238E27FC236}">
                <a16:creationId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Freeform: Shape 11">
            <a:extLst>
              <a:ext uri="{FF2B5EF4-FFF2-40B4-BE49-F238E27FC236}">
                <a16:creationId xmlns:a16="http://schemas.microsoft.com/office/drawing/2014/main"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3" name="Freeform: Shape 12">
            <a:extLst>
              <a:ext uri="{FF2B5EF4-FFF2-40B4-BE49-F238E27FC236}">
                <a16:creationId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4" name="Freeform: Shape 13">
            <a:extLst>
              <a:ext uri="{FF2B5EF4-FFF2-40B4-BE49-F238E27FC236}">
                <a16:creationId xmlns:a16="http://schemas.microsoft.com/office/drawing/2014/main"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5" name="Freeform: Shape 14">
            <a:extLst>
              <a:ext uri="{FF2B5EF4-FFF2-40B4-BE49-F238E27FC236}">
                <a16:creationId xmlns:a16="http://schemas.microsoft.com/office/drawing/2014/main"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16" name="Group 15">
            <a:extLst>
              <a:ext uri="{FF2B5EF4-FFF2-40B4-BE49-F238E27FC236}">
                <a16:creationId xmlns:a16="http://schemas.microsoft.com/office/drawing/2014/main" id="{8F9BB384-9E14-4CEA-82C1-21837229D3EF}"/>
              </a:ext>
            </a:extLst>
          </p:cNvPr>
          <p:cNvGrpSpPr/>
          <p:nvPr userDrawn="1"/>
        </p:nvGrpSpPr>
        <p:grpSpPr>
          <a:xfrm rot="16200000">
            <a:off x="431651" y="-917359"/>
            <a:ext cx="1532001" cy="1826463"/>
            <a:chOff x="10800164" y="7142066"/>
            <a:chExt cx="2775293" cy="3308724"/>
          </a:xfrm>
        </p:grpSpPr>
        <p:sp>
          <p:nvSpPr>
            <p:cNvPr id="17" name="Freeform: Shape 16">
              <a:extLst>
                <a:ext uri="{FF2B5EF4-FFF2-40B4-BE49-F238E27FC236}">
                  <a16:creationId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Freeform: Shape 17">
              <a:extLst>
                <a:ext uri="{FF2B5EF4-FFF2-40B4-BE49-F238E27FC236}">
                  <a16:creationId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a:extLst>
              <a:ext uri="{FF2B5EF4-FFF2-40B4-BE49-F238E27FC236}">
                <a16:creationId xmlns:a16="http://schemas.microsoft.com/office/drawing/2014/main" id="{2772239B-C46D-4458-BB4B-DDB12FAB0172}"/>
              </a:ext>
            </a:extLst>
          </p:cNvPr>
          <p:cNvGrpSpPr/>
          <p:nvPr userDrawn="1"/>
        </p:nvGrpSpPr>
        <p:grpSpPr>
          <a:xfrm rot="16200000">
            <a:off x="1992859" y="-497210"/>
            <a:ext cx="818398" cy="986162"/>
            <a:chOff x="10945855" y="7317026"/>
            <a:chExt cx="2483924" cy="2993104"/>
          </a:xfrm>
        </p:grpSpPr>
        <p:sp>
          <p:nvSpPr>
            <p:cNvPr id="20" name="Freeform: Shape 19">
              <a:extLst>
                <a:ext uri="{FF2B5EF4-FFF2-40B4-BE49-F238E27FC236}">
                  <a16:creationId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Freeform: Shape 20">
              <a:extLst>
                <a:ext uri="{FF2B5EF4-FFF2-40B4-BE49-F238E27FC236}">
                  <a16:creationId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22" name="Slide Number Placeholder 4">
            <a:extLst>
              <a:ext uri="{FF2B5EF4-FFF2-40B4-BE49-F238E27FC236}">
                <a16:creationId xmlns:a16="http://schemas.microsoft.com/office/drawing/2014/main" id="{0F332671-6296-47C8-BF26-B2D962F5D03D}"/>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3" name="Title 1">
            <a:extLst>
              <a:ext uri="{FF2B5EF4-FFF2-40B4-BE49-F238E27FC236}">
                <a16:creationId xmlns:a16="http://schemas.microsoft.com/office/drawing/2014/main"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Tree>
    <p:extLst>
      <p:ext uri="{BB962C8B-B14F-4D97-AF65-F5344CB8AC3E}">
        <p14:creationId xmlns:p14="http://schemas.microsoft.com/office/powerpoint/2010/main" val="1675197494"/>
      </p:ext>
    </p:extLst>
  </p:cSld>
  <p:clrMapOvr>
    <a:masterClrMapping/>
  </p:clrMapOvr>
  <p:transition spd="slow">
    <p:comb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6" name="Group 25">
            <a:extLst>
              <a:ext uri="{FF2B5EF4-FFF2-40B4-BE49-F238E27FC236}">
                <a16:creationId xmlns:a16="http://schemas.microsoft.com/office/drawing/2014/main" id="{E9318B2B-E019-4078-9EF0-C9D6281AE31B}"/>
              </a:ext>
            </a:extLst>
          </p:cNvPr>
          <p:cNvGrpSpPr/>
          <p:nvPr userDrawn="1"/>
        </p:nvGrpSpPr>
        <p:grpSpPr>
          <a:xfrm>
            <a:off x="9776075" y="2057401"/>
            <a:ext cx="4413559" cy="3934444"/>
            <a:chOff x="9222437" y="1088097"/>
            <a:chExt cx="5433318" cy="4843502"/>
          </a:xfrm>
        </p:grpSpPr>
        <p:sp>
          <p:nvSpPr>
            <p:cNvPr id="27" name="Freeform: Shape 26">
              <a:extLst>
                <a:ext uri="{FF2B5EF4-FFF2-40B4-BE49-F238E27FC236}">
                  <a16:creationId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8" name="Freeform: Shape 27">
              <a:extLst>
                <a:ext uri="{FF2B5EF4-FFF2-40B4-BE49-F238E27FC236}">
                  <a16:creationId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sp>
        <p:nvSpPr>
          <p:cNvPr id="29" name="Freeform: Shape 28">
            <a:extLst>
              <a:ext uri="{FF2B5EF4-FFF2-40B4-BE49-F238E27FC236}">
                <a16:creationId xmlns:a16="http://schemas.microsoft.com/office/drawing/2014/main"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31" name="Group 30">
            <a:extLst>
              <a:ext uri="{FF2B5EF4-FFF2-40B4-BE49-F238E27FC236}">
                <a16:creationId xmlns:a16="http://schemas.microsoft.com/office/drawing/2014/main" id="{EAB002AA-4848-49C8-A834-036F860C79A3}"/>
              </a:ext>
            </a:extLst>
          </p:cNvPr>
          <p:cNvGrpSpPr/>
          <p:nvPr userDrawn="1"/>
        </p:nvGrpSpPr>
        <p:grpSpPr>
          <a:xfrm rot="16200000" flipH="1">
            <a:off x="9913705" y="6257994"/>
            <a:ext cx="1052473" cy="1209445"/>
            <a:chOff x="10800165" y="7142066"/>
            <a:chExt cx="2775293" cy="3189215"/>
          </a:xfrm>
        </p:grpSpPr>
        <p:sp>
          <p:nvSpPr>
            <p:cNvPr id="32" name="Freeform: Shape 31">
              <a:extLst>
                <a:ext uri="{FF2B5EF4-FFF2-40B4-BE49-F238E27FC236}">
                  <a16:creationId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Freeform: Shape 32">
              <a:extLst>
                <a:ext uri="{FF2B5EF4-FFF2-40B4-BE49-F238E27FC236}">
                  <a16:creationId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35" name="Slide Number Placeholder 4">
            <a:extLst>
              <a:ext uri="{FF2B5EF4-FFF2-40B4-BE49-F238E27FC236}">
                <a16:creationId xmlns:a16="http://schemas.microsoft.com/office/drawing/2014/main" id="{6F73F836-940E-4B65-A29C-D0869263C935}"/>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3511478827"/>
      </p:ext>
    </p:extLst>
  </p:cSld>
  <p:clrMapOvr>
    <a:masterClrMapping/>
  </p:clrMapOvr>
  <p:transition spd="slow">
    <p:comb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itle 1">
            <a:extLst>
              <a:ext uri="{FF2B5EF4-FFF2-40B4-BE49-F238E27FC236}">
                <a16:creationId xmlns:a16="http://schemas.microsoft.com/office/drawing/2014/main"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noProof="0" dirty="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noProof="0"/>
              <a:t>Quote</a:t>
            </a:r>
          </a:p>
        </p:txBody>
      </p:sp>
      <p:sp>
        <p:nvSpPr>
          <p:cNvPr id="19" name="Slide Number Placeholder 4">
            <a:extLst>
              <a:ext uri="{FF2B5EF4-FFF2-40B4-BE49-F238E27FC236}">
                <a16:creationId xmlns:a16="http://schemas.microsoft.com/office/drawing/2014/main" id="{A4E6C1FF-5925-42B3-B7F9-0A0031BDAD30}"/>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1753169891"/>
      </p:ext>
    </p:extLst>
  </p:cSld>
  <p:clrMapOvr>
    <a:masterClrMapping/>
  </p:clrMapOvr>
  <p:transition spd="slow">
    <p:comb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3" name="Text Placeholder 22">
            <a:extLst>
              <a:ext uri="{FF2B5EF4-FFF2-40B4-BE49-F238E27FC236}">
                <a16:creationId xmlns:a16="http://schemas.microsoft.com/office/drawing/2014/main"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a:p>
            <a:pPr lvl="1"/>
            <a:r>
              <a:rPr lang="en-US" noProof="0"/>
              <a:t>Second level</a:t>
            </a:r>
          </a:p>
          <a:p>
            <a:pPr lvl="2"/>
            <a:r>
              <a:rPr lang="en-US" noProof="0"/>
              <a:t>Third level</a:t>
            </a:r>
          </a:p>
        </p:txBody>
      </p:sp>
    </p:spTree>
    <p:extLst>
      <p:ext uri="{BB962C8B-B14F-4D97-AF65-F5344CB8AC3E}">
        <p14:creationId xmlns:p14="http://schemas.microsoft.com/office/powerpoint/2010/main" val="274574868"/>
      </p:ext>
    </p:extLst>
  </p:cSld>
  <p:clrMapOvr>
    <a:masterClrMapping/>
  </p:clrMapOvr>
  <p:transition spd="slow">
    <p:comb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073704932"/>
      </p:ext>
    </p:extLst>
  </p:cSld>
  <p:clrMapOvr>
    <a:masterClrMapping/>
  </p:clrMapOvr>
  <p:transition spd="slow">
    <p:comb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7" name="Text Placeholder 6">
            <a:extLst>
              <a:ext uri="{FF2B5EF4-FFF2-40B4-BE49-F238E27FC236}">
                <a16:creationId xmlns:a16="http://schemas.microsoft.com/office/drawing/2014/main" id="{7E0C167E-2626-40DB-AACF-D02543E29BB3}"/>
              </a:ext>
            </a:extLst>
          </p:cNvPr>
          <p:cNvSpPr>
            <a:spLocks noGrp="1"/>
          </p:cNvSpPr>
          <p:nvPr>
            <p:ph type="body" sz="quarter" idx="13"/>
          </p:nvPr>
        </p:nvSpPr>
        <p:spPr>
          <a:xfrm>
            <a:off x="1409700" y="1749570"/>
            <a:ext cx="9372600" cy="3358860"/>
          </a:xfrm>
        </p:spPr>
        <p:txBody>
          <a:bodyPr anchor="ctr">
            <a:normAutofit/>
          </a:bodyPr>
          <a:lstStyle>
            <a:lvl1pPr marL="0" indent="0" algn="ctr">
              <a:buNone/>
              <a:defRPr sz="6000">
                <a:solidFill>
                  <a:schemeClr val="bg1"/>
                </a:solidFill>
              </a:defRPr>
            </a:lvl1pPr>
          </a:lstStyle>
          <a:p>
            <a:pPr lvl="0"/>
            <a:r>
              <a:rPr lang="en-US" noProof="0"/>
              <a:t>Click to edit Master text styles</a:t>
            </a:r>
          </a:p>
        </p:txBody>
      </p:sp>
    </p:spTree>
    <p:extLst>
      <p:ext uri="{BB962C8B-B14F-4D97-AF65-F5344CB8AC3E}">
        <p14:creationId xmlns:p14="http://schemas.microsoft.com/office/powerpoint/2010/main" val="2904744868"/>
      </p:ext>
    </p:extLst>
  </p:cSld>
  <p:clrMapOvr>
    <a:masterClrMapping/>
  </p:clrMapOvr>
  <p:transition spd="slow">
    <p:comb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636708262"/>
      </p:ext>
    </p:extLst>
  </p:cSld>
  <p:clrMapOvr>
    <a:masterClrMapping/>
  </p:clrMapOvr>
  <p:transition spd="slow">
    <p:comb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5" name="Text Placeholder 2">
            <a:extLst>
              <a:ext uri="{FF2B5EF4-FFF2-40B4-BE49-F238E27FC236}">
                <a16:creationId xmlns:a16="http://schemas.microsoft.com/office/drawing/2014/main" id="{7FA80A70-18DE-4DB9-9982-BA75BE54CF93}"/>
              </a:ext>
            </a:extLst>
          </p:cNvPr>
          <p:cNvSpPr>
            <a:spLocks noGrp="1"/>
          </p:cNvSpPr>
          <p:nvPr>
            <p:ph type="body" idx="1"/>
          </p:nvPr>
        </p:nvSpPr>
        <p:spPr>
          <a:xfrm>
            <a:off x="444500"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6" name="Text Placeholder 4">
            <a:extLst>
              <a:ext uri="{FF2B5EF4-FFF2-40B4-BE49-F238E27FC236}">
                <a16:creationId xmlns:a16="http://schemas.microsoft.com/office/drawing/2014/main" id="{2801C0EF-C078-44B0-AD01-4850E9A65EE0}"/>
              </a:ext>
            </a:extLst>
          </p:cNvPr>
          <p:cNvSpPr>
            <a:spLocks noGrp="1"/>
          </p:cNvSpPr>
          <p:nvPr>
            <p:ph type="body" sz="quarter" idx="3"/>
          </p:nvPr>
        </p:nvSpPr>
        <p:spPr>
          <a:xfrm>
            <a:off x="6500812"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7" name="Content Placeholder 3">
            <a:extLst>
              <a:ext uri="{FF2B5EF4-FFF2-40B4-BE49-F238E27FC236}">
                <a16:creationId xmlns:a16="http://schemas.microsoft.com/office/drawing/2014/main" id="{7C9DED91-45F6-4308-A085-1EFACA6468CF}"/>
              </a:ext>
            </a:extLst>
          </p:cNvPr>
          <p:cNvSpPr>
            <a:spLocks noGrp="1"/>
          </p:cNvSpPr>
          <p:nvPr>
            <p:ph sz="half" idx="2"/>
          </p:nvPr>
        </p:nvSpPr>
        <p:spPr>
          <a:xfrm>
            <a:off x="444500"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 name="Content Placeholder 5">
            <a:extLst>
              <a:ext uri="{FF2B5EF4-FFF2-40B4-BE49-F238E27FC236}">
                <a16:creationId xmlns:a16="http://schemas.microsoft.com/office/drawing/2014/main" id="{0574B5E7-B666-439B-9278-67BE1EA6EBC5}"/>
              </a:ext>
            </a:extLst>
          </p:cNvPr>
          <p:cNvSpPr>
            <a:spLocks noGrp="1"/>
          </p:cNvSpPr>
          <p:nvPr>
            <p:ph sz="quarter" idx="4"/>
          </p:nvPr>
        </p:nvSpPr>
        <p:spPr>
          <a:xfrm>
            <a:off x="6475412"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19167126"/>
      </p:ext>
    </p:extLst>
  </p:cSld>
  <p:clrMapOvr>
    <a:masterClrMapping/>
  </p:clrMapOvr>
  <p:transition spd="slow">
    <p:comb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US" noProof="0" smtClean="0"/>
              <a:t>‹#›</a:t>
            </a:fld>
            <a:endParaRPr lang="en-US" noProof="0" dirty="0"/>
          </a:p>
        </p:txBody>
      </p:sp>
      <p:sp>
        <p:nvSpPr>
          <p:cNvPr id="5" name="Rectangle 4">
            <a:extLst>
              <a:ext uri="{FF2B5EF4-FFF2-40B4-BE49-F238E27FC236}">
                <a16:creationId xmlns:a16="http://schemas.microsoft.com/office/drawing/2014/main"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Freeform: Shape 9">
            <a:extLst>
              <a:ext uri="{FF2B5EF4-FFF2-40B4-BE49-F238E27FC236}">
                <a16:creationId xmlns:a16="http://schemas.microsoft.com/office/drawing/2014/main"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17">
            <a:extLst>
              <a:ext uri="{FF2B5EF4-FFF2-40B4-BE49-F238E27FC236}">
                <a16:creationId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9" name="Freeform: Shape 11">
            <a:extLst>
              <a:ext uri="{FF2B5EF4-FFF2-40B4-BE49-F238E27FC236}">
                <a16:creationId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7">
            <a:extLst>
              <a:ext uri="{FF2B5EF4-FFF2-40B4-BE49-F238E27FC236}">
                <a16:creationId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Title 1">
            <a:extLst>
              <a:ext uri="{FF2B5EF4-FFF2-40B4-BE49-F238E27FC236}">
                <a16:creationId xmlns:a16="http://schemas.microsoft.com/office/drawing/2014/main"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noProof="0" dirty="0">
                <a:latin typeface="+mj-lt"/>
              </a:rPr>
              <a:t>Click to edit Master title style</a:t>
            </a:r>
          </a:p>
        </p:txBody>
      </p:sp>
      <p:grpSp>
        <p:nvGrpSpPr>
          <p:cNvPr id="12" name="Group 11">
            <a:extLst>
              <a:ext uri="{FF2B5EF4-FFF2-40B4-BE49-F238E27FC236}">
                <a16:creationId xmlns:a16="http://schemas.microsoft.com/office/drawing/2014/main" id="{7068FCE4-1B47-3C4B-B091-013120A97D09}"/>
              </a:ext>
            </a:extLst>
          </p:cNvPr>
          <p:cNvGrpSpPr/>
          <p:nvPr userDrawn="1"/>
        </p:nvGrpSpPr>
        <p:grpSpPr>
          <a:xfrm rot="16200000">
            <a:off x="499388" y="-322655"/>
            <a:ext cx="535531" cy="645309"/>
            <a:chOff x="10945855" y="7317026"/>
            <a:chExt cx="2483924" cy="2993104"/>
          </a:xfrm>
        </p:grpSpPr>
        <p:sp>
          <p:nvSpPr>
            <p:cNvPr id="13" name="Freeform: Shape 15">
              <a:extLst>
                <a:ext uri="{FF2B5EF4-FFF2-40B4-BE49-F238E27FC236}">
                  <a16:creationId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6">
              <a:extLst>
                <a:ext uri="{FF2B5EF4-FFF2-40B4-BE49-F238E27FC236}">
                  <a16:creationId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5" name="Group 14">
            <a:extLst>
              <a:ext uri="{FF2B5EF4-FFF2-40B4-BE49-F238E27FC236}">
                <a16:creationId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17" name="Rectangle: Single Corner Snipped 2">
              <a:extLst>
                <a:ext uri="{FF2B5EF4-FFF2-40B4-BE49-F238E27FC236}">
                  <a16:creationId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Freeform: Shape 23">
            <a:extLst>
              <a:ext uri="{FF2B5EF4-FFF2-40B4-BE49-F238E27FC236}">
                <a16:creationId xmlns:a16="http://schemas.microsoft.com/office/drawing/2014/main"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Slide Number Placeholder 4">
            <a:extLst>
              <a:ext uri="{FF2B5EF4-FFF2-40B4-BE49-F238E27FC236}">
                <a16:creationId xmlns:a16="http://schemas.microsoft.com/office/drawing/2014/main" id="{7D9BF857-7910-734D-A217-5E3344220AA2}"/>
              </a:ext>
            </a:extLst>
          </p:cNvPr>
          <p:cNvSpPr txBox="1">
            <a:spLocks/>
          </p:cNvSpPr>
          <p:nvPr userDrawn="1"/>
        </p:nvSpPr>
        <p:spPr>
          <a:xfrm>
            <a:off x="11252200" y="6315075"/>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7" r:id="rId7"/>
    <p:sldLayoutId id="2147483674" r:id="rId8"/>
    <p:sldLayoutId id="2147483665" r:id="rId9"/>
    <p:sldLayoutId id="2147483673" r:id="rId10"/>
    <p:sldLayoutId id="2147483662" r:id="rId11"/>
    <p:sldLayoutId id="2147483663" r:id="rId12"/>
    <p:sldLayoutId id="2147483664" r:id="rId13"/>
    <p:sldLayoutId id="2147483675" r:id="rId14"/>
    <p:sldLayoutId id="2147483676" r:id="rId15"/>
    <p:sldLayoutId id="2147483672" r:id="rId16"/>
    <p:sldLayoutId id="2147483667" r:id="rId17"/>
    <p:sldLayoutId id="2147483668" r:id="rId18"/>
  </p:sldLayoutIdLst>
  <p:transition spd="slow">
    <p:comb dir="vert"/>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a:xfrm>
            <a:off x="2761488" y="558800"/>
            <a:ext cx="7077456" cy="2184400"/>
          </a:xfrm>
        </p:spPr>
        <p:txBody>
          <a:bodyPr/>
          <a:lstStyle/>
          <a:p>
            <a:r>
              <a:rPr lang="en-US" dirty="0"/>
              <a:t>3 Questions about God</a:t>
            </a:r>
          </a:p>
        </p:txBody>
      </p:sp>
      <p:sp>
        <p:nvSpPr>
          <p:cNvPr id="3" name="Subtitle 2">
            <a:extLst>
              <a:ext uri="{FF2B5EF4-FFF2-40B4-BE49-F238E27FC236}">
                <a16:creationId xmlns:a16="http://schemas.microsoft.com/office/drawing/2014/main" id="{0D537F64-4C96-4AA8-BB21-E8053A3186DD}"/>
              </a:ext>
            </a:extLst>
          </p:cNvPr>
          <p:cNvSpPr>
            <a:spLocks noGrp="1"/>
          </p:cNvSpPr>
          <p:nvPr>
            <p:ph type="subTitle" idx="1"/>
          </p:nvPr>
        </p:nvSpPr>
        <p:spPr>
          <a:xfrm>
            <a:off x="2761488" y="3081867"/>
            <a:ext cx="5993045" cy="2556933"/>
          </a:xfrm>
        </p:spPr>
        <p:txBody>
          <a:bodyPr>
            <a:normAutofit/>
          </a:bodyPr>
          <a:lstStyle/>
          <a:p>
            <a:pPr marL="0" indent="0">
              <a:buNone/>
            </a:pPr>
            <a:r>
              <a:rPr lang="en-US" sz="2800" b="1" dirty="0"/>
              <a:t>Are you: Atheist, Agnostic, Deist, or Christian </a:t>
            </a:r>
          </a:p>
          <a:p>
            <a:pPr marL="0" indent="0">
              <a:buNone/>
            </a:pPr>
            <a:endParaRPr lang="en-US" sz="2800" b="1" dirty="0"/>
          </a:p>
          <a:p>
            <a:pPr marL="0" indent="0">
              <a:buNone/>
            </a:pPr>
            <a:r>
              <a:rPr lang="en-US" sz="2800" b="1" dirty="0"/>
              <a:t>Here are 3 Challenging Questions for you.</a:t>
            </a:r>
          </a:p>
        </p:txBody>
      </p:sp>
    </p:spTree>
    <p:extLst>
      <p:ext uri="{BB962C8B-B14F-4D97-AF65-F5344CB8AC3E}">
        <p14:creationId xmlns:p14="http://schemas.microsoft.com/office/powerpoint/2010/main" val="3946934594"/>
      </p:ext>
    </p:extLst>
  </p:cSld>
  <p:clrMapOvr>
    <a:masterClrMapping/>
  </p:clrMapOvr>
  <p:transition spd="slow">
    <p:comb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783166" y="0"/>
            <a:ext cx="6294967" cy="1388533"/>
          </a:xfrm>
        </p:spPr>
        <p:txBody>
          <a:bodyPr/>
          <a:lstStyle/>
          <a:p>
            <a:r>
              <a:rPr lang="en-US" sz="4400" dirty="0"/>
              <a:t>1 – Do you believe there is a God?</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105901" cy="4809282"/>
          </a:xfrm>
        </p:spPr>
        <p:txBody>
          <a:bodyPr/>
          <a:lstStyle/>
          <a:p>
            <a:r>
              <a:rPr lang="en-US" sz="2800" b="1" dirty="0">
                <a:latin typeface="Verdana" panose="020B0604030504040204" pitchFamily="34" charset="0"/>
                <a:ea typeface="Verdana" panose="020B0604030504040204" pitchFamily="34" charset="0"/>
              </a:rPr>
              <a:t>Science			Nature</a:t>
            </a:r>
          </a:p>
          <a:p>
            <a:r>
              <a:rPr lang="en-US" sz="2800" b="1" dirty="0">
                <a:latin typeface="Verdana" panose="020B0604030504040204" pitchFamily="34" charset="0"/>
                <a:ea typeface="Verdana" panose="020B0604030504040204" pitchFamily="34" charset="0"/>
              </a:rPr>
              <a:t>Logic			Origin</a:t>
            </a:r>
          </a:p>
          <a:p>
            <a:endParaRPr lang="en-US" sz="2400" b="1" dirty="0">
              <a:latin typeface="Verdana" panose="020B0604030504040204" pitchFamily="34" charset="0"/>
              <a:ea typeface="Verdana" panose="020B0604030504040204" pitchFamily="34" charset="0"/>
            </a:endParaRPr>
          </a:p>
          <a:p>
            <a:pPr marR="0" algn="l" rtl="0"/>
            <a:r>
              <a:rPr lang="en-US" sz="2800" b="1" i="0" u="none" strike="noStrike" baseline="0" dirty="0">
                <a:latin typeface="Verdana" panose="020B0604030504040204" pitchFamily="34" charset="0"/>
                <a:ea typeface="Verdana" panose="020B0604030504040204" pitchFamily="34" charset="0"/>
              </a:rPr>
              <a:t>(Psalms 14:1-2)  The fool has said in his </a:t>
            </a:r>
            <a:r>
              <a:rPr lang="en-US" sz="2800" b="1" i="0" u="none" strike="noStrike" baseline="0" dirty="0" err="1">
                <a:latin typeface="Verdana" panose="020B0604030504040204" pitchFamily="34" charset="0"/>
                <a:ea typeface="Verdana" panose="020B0604030504040204" pitchFamily="34" charset="0"/>
              </a:rPr>
              <a:t>heart,"</a:t>
            </a:r>
            <a:r>
              <a:rPr lang="en-US" sz="2800" b="1" i="1" u="none" strike="noStrike" baseline="0" dirty="0" err="1">
                <a:latin typeface="Verdana" panose="020B0604030504040204" pitchFamily="34" charset="0"/>
                <a:ea typeface="Verdana" panose="020B0604030504040204" pitchFamily="34" charset="0"/>
              </a:rPr>
              <a:t>There</a:t>
            </a:r>
            <a:r>
              <a:rPr lang="en-US" sz="2800" b="1" i="1" u="none" strike="noStrike" baseline="0" dirty="0">
                <a:latin typeface="Verdana" panose="020B0604030504040204" pitchFamily="34" charset="0"/>
                <a:ea typeface="Verdana" panose="020B0604030504040204" pitchFamily="34" charset="0"/>
              </a:rPr>
              <a:t> is</a:t>
            </a:r>
            <a:r>
              <a:rPr lang="en-US" sz="2800" b="1" i="0" u="none" strike="noStrike" baseline="0" dirty="0">
                <a:latin typeface="Verdana" panose="020B0604030504040204" pitchFamily="34" charset="0"/>
                <a:ea typeface="Verdana" panose="020B0604030504040204" pitchFamily="34" charset="0"/>
              </a:rPr>
              <a:t> no God." They are corrupt, They have done abominable works, There is none who does good.  (2)  The LORD looks down from heaven upon the children of men, To see if there are any who understand, who seek God.</a:t>
            </a:r>
          </a:p>
          <a:p>
            <a:endParaRPr lang="en-US" dirty="0"/>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2</a:t>
            </a:fld>
            <a:endParaRPr lang="en-US" dirty="0"/>
          </a:p>
        </p:txBody>
      </p:sp>
    </p:spTree>
    <p:extLst>
      <p:ext uri="{BB962C8B-B14F-4D97-AF65-F5344CB8AC3E}">
        <p14:creationId xmlns:p14="http://schemas.microsoft.com/office/powerpoint/2010/main" val="3733486012"/>
      </p:ext>
    </p:extLst>
  </p:cSld>
  <p:clrMapOvr>
    <a:masterClrMapping/>
  </p:clrMapOvr>
  <p:transition spd="slow">
    <p:comb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783166" y="0"/>
            <a:ext cx="6294967" cy="1388533"/>
          </a:xfrm>
        </p:spPr>
        <p:txBody>
          <a:bodyPr/>
          <a:lstStyle/>
          <a:p>
            <a:r>
              <a:rPr lang="en-US" sz="4400" dirty="0"/>
              <a:t>1 – Do you believe there is a God?</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105901" cy="4809282"/>
          </a:xfrm>
        </p:spPr>
        <p:txBody>
          <a:bodyPr/>
          <a:lstStyle/>
          <a:p>
            <a:r>
              <a:rPr lang="en-US" sz="2800" b="1" dirty="0">
                <a:latin typeface="Verdana" panose="020B0604030504040204" pitchFamily="34" charset="0"/>
                <a:ea typeface="Verdana" panose="020B0604030504040204" pitchFamily="34" charset="0"/>
              </a:rPr>
              <a:t>Many in the world believe in a god.</a:t>
            </a:r>
          </a:p>
          <a:p>
            <a:endParaRPr lang="en-US" sz="2800" b="1" dirty="0">
              <a:latin typeface="Verdana" panose="020B0604030504040204" pitchFamily="34" charset="0"/>
              <a:ea typeface="Verdana" panose="020B0604030504040204" pitchFamily="34" charset="0"/>
            </a:endParaRPr>
          </a:p>
          <a:p>
            <a:r>
              <a:rPr lang="en-US" sz="2800" b="1" i="0" u="none" strike="noStrike" baseline="0" dirty="0">
                <a:latin typeface="Verdana" panose="020B0604030504040204" pitchFamily="34" charset="0"/>
                <a:ea typeface="Verdana" panose="020B0604030504040204" pitchFamily="34" charset="0"/>
              </a:rPr>
              <a:t>Great Spirit (American Indians)</a:t>
            </a:r>
          </a:p>
          <a:p>
            <a:endParaRPr lang="en-US" sz="2800" b="1" i="0" u="none" strike="noStrike" baseline="0" dirty="0">
              <a:latin typeface="Verdana" panose="020B0604030504040204" pitchFamily="34" charset="0"/>
              <a:ea typeface="Verdana" panose="020B0604030504040204" pitchFamily="34" charset="0"/>
            </a:endParaRPr>
          </a:p>
          <a:p>
            <a:r>
              <a:rPr lang="en-US" sz="2800" b="1" dirty="0" err="1">
                <a:latin typeface="Verdana" panose="020B0604030504040204" pitchFamily="34" charset="0"/>
                <a:ea typeface="Verdana" panose="020B0604030504040204" pitchFamily="34" charset="0"/>
              </a:rPr>
              <a:t>Buddah</a:t>
            </a:r>
            <a:r>
              <a:rPr lang="en-US" sz="2800" b="1" dirty="0">
                <a:latin typeface="Verdana" panose="020B0604030504040204" pitchFamily="34" charset="0"/>
                <a:ea typeface="Verdana" panose="020B0604030504040204" pitchFamily="34" charset="0"/>
              </a:rPr>
              <a:t>				</a:t>
            </a:r>
            <a:r>
              <a:rPr lang="en-US" sz="2800" b="1" i="0" u="none" strike="noStrike" baseline="0" dirty="0">
                <a:latin typeface="Verdana" panose="020B0604030504040204" pitchFamily="34" charset="0"/>
                <a:ea typeface="Verdana" panose="020B0604030504040204" pitchFamily="34" charset="0"/>
              </a:rPr>
              <a:t>Allah</a:t>
            </a:r>
          </a:p>
          <a:p>
            <a:endParaRPr lang="en-US" sz="2800" b="1" i="0" u="none" strike="noStrike" baseline="0"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1,000’s of pagan gods</a:t>
            </a:r>
            <a:endParaRPr lang="en-US" sz="2800" b="1" i="0" u="none" strike="noStrike" baseline="0" dirty="0">
              <a:latin typeface="Verdana" panose="020B0604030504040204" pitchFamily="34" charset="0"/>
              <a:ea typeface="Verdana" panose="020B0604030504040204" pitchFamily="34" charset="0"/>
            </a:endParaRPr>
          </a:p>
          <a:p>
            <a:endParaRPr lang="en-US" dirty="0"/>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3</a:t>
            </a:fld>
            <a:endParaRPr lang="en-US" dirty="0"/>
          </a:p>
        </p:txBody>
      </p:sp>
    </p:spTree>
    <p:extLst>
      <p:ext uri="{BB962C8B-B14F-4D97-AF65-F5344CB8AC3E}">
        <p14:creationId xmlns:p14="http://schemas.microsoft.com/office/powerpoint/2010/main" val="3012407757"/>
      </p:ext>
    </p:extLst>
  </p:cSld>
  <p:clrMapOvr>
    <a:masterClrMapping/>
  </p:clrMapOvr>
  <p:transition spd="slow">
    <p:comb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783166" y="0"/>
            <a:ext cx="6294967" cy="1311128"/>
          </a:xfrm>
        </p:spPr>
        <p:txBody>
          <a:bodyPr/>
          <a:lstStyle/>
          <a:p>
            <a:r>
              <a:rPr lang="en-US" sz="4400" dirty="0"/>
              <a:t>2 – Do you believe in the God of the Bible?</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105901" cy="4809282"/>
          </a:xfrm>
        </p:spPr>
        <p:txBody>
          <a:bodyPr/>
          <a:lstStyle/>
          <a:p>
            <a:r>
              <a:rPr lang="en-US" sz="2800" b="1" dirty="0">
                <a:latin typeface="Verdana" panose="020B0604030504040204" pitchFamily="34" charset="0"/>
                <a:ea typeface="Verdana" panose="020B0604030504040204" pitchFamily="34" charset="0"/>
              </a:rPr>
              <a:t>Attributes of God in the Bible</a:t>
            </a:r>
          </a:p>
          <a:p>
            <a:endParaRPr lang="en-US" sz="2800" b="1" dirty="0">
              <a:latin typeface="Verdana" panose="020B0604030504040204" pitchFamily="34" charset="0"/>
              <a:ea typeface="Verdana" panose="020B0604030504040204" pitchFamily="34" charset="0"/>
            </a:endParaRPr>
          </a:p>
          <a:p>
            <a:r>
              <a:rPr lang="en-US" sz="2800" b="1" i="0" u="none" strike="noStrike" baseline="0" dirty="0">
                <a:latin typeface="Verdana" panose="020B0604030504040204" pitchFamily="34" charset="0"/>
                <a:ea typeface="Verdana" panose="020B0604030504040204" pitchFamily="34" charset="0"/>
              </a:rPr>
              <a:t>Eternal (always existed)</a:t>
            </a:r>
          </a:p>
          <a:p>
            <a:endParaRPr lang="en-US" sz="2800" b="1" i="0" u="none" strike="noStrike" baseline="0" dirty="0">
              <a:latin typeface="Verdana" panose="020B0604030504040204" pitchFamily="34" charset="0"/>
              <a:ea typeface="Verdana" panose="020B0604030504040204" pitchFamily="34" charset="0"/>
            </a:endParaRPr>
          </a:p>
          <a:p>
            <a:r>
              <a:rPr lang="en-US" sz="2800" b="1" i="0" u="none" strike="noStrike" baseline="0" dirty="0">
                <a:latin typeface="Verdana" panose="020B0604030504040204" pitchFamily="34" charset="0"/>
                <a:ea typeface="Verdana" panose="020B0604030504040204" pitchFamily="34" charset="0"/>
              </a:rPr>
              <a:t>Almighty (Omnipotent)</a:t>
            </a:r>
          </a:p>
          <a:p>
            <a:endParaRPr lang="en-US" sz="2800" b="1" i="0" u="none" strike="noStrike" baseline="0"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All Knowing (Omniscient)</a:t>
            </a:r>
          </a:p>
          <a:p>
            <a:pPr marL="0" indent="0">
              <a:buNone/>
            </a:pPr>
            <a:endParaRPr lang="en-US" dirty="0"/>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4</a:t>
            </a:fld>
            <a:endParaRPr lang="en-US" dirty="0"/>
          </a:p>
        </p:txBody>
      </p:sp>
    </p:spTree>
    <p:extLst>
      <p:ext uri="{BB962C8B-B14F-4D97-AF65-F5344CB8AC3E}">
        <p14:creationId xmlns:p14="http://schemas.microsoft.com/office/powerpoint/2010/main" val="243303482"/>
      </p:ext>
    </p:extLst>
  </p:cSld>
  <p:clrMapOvr>
    <a:masterClrMapping/>
  </p:clrMapOvr>
  <p:transition spd="slow">
    <p:comb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783166" y="0"/>
            <a:ext cx="6294967" cy="1311128"/>
          </a:xfrm>
        </p:spPr>
        <p:txBody>
          <a:bodyPr/>
          <a:lstStyle/>
          <a:p>
            <a:r>
              <a:rPr lang="en-US" sz="4400" dirty="0"/>
              <a:t>2 – Do you believe in the God of the Bible?</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105901" cy="4809282"/>
          </a:xfrm>
        </p:spPr>
        <p:txBody>
          <a:bodyPr/>
          <a:lstStyle/>
          <a:p>
            <a:r>
              <a:rPr lang="en-US" sz="2800" b="1" dirty="0">
                <a:latin typeface="Verdana" panose="020B0604030504040204" pitchFamily="34" charset="0"/>
                <a:ea typeface="Verdana" panose="020B0604030504040204" pitchFamily="34" charset="0"/>
              </a:rPr>
              <a:t>Attributes of God in the Bible</a:t>
            </a:r>
          </a:p>
          <a:p>
            <a:endParaRPr lang="en-US" sz="2800" b="1" dirty="0">
              <a:latin typeface="Verdana" panose="020B0604030504040204" pitchFamily="34" charset="0"/>
              <a:ea typeface="Verdana" panose="020B0604030504040204" pitchFamily="34" charset="0"/>
            </a:endParaRPr>
          </a:p>
          <a:p>
            <a:r>
              <a:rPr lang="en-US" sz="2800" b="1" i="0" u="none" strike="noStrike" baseline="0" dirty="0">
                <a:latin typeface="Verdana" panose="020B0604030504040204" pitchFamily="34" charset="0"/>
                <a:ea typeface="Verdana" panose="020B0604030504040204" pitchFamily="34" charset="0"/>
              </a:rPr>
              <a:t>Everywhere present (Omnipresent)</a:t>
            </a:r>
          </a:p>
          <a:p>
            <a:endParaRPr lang="en-US" sz="2800" b="1" i="0" u="none" strike="noStrike" baseline="0"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Pure (without sin or flaw)</a:t>
            </a:r>
          </a:p>
          <a:p>
            <a:endParaRPr lang="en-US" sz="2800" b="1" dirty="0">
              <a:latin typeface="Verdana" panose="020B0604030504040204" pitchFamily="34" charset="0"/>
              <a:ea typeface="Verdana" panose="020B0604030504040204" pitchFamily="34" charset="0"/>
            </a:endParaRPr>
          </a:p>
          <a:p>
            <a:r>
              <a:rPr lang="en-US" sz="2800" b="1" dirty="0">
                <a:latin typeface="Verdana" panose="020B0604030504040204" pitchFamily="34" charset="0"/>
                <a:ea typeface="Verdana" panose="020B0604030504040204" pitchFamily="34" charset="0"/>
              </a:rPr>
              <a:t>Trinity (3 co-equal but separate beings)</a:t>
            </a:r>
          </a:p>
          <a:p>
            <a:pPr marL="0" indent="0">
              <a:buNone/>
            </a:pPr>
            <a:endParaRPr lang="en-US" sz="2800" b="1" i="0" u="none" strike="noStrike" baseline="0" dirty="0">
              <a:latin typeface="Verdana" panose="020B0604030504040204" pitchFamily="34" charset="0"/>
              <a:ea typeface="Verdana" panose="020B0604030504040204" pitchFamily="34" charset="0"/>
            </a:endParaRPr>
          </a:p>
          <a:p>
            <a:endParaRPr lang="en-US" dirty="0"/>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5</a:t>
            </a:fld>
            <a:endParaRPr lang="en-US" dirty="0"/>
          </a:p>
        </p:txBody>
      </p:sp>
    </p:spTree>
    <p:extLst>
      <p:ext uri="{BB962C8B-B14F-4D97-AF65-F5344CB8AC3E}">
        <p14:creationId xmlns:p14="http://schemas.microsoft.com/office/powerpoint/2010/main" val="2345365793"/>
      </p:ext>
    </p:extLst>
  </p:cSld>
  <p:clrMapOvr>
    <a:masterClrMapping/>
  </p:clrMapOvr>
  <p:transition spd="slow">
    <p:comb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783166" y="0"/>
            <a:ext cx="6294967" cy="1311128"/>
          </a:xfrm>
        </p:spPr>
        <p:txBody>
          <a:bodyPr/>
          <a:lstStyle/>
          <a:p>
            <a:r>
              <a:rPr lang="en-US" sz="4400" dirty="0"/>
              <a:t>2 – Do you believe in the God of the Bible?</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004301" cy="4809282"/>
          </a:xfrm>
        </p:spPr>
        <p:txBody>
          <a:bodyPr/>
          <a:lstStyle/>
          <a:p>
            <a:r>
              <a:rPr lang="en-US" sz="3200" b="1" i="0" u="none" strike="noStrike" baseline="0" dirty="0">
                <a:latin typeface="Verdana" panose="020B0604030504040204" pitchFamily="34" charset="0"/>
              </a:rPr>
              <a:t>(Genesis 1:1)  In the beginning </a:t>
            </a:r>
            <a:br>
              <a:rPr lang="en-US" sz="3200" b="1" i="0" u="none" strike="noStrike" baseline="0" dirty="0">
                <a:latin typeface="Verdana" panose="020B0604030504040204" pitchFamily="34" charset="0"/>
              </a:rPr>
            </a:br>
            <a:r>
              <a:rPr lang="en-US" sz="3200" b="1" i="0" u="none" strike="noStrike" baseline="0" dirty="0">
                <a:latin typeface="Verdana" panose="020B0604030504040204" pitchFamily="34" charset="0"/>
              </a:rPr>
              <a:t>God created the heavens and the earth.</a:t>
            </a:r>
            <a:endParaRPr lang="en-US" sz="3200" b="1" dirty="0">
              <a:latin typeface="Verdana" panose="020B0604030504040204" pitchFamily="34" charset="0"/>
            </a:endParaRPr>
          </a:p>
          <a:p>
            <a:pPr marR="0" algn="l" rtl="0"/>
            <a:r>
              <a:rPr lang="en-US" sz="3200" b="1" i="0" u="none" strike="noStrike" baseline="0" dirty="0">
                <a:latin typeface="Verdana" panose="020B0604030504040204" pitchFamily="34" charset="0"/>
              </a:rPr>
              <a:t>(John 1:1-3)  In the beginning was the Word, and the Word was with God, and the Word was God.  (2)  He was in the beginning with God.  (3)  All things were made through Him, and without Him nothing was made that was made.</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6</a:t>
            </a:fld>
            <a:endParaRPr lang="en-US" dirty="0"/>
          </a:p>
        </p:txBody>
      </p:sp>
    </p:spTree>
    <p:extLst>
      <p:ext uri="{BB962C8B-B14F-4D97-AF65-F5344CB8AC3E}">
        <p14:creationId xmlns:p14="http://schemas.microsoft.com/office/powerpoint/2010/main" val="1949925721"/>
      </p:ext>
    </p:extLst>
  </p:cSld>
  <p:clrMapOvr>
    <a:masterClrMapping/>
  </p:clrMapOvr>
  <p:transition spd="slow">
    <p:comb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749300" y="423333"/>
            <a:ext cx="6294967" cy="701731"/>
          </a:xfrm>
        </p:spPr>
        <p:txBody>
          <a:bodyPr/>
          <a:lstStyle/>
          <a:p>
            <a:r>
              <a:rPr lang="en-US" sz="4400" dirty="0"/>
              <a:t>3 – Do you believe God?</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004301" cy="4809282"/>
          </a:xfrm>
        </p:spPr>
        <p:txBody>
          <a:bodyPr/>
          <a:lstStyle/>
          <a:p>
            <a:r>
              <a:rPr lang="en-US" sz="3200" b="1" i="0" u="none" strike="noStrike" baseline="0" dirty="0">
                <a:latin typeface="Verdana" panose="020B0604030504040204" pitchFamily="34" charset="0"/>
              </a:rPr>
              <a:t>He created all things.</a:t>
            </a:r>
          </a:p>
          <a:p>
            <a:r>
              <a:rPr lang="en-US" sz="3200" b="1" dirty="0">
                <a:latin typeface="Verdana" panose="020B0604030504040204" pitchFamily="34" charset="0"/>
              </a:rPr>
              <a:t>He inspired prophets to speak and write.</a:t>
            </a:r>
          </a:p>
          <a:p>
            <a:r>
              <a:rPr lang="en-US" sz="3200" b="1" dirty="0">
                <a:latin typeface="Verdana" panose="020B0604030504040204" pitchFamily="34" charset="0"/>
              </a:rPr>
              <a:t>The Bible is from God.</a:t>
            </a:r>
          </a:p>
          <a:p>
            <a:r>
              <a:rPr lang="en-US" sz="3200" b="1" dirty="0">
                <a:latin typeface="Verdana" panose="020B0604030504040204" pitchFamily="34" charset="0"/>
              </a:rPr>
              <a:t>What is commanded in the Bible is God’s will for us.</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7</a:t>
            </a:fld>
            <a:endParaRPr lang="en-US" dirty="0"/>
          </a:p>
        </p:txBody>
      </p:sp>
    </p:spTree>
    <p:extLst>
      <p:ext uri="{BB962C8B-B14F-4D97-AF65-F5344CB8AC3E}">
        <p14:creationId xmlns:p14="http://schemas.microsoft.com/office/powerpoint/2010/main" val="4076882540"/>
      </p:ext>
    </p:extLst>
  </p:cSld>
  <p:clrMapOvr>
    <a:masterClrMapping/>
  </p:clrMapOvr>
  <p:transition spd="slow">
    <p:comb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749300" y="423333"/>
            <a:ext cx="6294967" cy="701731"/>
          </a:xfrm>
        </p:spPr>
        <p:txBody>
          <a:bodyPr/>
          <a:lstStyle/>
          <a:p>
            <a:r>
              <a:rPr lang="en-US" sz="4400" dirty="0"/>
              <a:t>3 – Do you believe God?</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004301" cy="4809282"/>
          </a:xfrm>
        </p:spPr>
        <p:txBody>
          <a:bodyPr/>
          <a:lstStyle/>
          <a:p>
            <a:r>
              <a:rPr lang="en-US" sz="3200" b="1" i="0" u="none" strike="noStrike" baseline="0" dirty="0">
                <a:latin typeface="Verdana" panose="020B0604030504040204" pitchFamily="34" charset="0"/>
              </a:rPr>
              <a:t>Believe = trust, depend on</a:t>
            </a:r>
          </a:p>
          <a:p>
            <a:endParaRPr lang="en-US" sz="3200" b="1" i="0" u="none" strike="noStrike" baseline="0" dirty="0">
              <a:latin typeface="Verdana" panose="020B0604030504040204" pitchFamily="34" charset="0"/>
            </a:endParaRPr>
          </a:p>
          <a:p>
            <a:r>
              <a:rPr lang="en-US" sz="3200" b="1" dirty="0">
                <a:latin typeface="Verdana" panose="020B0604030504040204" pitchFamily="34" charset="0"/>
              </a:rPr>
              <a:t>Do you put your trust in God?</a:t>
            </a:r>
          </a:p>
          <a:p>
            <a:endParaRPr lang="en-US" sz="3200" b="1" dirty="0">
              <a:latin typeface="Verdana" panose="020B0604030504040204" pitchFamily="34" charset="0"/>
            </a:endParaRPr>
          </a:p>
          <a:p>
            <a:r>
              <a:rPr lang="en-US" sz="3200" b="1" dirty="0">
                <a:latin typeface="Verdana" panose="020B0604030504040204" pitchFamily="34" charset="0"/>
              </a:rPr>
              <a:t>Do you rely on the Word of God?</a:t>
            </a:r>
          </a:p>
          <a:p>
            <a:endParaRPr lang="en-US" sz="3200" b="1" dirty="0">
              <a:latin typeface="Verdana" panose="020B0604030504040204" pitchFamily="34" charset="0"/>
            </a:endParaRPr>
          </a:p>
          <a:p>
            <a:r>
              <a:rPr lang="en-US" sz="3200" b="1" dirty="0">
                <a:latin typeface="Verdana" panose="020B0604030504040204" pitchFamily="34" charset="0"/>
              </a:rPr>
              <a:t>Do you depend on God for life after death, and eternal life with Him?</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8</a:t>
            </a:fld>
            <a:endParaRPr lang="en-US" dirty="0"/>
          </a:p>
        </p:txBody>
      </p:sp>
    </p:spTree>
    <p:extLst>
      <p:ext uri="{BB962C8B-B14F-4D97-AF65-F5344CB8AC3E}">
        <p14:creationId xmlns:p14="http://schemas.microsoft.com/office/powerpoint/2010/main" val="2932905508"/>
      </p:ext>
    </p:extLst>
  </p:cSld>
  <p:clrMapOvr>
    <a:masterClrMapping/>
  </p:clrMapOvr>
  <p:transition spd="slow">
    <p:comb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749300" y="423333"/>
            <a:ext cx="6294967" cy="701731"/>
          </a:xfrm>
        </p:spPr>
        <p:txBody>
          <a:bodyPr/>
          <a:lstStyle/>
          <a:p>
            <a:r>
              <a:rPr lang="en-US" sz="4400" dirty="0"/>
              <a:t>3 – Do you believe God?</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444499" y="1625385"/>
            <a:ext cx="9004301" cy="4809282"/>
          </a:xfrm>
        </p:spPr>
        <p:txBody>
          <a:bodyPr/>
          <a:lstStyle/>
          <a:p>
            <a:r>
              <a:rPr lang="en-US" sz="3200" b="1" i="0" u="none" strike="noStrike" baseline="0" dirty="0">
                <a:latin typeface="Verdana" panose="020B0604030504040204" pitchFamily="34" charset="0"/>
              </a:rPr>
              <a:t>Believe = trust, depend on</a:t>
            </a:r>
          </a:p>
          <a:p>
            <a:endParaRPr lang="en-US" sz="3200" b="1" i="0" u="none" strike="noStrike" baseline="0" dirty="0">
              <a:latin typeface="Verdana" panose="020B0604030504040204" pitchFamily="34" charset="0"/>
            </a:endParaRPr>
          </a:p>
          <a:p>
            <a:r>
              <a:rPr lang="en-US" sz="3200" b="1" dirty="0">
                <a:latin typeface="Verdana" panose="020B0604030504040204" pitchFamily="34" charset="0"/>
              </a:rPr>
              <a:t>Do you trust God enough to obey His commands in the Bible?</a:t>
            </a:r>
          </a:p>
          <a:p>
            <a:r>
              <a:rPr lang="en-US" sz="3200" b="1" dirty="0">
                <a:latin typeface="Verdana" panose="020B0604030504040204" pitchFamily="34" charset="0"/>
              </a:rPr>
              <a:t>Believe			Repent</a:t>
            </a:r>
          </a:p>
          <a:p>
            <a:endParaRPr lang="en-US" sz="3200" b="1" dirty="0">
              <a:latin typeface="Verdana" panose="020B0604030504040204" pitchFamily="34" charset="0"/>
            </a:endParaRPr>
          </a:p>
          <a:p>
            <a:r>
              <a:rPr lang="en-US" sz="3200" b="1" dirty="0">
                <a:latin typeface="Verdana" panose="020B0604030504040204" pitchFamily="34" charset="0"/>
              </a:rPr>
              <a:t>Confess faith		Burial in baptism</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9</a:t>
            </a:fld>
            <a:endParaRPr lang="en-US" dirty="0"/>
          </a:p>
        </p:txBody>
      </p:sp>
    </p:spTree>
    <p:extLst>
      <p:ext uri="{BB962C8B-B14F-4D97-AF65-F5344CB8AC3E}">
        <p14:creationId xmlns:p14="http://schemas.microsoft.com/office/powerpoint/2010/main" val="3536337379"/>
      </p:ext>
    </p:extLst>
  </p:cSld>
  <p:clrMapOvr>
    <a:masterClrMapping/>
  </p:clrMapOvr>
  <p:transition spd="slow">
    <p:comb dir="vert"/>
  </p:transition>
</p:sld>
</file>

<file path=ppt/theme/theme1.xml><?xml version="1.0" encoding="utf-8"?>
<a:theme xmlns:a="http://schemas.openxmlformats.org/drawingml/2006/main" name="Office Them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66687569_Modern blue presentation_AAS_v5" id="{C7B59113-CD15-4341-96CA-86E715D5BE98}" vid="{5A8FDAEB-3DF3-4B3C-A708-49813F8D6F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757914-1161-4661-9696-421FD6935CDD}">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5B26E0C9-B2AA-42E6-97B6-E1B7D9EAF129}">
  <ds:schemaRefs>
    <ds:schemaRef ds:uri="http://schemas.microsoft.com/sharepoint/v3/contenttype/forms"/>
  </ds:schemaRefs>
</ds:datastoreItem>
</file>

<file path=customXml/itemProps3.xml><?xml version="1.0" encoding="utf-8"?>
<ds:datastoreItem xmlns:ds="http://schemas.openxmlformats.org/officeDocument/2006/customXml" ds:itemID="{4C103400-4A22-4E35-B588-4C4D42638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Modern blue presentation</Template>
  <TotalTime>39</TotalTime>
  <Words>423</Words>
  <Application>Microsoft Office PowerPoint</Application>
  <PresentationFormat>Widescreen</PresentationFormat>
  <Paragraphs>64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Trade Gothic LT Pro</vt:lpstr>
      <vt:lpstr>Trebuchet MS</vt:lpstr>
      <vt:lpstr>Verdana</vt:lpstr>
      <vt:lpstr>Office Theme</vt:lpstr>
      <vt:lpstr>3 Questions about God</vt:lpstr>
      <vt:lpstr>1 – Do you believe there is a God?</vt:lpstr>
      <vt:lpstr>1 – Do you believe there is a God?</vt:lpstr>
      <vt:lpstr>2 – Do you believe in the God of the Bible?</vt:lpstr>
      <vt:lpstr>2 – Do you believe in the God of the Bible?</vt:lpstr>
      <vt:lpstr>2 – Do you believe in the God of the Bible?</vt:lpstr>
      <vt:lpstr>3 – Do you believe God?</vt:lpstr>
      <vt:lpstr>3 – Do you believe God?</vt:lpstr>
      <vt:lpstr>3 – Do you believe God?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Questions about God</dc:title>
  <dc:creator>Manly Luscombe</dc:creator>
  <cp:lastModifiedBy>Manly Luscombe</cp:lastModifiedBy>
  <cp:revision>4</cp:revision>
  <dcterms:created xsi:type="dcterms:W3CDTF">2021-03-17T19:24:08Z</dcterms:created>
  <dcterms:modified xsi:type="dcterms:W3CDTF">2021-03-17T20:03:26Z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