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handoutMasterIdLst>
    <p:handoutMasterId r:id="rId15"/>
  </p:handoutMasterIdLst>
  <p:sldIdLst>
    <p:sldId id="256" r:id="rId5"/>
    <p:sldId id="258" r:id="rId6"/>
    <p:sldId id="264" r:id="rId7"/>
    <p:sldId id="259" r:id="rId8"/>
    <p:sldId id="260" r:id="rId9"/>
    <p:sldId id="261" r:id="rId10"/>
    <p:sldId id="262" r:id="rId11"/>
    <p:sldId id="263"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7" d="100"/>
          <a:sy n="57" d="100"/>
        </p:scale>
        <p:origin x="72" y="414"/>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57545381-4C1C-4F24-98D5-3ECA30CCF012}"/>
    <pc:docChg chg="custSel addSld modSld modMainMaster">
      <pc:chgData name="Manly Luscombe" userId="d66a401e1e7a39bf" providerId="LiveId" clId="{57545381-4C1C-4F24-98D5-3ECA30CCF012}" dt="2021-03-17T20:03:05.280" v="226" actId="20577"/>
      <pc:docMkLst>
        <pc:docMk/>
      </pc:docMkLst>
      <pc:sldChg chg="modTransition">
        <pc:chgData name="Manly Luscombe" userId="d66a401e1e7a39bf" providerId="LiveId" clId="{57545381-4C1C-4F24-98D5-3ECA30CCF012}" dt="2021-03-17T19:55:24.822" v="2"/>
        <pc:sldMkLst>
          <pc:docMk/>
          <pc:sldMk cId="3946934594" sldId="256"/>
        </pc:sldMkLst>
      </pc:sldChg>
      <pc:sldChg chg="modTransition">
        <pc:chgData name="Manly Luscombe" userId="d66a401e1e7a39bf" providerId="LiveId" clId="{57545381-4C1C-4F24-98D5-3ECA30CCF012}" dt="2021-03-17T19:55:24.822" v="2"/>
        <pc:sldMkLst>
          <pc:docMk/>
          <pc:sldMk cId="3733486012" sldId="258"/>
        </pc:sldMkLst>
      </pc:sldChg>
      <pc:sldChg chg="modTransition">
        <pc:chgData name="Manly Luscombe" userId="d66a401e1e7a39bf" providerId="LiveId" clId="{57545381-4C1C-4F24-98D5-3ECA30CCF012}" dt="2021-03-17T19:55:24.822" v="2"/>
        <pc:sldMkLst>
          <pc:docMk/>
          <pc:sldMk cId="243303482" sldId="259"/>
        </pc:sldMkLst>
      </pc:sldChg>
      <pc:sldChg chg="modTransition">
        <pc:chgData name="Manly Luscombe" userId="d66a401e1e7a39bf" providerId="LiveId" clId="{57545381-4C1C-4F24-98D5-3ECA30CCF012}" dt="2021-03-17T19:55:24.822" v="2"/>
        <pc:sldMkLst>
          <pc:docMk/>
          <pc:sldMk cId="2345365793" sldId="260"/>
        </pc:sldMkLst>
      </pc:sldChg>
      <pc:sldChg chg="modTransition">
        <pc:chgData name="Manly Luscombe" userId="d66a401e1e7a39bf" providerId="LiveId" clId="{57545381-4C1C-4F24-98D5-3ECA30CCF012}" dt="2021-03-17T19:55:24.822" v="2"/>
        <pc:sldMkLst>
          <pc:docMk/>
          <pc:sldMk cId="1949925721" sldId="261"/>
        </pc:sldMkLst>
      </pc:sldChg>
      <pc:sldChg chg="modTransition">
        <pc:chgData name="Manly Luscombe" userId="d66a401e1e7a39bf" providerId="LiveId" clId="{57545381-4C1C-4F24-98D5-3ECA30CCF012}" dt="2021-03-17T19:55:24.822" v="2"/>
        <pc:sldMkLst>
          <pc:docMk/>
          <pc:sldMk cId="4076882540" sldId="262"/>
        </pc:sldMkLst>
      </pc:sldChg>
      <pc:sldChg chg="modTransition">
        <pc:chgData name="Manly Luscombe" userId="d66a401e1e7a39bf" providerId="LiveId" clId="{57545381-4C1C-4F24-98D5-3ECA30CCF012}" dt="2021-03-17T19:55:24.822" v="2"/>
        <pc:sldMkLst>
          <pc:docMk/>
          <pc:sldMk cId="2932905508" sldId="263"/>
        </pc:sldMkLst>
      </pc:sldChg>
      <pc:sldChg chg="modSp add mod">
        <pc:chgData name="Manly Luscombe" userId="d66a401e1e7a39bf" providerId="LiveId" clId="{57545381-4C1C-4F24-98D5-3ECA30CCF012}" dt="2021-03-17T19:58:15.822" v="116" actId="20577"/>
        <pc:sldMkLst>
          <pc:docMk/>
          <pc:sldMk cId="3012407757" sldId="264"/>
        </pc:sldMkLst>
        <pc:spChg chg="mod">
          <ac:chgData name="Manly Luscombe" userId="d66a401e1e7a39bf" providerId="LiveId" clId="{57545381-4C1C-4F24-98D5-3ECA30CCF012}" dt="2021-03-17T19:58:15.822" v="116" actId="20577"/>
          <ac:spMkLst>
            <pc:docMk/>
            <pc:sldMk cId="3012407757" sldId="264"/>
            <ac:spMk id="10" creationId="{EF2BC084-E6DB-4DE7-B309-042A85EBA700}"/>
          </ac:spMkLst>
        </pc:spChg>
      </pc:sldChg>
      <pc:sldChg chg="modSp add mod">
        <pc:chgData name="Manly Luscombe" userId="d66a401e1e7a39bf" providerId="LiveId" clId="{57545381-4C1C-4F24-98D5-3ECA30CCF012}" dt="2021-03-17T20:03:05.280" v="226" actId="20577"/>
        <pc:sldMkLst>
          <pc:docMk/>
          <pc:sldMk cId="3536337379" sldId="265"/>
        </pc:sldMkLst>
        <pc:spChg chg="mod">
          <ac:chgData name="Manly Luscombe" userId="d66a401e1e7a39bf" providerId="LiveId" clId="{57545381-4C1C-4F24-98D5-3ECA30CCF012}" dt="2021-03-17T20:03:05.280" v="226" actId="20577"/>
          <ac:spMkLst>
            <pc:docMk/>
            <pc:sldMk cId="3536337379" sldId="265"/>
            <ac:spMk id="10" creationId="{EF2BC084-E6DB-4DE7-B309-042A85EBA700}"/>
          </ac:spMkLst>
        </pc:spChg>
      </pc:sldChg>
      <pc:sldMasterChg chg="modTransition modSldLayout">
        <pc:chgData name="Manly Luscombe" userId="d66a401e1e7a39bf" providerId="LiveId" clId="{57545381-4C1C-4F24-98D5-3ECA30CCF012}" dt="2021-03-17T19:55:24.822" v="2"/>
        <pc:sldMasterMkLst>
          <pc:docMk/>
          <pc:sldMasterMk cId="666093331" sldId="2147483648"/>
        </pc:sldMasterMkLst>
        <pc:sldLayoutChg chg="modTransition">
          <pc:chgData name="Manly Luscombe" userId="d66a401e1e7a39bf" providerId="LiveId" clId="{57545381-4C1C-4F24-98D5-3ECA30CCF012}" dt="2021-03-17T19:55:24.822" v="2"/>
          <pc:sldLayoutMkLst>
            <pc:docMk/>
            <pc:sldMasterMk cId="666093331" sldId="2147483648"/>
            <pc:sldLayoutMk cId="436959625" sldId="2147483649"/>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1675197494" sldId="2147483651"/>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274574868" sldId="2147483654"/>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3511478827" sldId="2147483660"/>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4073704932" sldId="2147483661"/>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476266371" sldId="2147483662"/>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1544745716" sldId="2147483663"/>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2486826778" sldId="2147483664"/>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3219167126" sldId="2147483665"/>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1753169891" sldId="2147483666"/>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2236386145" sldId="2147483667"/>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1218518015" sldId="2147483668"/>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2672304746" sldId="2147483672"/>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999597857" sldId="2147483673"/>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2636708262" sldId="2147483674"/>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1540650178" sldId="2147483675"/>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1212989540" sldId="2147483676"/>
          </pc:sldLayoutMkLst>
        </pc:sldLayoutChg>
        <pc:sldLayoutChg chg="modTransition">
          <pc:chgData name="Manly Luscombe" userId="d66a401e1e7a39bf" providerId="LiveId" clId="{57545381-4C1C-4F24-98D5-3ECA30CCF012}" dt="2021-03-17T19:55:24.822" v="2"/>
          <pc:sldLayoutMkLst>
            <pc:docMk/>
            <pc:sldMasterMk cId="666093331" sldId="2147483648"/>
            <pc:sldLayoutMk cId="2904744868" sldId="214748367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3/17/2021</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3/17/2021</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a:t>Click to edit Master subtitle style</a:t>
            </a:r>
          </a:p>
        </p:txBody>
      </p:sp>
    </p:spTree>
    <p:extLst>
      <p:ext uri="{BB962C8B-B14F-4D97-AF65-F5344CB8AC3E}">
        <p14:creationId xmlns:p14="http://schemas.microsoft.com/office/powerpoint/2010/main" val="436959625"/>
      </p:ext>
    </p:extLst>
  </p:cSld>
  <p:clrMapOvr>
    <a:masterClrMapping/>
  </p:clrMapOvr>
  <p:transition spd="slow">
    <p:comb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9597857"/>
      </p:ext>
    </p:extLst>
  </p:cSld>
  <p:clrMapOvr>
    <a:masterClrMapping/>
  </p:clrMapOvr>
  <p:transition spd="slow">
    <p:comb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transition spd="slow">
    <p:comb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Tree>
    <p:extLst>
      <p:ext uri="{BB962C8B-B14F-4D97-AF65-F5344CB8AC3E}">
        <p14:creationId xmlns:p14="http://schemas.microsoft.com/office/powerpoint/2010/main" val="1544745716"/>
      </p:ext>
    </p:extLst>
  </p:cSld>
  <p:clrMapOvr>
    <a:masterClrMapping/>
  </p:clrMapOvr>
  <p:transition spd="slow">
    <p:comb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transition spd="slow">
    <p:comb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540650178"/>
      </p:ext>
    </p:extLst>
  </p:cSld>
  <p:clrMapOvr>
    <a:masterClrMapping/>
  </p:clrMapOvr>
  <p:transition spd="slow">
    <p:comb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12989540"/>
      </p:ext>
    </p:extLst>
  </p:cSld>
  <p:clrMapOvr>
    <a:masterClrMapping/>
  </p:clrMapOvr>
  <p:transition spd="slow">
    <p:comb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transition spd="slow">
    <p:comb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transition spd="slow">
    <p:comb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transition spd="slow">
    <p:comb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transition spd="slow">
    <p:comb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transition spd="slow">
    <p:comb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transition spd="slow">
    <p:comb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p:transition spd="slow">
    <p:comb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transition spd="slow">
    <p:comb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val="2904744868"/>
      </p:ext>
    </p:extLst>
  </p:cSld>
  <p:clrMapOvr>
    <a:masterClrMapping/>
  </p:clrMapOvr>
  <p:transition spd="slow">
    <p:comb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36708262"/>
      </p:ext>
    </p:extLst>
  </p:cSld>
  <p:clrMapOvr>
    <a:masterClrMapping/>
  </p:clrMapOvr>
  <p:transition spd="slow">
    <p:comb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9167126"/>
      </p:ext>
    </p:extLst>
  </p:cSld>
  <p:clrMapOvr>
    <a:masterClrMapping/>
  </p:clrMapOvr>
  <p:transition spd="slow">
    <p:comb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transition spd="slow">
    <p:comb dir="vert"/>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2761488" y="558800"/>
            <a:ext cx="7077456" cy="2184400"/>
          </a:xfrm>
        </p:spPr>
        <p:txBody>
          <a:bodyPr/>
          <a:lstStyle/>
          <a:p>
            <a:r>
              <a:rPr lang="en-US" dirty="0"/>
              <a:t>3 Questions about God</a:t>
            </a:r>
          </a:p>
        </p:txBody>
      </p:sp>
      <p:sp>
        <p:nvSpPr>
          <p:cNvPr id="3" name="Subtitle 2">
            <a:extLst>
              <a:ext uri="{FF2B5EF4-FFF2-40B4-BE49-F238E27FC236}">
                <a16:creationId xmlns:a16="http://schemas.microsoft.com/office/drawing/2014/main" id="{0D537F64-4C96-4AA8-BB21-E8053A3186DD}"/>
              </a:ext>
            </a:extLst>
          </p:cNvPr>
          <p:cNvSpPr>
            <a:spLocks noGrp="1"/>
          </p:cNvSpPr>
          <p:nvPr>
            <p:ph type="subTitle" idx="1"/>
          </p:nvPr>
        </p:nvSpPr>
        <p:spPr>
          <a:xfrm>
            <a:off x="2761488" y="3081867"/>
            <a:ext cx="5993045" cy="2556933"/>
          </a:xfrm>
        </p:spPr>
        <p:txBody>
          <a:bodyPr>
            <a:normAutofit/>
          </a:bodyPr>
          <a:lstStyle/>
          <a:p>
            <a:pPr marL="0" indent="0">
              <a:buNone/>
            </a:pPr>
            <a:r>
              <a:rPr lang="en-US" sz="2800" b="1" dirty="0"/>
              <a:t>Are you: Atheist, Agnostic, Deist, or Christian </a:t>
            </a:r>
          </a:p>
          <a:p>
            <a:pPr marL="0" indent="0">
              <a:buNone/>
            </a:pPr>
            <a:endParaRPr lang="en-US" sz="2800" b="1" dirty="0"/>
          </a:p>
          <a:p>
            <a:pPr marL="0" indent="0">
              <a:buNone/>
            </a:pPr>
            <a:r>
              <a:rPr lang="en-US" sz="2800" b="1" dirty="0"/>
              <a:t>Here are 3 Challenging Questions for you.</a:t>
            </a:r>
          </a:p>
        </p:txBody>
      </p:sp>
    </p:spTree>
    <p:extLst>
      <p:ext uri="{BB962C8B-B14F-4D97-AF65-F5344CB8AC3E}">
        <p14:creationId xmlns:p14="http://schemas.microsoft.com/office/powerpoint/2010/main" val="3946934594"/>
      </p:ext>
    </p:extLst>
  </p:cSld>
  <p:clrMapOvr>
    <a:masterClrMapping/>
  </p:clrMapOvr>
  <p:transition spd="slow">
    <p:comb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783166" y="0"/>
            <a:ext cx="6294967" cy="1388533"/>
          </a:xfrm>
        </p:spPr>
        <p:txBody>
          <a:bodyPr/>
          <a:lstStyle/>
          <a:p>
            <a:r>
              <a:rPr lang="en-US" sz="4400" dirty="0"/>
              <a:t>1 – Do you believe there is a God?</a:t>
            </a:r>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a:xfrm>
            <a:off x="444499" y="1625385"/>
            <a:ext cx="9105901" cy="4809282"/>
          </a:xfrm>
        </p:spPr>
        <p:txBody>
          <a:bodyPr/>
          <a:lstStyle/>
          <a:p>
            <a:r>
              <a:rPr lang="en-US" sz="2800" b="1" dirty="0">
                <a:latin typeface="Verdana" panose="020B0604030504040204" pitchFamily="34" charset="0"/>
                <a:ea typeface="Verdana" panose="020B0604030504040204" pitchFamily="34" charset="0"/>
              </a:rPr>
              <a:t>Science			Nature</a:t>
            </a:r>
          </a:p>
          <a:p>
            <a:r>
              <a:rPr lang="en-US" sz="2800" b="1" dirty="0">
                <a:latin typeface="Verdana" panose="020B0604030504040204" pitchFamily="34" charset="0"/>
                <a:ea typeface="Verdana" panose="020B0604030504040204" pitchFamily="34" charset="0"/>
              </a:rPr>
              <a:t>Logic			Origin</a:t>
            </a:r>
          </a:p>
          <a:p>
            <a:endParaRPr lang="en-US" sz="2400" b="1" dirty="0">
              <a:latin typeface="Verdana" panose="020B0604030504040204" pitchFamily="34" charset="0"/>
              <a:ea typeface="Verdana" panose="020B0604030504040204" pitchFamily="34" charset="0"/>
            </a:endParaRPr>
          </a:p>
          <a:p>
            <a:pPr marR="0" algn="l" rtl="0"/>
            <a:r>
              <a:rPr lang="en-US" sz="2800" b="1" i="0" u="none" strike="noStrike" baseline="0" dirty="0">
                <a:latin typeface="Verdana" panose="020B0604030504040204" pitchFamily="34" charset="0"/>
                <a:ea typeface="Verdana" panose="020B0604030504040204" pitchFamily="34" charset="0"/>
              </a:rPr>
              <a:t>(Psalms 14:1-2)  The fool has said in his </a:t>
            </a:r>
            <a:r>
              <a:rPr lang="en-US" sz="2800" b="1" i="0" u="none" strike="noStrike" baseline="0" dirty="0" err="1">
                <a:latin typeface="Verdana" panose="020B0604030504040204" pitchFamily="34" charset="0"/>
                <a:ea typeface="Verdana" panose="020B0604030504040204" pitchFamily="34" charset="0"/>
              </a:rPr>
              <a:t>heart,"</a:t>
            </a:r>
            <a:r>
              <a:rPr lang="en-US" sz="2800" b="1" i="1" u="none" strike="noStrike" baseline="0" dirty="0" err="1">
                <a:latin typeface="Verdana" panose="020B0604030504040204" pitchFamily="34" charset="0"/>
                <a:ea typeface="Verdana" panose="020B0604030504040204" pitchFamily="34" charset="0"/>
              </a:rPr>
              <a:t>There</a:t>
            </a:r>
            <a:r>
              <a:rPr lang="en-US" sz="2800" b="1" i="1" u="none" strike="noStrike" baseline="0" dirty="0">
                <a:latin typeface="Verdana" panose="020B0604030504040204" pitchFamily="34" charset="0"/>
                <a:ea typeface="Verdana" panose="020B0604030504040204" pitchFamily="34" charset="0"/>
              </a:rPr>
              <a:t> is</a:t>
            </a:r>
            <a:r>
              <a:rPr lang="en-US" sz="2800" b="1" i="0" u="none" strike="noStrike" baseline="0" dirty="0">
                <a:latin typeface="Verdana" panose="020B0604030504040204" pitchFamily="34" charset="0"/>
                <a:ea typeface="Verdana" panose="020B0604030504040204" pitchFamily="34" charset="0"/>
              </a:rPr>
              <a:t> no God." They are corrupt, They have done abominable works, There is none who does good.  (2)  The LORD looks down from heaven upon the children of men, To see if there are any who understand, who seek God.</a:t>
            </a:r>
          </a:p>
          <a:p>
            <a:endParaRPr lang="en-US" dirty="0"/>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2</a:t>
            </a:fld>
            <a:endParaRPr lang="en-US" dirty="0"/>
          </a:p>
        </p:txBody>
      </p:sp>
    </p:spTree>
    <p:extLst>
      <p:ext uri="{BB962C8B-B14F-4D97-AF65-F5344CB8AC3E}">
        <p14:creationId xmlns:p14="http://schemas.microsoft.com/office/powerpoint/2010/main" val="3733486012"/>
      </p:ext>
    </p:extLst>
  </p:cSld>
  <p:clrMapOvr>
    <a:masterClrMapping/>
  </p:clrMapOvr>
  <p:transition spd="slow">
    <p:comb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783166" y="0"/>
            <a:ext cx="6294967" cy="1388533"/>
          </a:xfrm>
        </p:spPr>
        <p:txBody>
          <a:bodyPr/>
          <a:lstStyle/>
          <a:p>
            <a:r>
              <a:rPr lang="en-US" sz="4400" dirty="0"/>
              <a:t>1 – Do you believe there is a God?</a:t>
            </a:r>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a:xfrm>
            <a:off x="444499" y="1625385"/>
            <a:ext cx="9105901" cy="4809282"/>
          </a:xfrm>
        </p:spPr>
        <p:txBody>
          <a:bodyPr/>
          <a:lstStyle/>
          <a:p>
            <a:r>
              <a:rPr lang="en-US" sz="2800" b="1" dirty="0">
                <a:latin typeface="Verdana" panose="020B0604030504040204" pitchFamily="34" charset="0"/>
                <a:ea typeface="Verdana" panose="020B0604030504040204" pitchFamily="34" charset="0"/>
              </a:rPr>
              <a:t>Many in the world believe in a god.</a:t>
            </a:r>
          </a:p>
          <a:p>
            <a:endParaRPr lang="en-US" sz="2800" b="1" dirty="0">
              <a:latin typeface="Verdana" panose="020B0604030504040204" pitchFamily="34" charset="0"/>
              <a:ea typeface="Verdana" panose="020B0604030504040204" pitchFamily="34" charset="0"/>
            </a:endParaRPr>
          </a:p>
          <a:p>
            <a:r>
              <a:rPr lang="en-US" sz="2800" b="1" i="0" u="none" strike="noStrike" baseline="0" dirty="0">
                <a:latin typeface="Verdana" panose="020B0604030504040204" pitchFamily="34" charset="0"/>
                <a:ea typeface="Verdana" panose="020B0604030504040204" pitchFamily="34" charset="0"/>
              </a:rPr>
              <a:t>Great Spirit (American Indians)</a:t>
            </a:r>
          </a:p>
          <a:p>
            <a:endParaRPr lang="en-US" sz="2800" b="1" i="0" u="none" strike="noStrike" baseline="0" dirty="0">
              <a:latin typeface="Verdana" panose="020B0604030504040204" pitchFamily="34" charset="0"/>
              <a:ea typeface="Verdana" panose="020B0604030504040204" pitchFamily="34" charset="0"/>
            </a:endParaRPr>
          </a:p>
          <a:p>
            <a:r>
              <a:rPr lang="en-US" sz="2800" b="1" dirty="0" err="1">
                <a:latin typeface="Verdana" panose="020B0604030504040204" pitchFamily="34" charset="0"/>
                <a:ea typeface="Verdana" panose="020B0604030504040204" pitchFamily="34" charset="0"/>
              </a:rPr>
              <a:t>Buddah</a:t>
            </a:r>
            <a:r>
              <a:rPr lang="en-US" sz="2800" b="1" dirty="0">
                <a:latin typeface="Verdana" panose="020B0604030504040204" pitchFamily="34" charset="0"/>
                <a:ea typeface="Verdana" panose="020B0604030504040204" pitchFamily="34" charset="0"/>
              </a:rPr>
              <a:t>				</a:t>
            </a:r>
            <a:r>
              <a:rPr lang="en-US" sz="2800" b="1" i="0" u="none" strike="noStrike" baseline="0" dirty="0">
                <a:latin typeface="Verdana" panose="020B0604030504040204" pitchFamily="34" charset="0"/>
                <a:ea typeface="Verdana" panose="020B0604030504040204" pitchFamily="34" charset="0"/>
              </a:rPr>
              <a:t>Allah</a:t>
            </a:r>
          </a:p>
          <a:p>
            <a:endParaRPr lang="en-US" sz="2800" b="1" i="0" u="none" strike="noStrike" baseline="0"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1,000’s of pagan gods</a:t>
            </a:r>
            <a:endParaRPr lang="en-US" sz="2800" b="1" i="0" u="none" strike="noStrike" baseline="0" dirty="0">
              <a:latin typeface="Verdana" panose="020B0604030504040204" pitchFamily="34" charset="0"/>
              <a:ea typeface="Verdana" panose="020B0604030504040204" pitchFamily="34" charset="0"/>
            </a:endParaRPr>
          </a:p>
          <a:p>
            <a:endParaRPr lang="en-US" dirty="0"/>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3</a:t>
            </a:fld>
            <a:endParaRPr lang="en-US" dirty="0"/>
          </a:p>
        </p:txBody>
      </p:sp>
    </p:spTree>
    <p:extLst>
      <p:ext uri="{BB962C8B-B14F-4D97-AF65-F5344CB8AC3E}">
        <p14:creationId xmlns:p14="http://schemas.microsoft.com/office/powerpoint/2010/main" val="3012407757"/>
      </p:ext>
    </p:extLst>
  </p:cSld>
  <p:clrMapOvr>
    <a:masterClrMapping/>
  </p:clrMapOvr>
  <p:transition spd="slow">
    <p:comb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783166" y="0"/>
            <a:ext cx="6294967" cy="1311128"/>
          </a:xfrm>
        </p:spPr>
        <p:txBody>
          <a:bodyPr/>
          <a:lstStyle/>
          <a:p>
            <a:r>
              <a:rPr lang="en-US" sz="4400" dirty="0"/>
              <a:t>2 – Do you believe in the God of the Bible?</a:t>
            </a:r>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a:xfrm>
            <a:off x="444499" y="1625385"/>
            <a:ext cx="9105901" cy="4809282"/>
          </a:xfrm>
        </p:spPr>
        <p:txBody>
          <a:bodyPr/>
          <a:lstStyle/>
          <a:p>
            <a:r>
              <a:rPr lang="en-US" sz="2800" b="1" dirty="0">
                <a:latin typeface="Verdana" panose="020B0604030504040204" pitchFamily="34" charset="0"/>
                <a:ea typeface="Verdana" panose="020B0604030504040204" pitchFamily="34" charset="0"/>
              </a:rPr>
              <a:t>Attributes of God in the Bible</a:t>
            </a:r>
          </a:p>
          <a:p>
            <a:endParaRPr lang="en-US" sz="2800" b="1" dirty="0">
              <a:latin typeface="Verdana" panose="020B0604030504040204" pitchFamily="34" charset="0"/>
              <a:ea typeface="Verdana" panose="020B0604030504040204" pitchFamily="34" charset="0"/>
            </a:endParaRPr>
          </a:p>
          <a:p>
            <a:r>
              <a:rPr lang="en-US" sz="2800" b="1" i="0" u="none" strike="noStrike" baseline="0" dirty="0">
                <a:latin typeface="Verdana" panose="020B0604030504040204" pitchFamily="34" charset="0"/>
                <a:ea typeface="Verdana" panose="020B0604030504040204" pitchFamily="34" charset="0"/>
              </a:rPr>
              <a:t>Eternal (always existed)</a:t>
            </a:r>
          </a:p>
          <a:p>
            <a:endParaRPr lang="en-US" sz="2800" b="1" i="0" u="none" strike="noStrike" baseline="0" dirty="0">
              <a:latin typeface="Verdana" panose="020B0604030504040204" pitchFamily="34" charset="0"/>
              <a:ea typeface="Verdana" panose="020B0604030504040204" pitchFamily="34" charset="0"/>
            </a:endParaRPr>
          </a:p>
          <a:p>
            <a:r>
              <a:rPr lang="en-US" sz="2800" b="1" i="0" u="none" strike="noStrike" baseline="0" dirty="0">
                <a:latin typeface="Verdana" panose="020B0604030504040204" pitchFamily="34" charset="0"/>
                <a:ea typeface="Verdana" panose="020B0604030504040204" pitchFamily="34" charset="0"/>
              </a:rPr>
              <a:t>Almighty (Omnipotent)</a:t>
            </a:r>
          </a:p>
          <a:p>
            <a:endParaRPr lang="en-US" sz="2800" b="1" i="0" u="none" strike="noStrike" baseline="0"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All Knowing (Omniscient)</a:t>
            </a:r>
          </a:p>
          <a:p>
            <a:pPr marL="0" indent="0">
              <a:buNone/>
            </a:pPr>
            <a:endParaRPr lang="en-US" dirty="0"/>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4</a:t>
            </a:fld>
            <a:endParaRPr lang="en-US" dirty="0"/>
          </a:p>
        </p:txBody>
      </p:sp>
    </p:spTree>
    <p:extLst>
      <p:ext uri="{BB962C8B-B14F-4D97-AF65-F5344CB8AC3E}">
        <p14:creationId xmlns:p14="http://schemas.microsoft.com/office/powerpoint/2010/main" val="243303482"/>
      </p:ext>
    </p:extLst>
  </p:cSld>
  <p:clrMapOvr>
    <a:masterClrMapping/>
  </p:clrMapOvr>
  <p:transition spd="slow">
    <p:comb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783166" y="0"/>
            <a:ext cx="6294967" cy="1311128"/>
          </a:xfrm>
        </p:spPr>
        <p:txBody>
          <a:bodyPr/>
          <a:lstStyle/>
          <a:p>
            <a:r>
              <a:rPr lang="en-US" sz="4400" dirty="0"/>
              <a:t>2 – Do you believe in the God of the Bible?</a:t>
            </a:r>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a:xfrm>
            <a:off x="444499" y="1625385"/>
            <a:ext cx="9105901" cy="4809282"/>
          </a:xfrm>
        </p:spPr>
        <p:txBody>
          <a:bodyPr/>
          <a:lstStyle/>
          <a:p>
            <a:r>
              <a:rPr lang="en-US" sz="2800" b="1" dirty="0">
                <a:latin typeface="Verdana" panose="020B0604030504040204" pitchFamily="34" charset="0"/>
                <a:ea typeface="Verdana" panose="020B0604030504040204" pitchFamily="34" charset="0"/>
              </a:rPr>
              <a:t>Attributes of God in the Bible</a:t>
            </a:r>
          </a:p>
          <a:p>
            <a:endParaRPr lang="en-US" sz="2800" b="1" dirty="0">
              <a:latin typeface="Verdana" panose="020B0604030504040204" pitchFamily="34" charset="0"/>
              <a:ea typeface="Verdana" panose="020B0604030504040204" pitchFamily="34" charset="0"/>
            </a:endParaRPr>
          </a:p>
          <a:p>
            <a:r>
              <a:rPr lang="en-US" sz="2800" b="1" i="0" u="none" strike="noStrike" baseline="0" dirty="0">
                <a:latin typeface="Verdana" panose="020B0604030504040204" pitchFamily="34" charset="0"/>
                <a:ea typeface="Verdana" panose="020B0604030504040204" pitchFamily="34" charset="0"/>
              </a:rPr>
              <a:t>Everywhere present (Omnipresent)</a:t>
            </a:r>
          </a:p>
          <a:p>
            <a:endParaRPr lang="en-US" sz="2800" b="1" i="0" u="none" strike="noStrike" baseline="0"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Pure (without sin or flaw)</a:t>
            </a:r>
          </a:p>
          <a:p>
            <a:endParaRPr lang="en-US" sz="2800" b="1"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Trinity (3 co-equal but separate beings)</a:t>
            </a:r>
          </a:p>
          <a:p>
            <a:pPr marL="0" indent="0">
              <a:buNone/>
            </a:pPr>
            <a:endParaRPr lang="en-US" sz="2800" b="1" i="0" u="none" strike="noStrike" baseline="0" dirty="0">
              <a:latin typeface="Verdana" panose="020B0604030504040204" pitchFamily="34" charset="0"/>
              <a:ea typeface="Verdana" panose="020B0604030504040204" pitchFamily="34" charset="0"/>
            </a:endParaRPr>
          </a:p>
          <a:p>
            <a:endParaRPr lang="en-US" dirty="0"/>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5</a:t>
            </a:fld>
            <a:endParaRPr lang="en-US" dirty="0"/>
          </a:p>
        </p:txBody>
      </p:sp>
    </p:spTree>
    <p:extLst>
      <p:ext uri="{BB962C8B-B14F-4D97-AF65-F5344CB8AC3E}">
        <p14:creationId xmlns:p14="http://schemas.microsoft.com/office/powerpoint/2010/main" val="2345365793"/>
      </p:ext>
    </p:extLst>
  </p:cSld>
  <p:clrMapOvr>
    <a:masterClrMapping/>
  </p:clrMapOvr>
  <p:transition spd="slow">
    <p:comb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783166" y="0"/>
            <a:ext cx="6294967" cy="1311128"/>
          </a:xfrm>
        </p:spPr>
        <p:txBody>
          <a:bodyPr/>
          <a:lstStyle/>
          <a:p>
            <a:r>
              <a:rPr lang="en-US" sz="4400" dirty="0"/>
              <a:t>2 – Do you believe in the God of the Bible?</a:t>
            </a:r>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a:xfrm>
            <a:off x="444499" y="1625385"/>
            <a:ext cx="9004301" cy="4809282"/>
          </a:xfrm>
        </p:spPr>
        <p:txBody>
          <a:bodyPr/>
          <a:lstStyle/>
          <a:p>
            <a:r>
              <a:rPr lang="en-US" sz="3200" b="1" i="0" u="none" strike="noStrike" baseline="0" dirty="0">
                <a:latin typeface="Verdana" panose="020B0604030504040204" pitchFamily="34" charset="0"/>
              </a:rPr>
              <a:t>(Genesis 1:1)  In the beginning </a:t>
            </a:r>
            <a:br>
              <a:rPr lang="en-US" sz="3200" b="1" i="0" u="none" strike="noStrike" baseline="0" dirty="0">
                <a:latin typeface="Verdana" panose="020B0604030504040204" pitchFamily="34" charset="0"/>
              </a:rPr>
            </a:br>
            <a:r>
              <a:rPr lang="en-US" sz="3200" b="1" i="0" u="none" strike="noStrike" baseline="0" dirty="0">
                <a:latin typeface="Verdana" panose="020B0604030504040204" pitchFamily="34" charset="0"/>
              </a:rPr>
              <a:t>God created the heavens and the earth.</a:t>
            </a:r>
            <a:endParaRPr lang="en-US" sz="3200" b="1" dirty="0">
              <a:latin typeface="Verdana" panose="020B0604030504040204" pitchFamily="34" charset="0"/>
            </a:endParaRPr>
          </a:p>
          <a:p>
            <a:pPr marR="0" algn="l" rtl="0"/>
            <a:r>
              <a:rPr lang="en-US" sz="3200" b="1" i="0" u="none" strike="noStrike" baseline="0" dirty="0">
                <a:latin typeface="Verdana" panose="020B0604030504040204" pitchFamily="34" charset="0"/>
              </a:rPr>
              <a:t>(John 1:1-3)  In the beginning was the Word, and the Word was with God, and the Word was God.  (2)  He was in the beginning with God.  (3)  All things were made through Him, and without Him nothing was made that was made.</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6</a:t>
            </a:fld>
            <a:endParaRPr lang="en-US" dirty="0"/>
          </a:p>
        </p:txBody>
      </p:sp>
    </p:spTree>
    <p:extLst>
      <p:ext uri="{BB962C8B-B14F-4D97-AF65-F5344CB8AC3E}">
        <p14:creationId xmlns:p14="http://schemas.microsoft.com/office/powerpoint/2010/main" val="1949925721"/>
      </p:ext>
    </p:extLst>
  </p:cSld>
  <p:clrMapOvr>
    <a:masterClrMapping/>
  </p:clrMapOvr>
  <p:transition spd="slow">
    <p:comb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749300" y="423333"/>
            <a:ext cx="6294967" cy="701731"/>
          </a:xfrm>
        </p:spPr>
        <p:txBody>
          <a:bodyPr/>
          <a:lstStyle/>
          <a:p>
            <a:r>
              <a:rPr lang="en-US" sz="4400" dirty="0"/>
              <a:t>3 – Do you believe God?</a:t>
            </a:r>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a:xfrm>
            <a:off x="444499" y="1625385"/>
            <a:ext cx="9004301" cy="4809282"/>
          </a:xfrm>
        </p:spPr>
        <p:txBody>
          <a:bodyPr/>
          <a:lstStyle/>
          <a:p>
            <a:r>
              <a:rPr lang="en-US" sz="3200" b="1" i="0" u="none" strike="noStrike" baseline="0" dirty="0">
                <a:latin typeface="Verdana" panose="020B0604030504040204" pitchFamily="34" charset="0"/>
              </a:rPr>
              <a:t>He created all things.</a:t>
            </a:r>
          </a:p>
          <a:p>
            <a:r>
              <a:rPr lang="en-US" sz="3200" b="1" dirty="0">
                <a:latin typeface="Verdana" panose="020B0604030504040204" pitchFamily="34" charset="0"/>
              </a:rPr>
              <a:t>He inspired prophets to speak and write.</a:t>
            </a:r>
          </a:p>
          <a:p>
            <a:r>
              <a:rPr lang="en-US" sz="3200" b="1" dirty="0">
                <a:latin typeface="Verdana" panose="020B0604030504040204" pitchFamily="34" charset="0"/>
              </a:rPr>
              <a:t>The Bible is from God.</a:t>
            </a:r>
          </a:p>
          <a:p>
            <a:r>
              <a:rPr lang="en-US" sz="3200" b="1" dirty="0">
                <a:latin typeface="Verdana" panose="020B0604030504040204" pitchFamily="34" charset="0"/>
              </a:rPr>
              <a:t>What is commanded in the Bible is God’s will for us.</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7</a:t>
            </a:fld>
            <a:endParaRPr lang="en-US" dirty="0"/>
          </a:p>
        </p:txBody>
      </p:sp>
    </p:spTree>
    <p:extLst>
      <p:ext uri="{BB962C8B-B14F-4D97-AF65-F5344CB8AC3E}">
        <p14:creationId xmlns:p14="http://schemas.microsoft.com/office/powerpoint/2010/main" val="4076882540"/>
      </p:ext>
    </p:extLst>
  </p:cSld>
  <p:clrMapOvr>
    <a:masterClrMapping/>
  </p:clrMapOvr>
  <p:transition spd="slow">
    <p:comb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749300" y="423333"/>
            <a:ext cx="6294967" cy="701731"/>
          </a:xfrm>
        </p:spPr>
        <p:txBody>
          <a:bodyPr/>
          <a:lstStyle/>
          <a:p>
            <a:r>
              <a:rPr lang="en-US" sz="4400" dirty="0"/>
              <a:t>3 – Do you believe God?</a:t>
            </a:r>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a:xfrm>
            <a:off x="444499" y="1625385"/>
            <a:ext cx="9004301" cy="4809282"/>
          </a:xfrm>
        </p:spPr>
        <p:txBody>
          <a:bodyPr/>
          <a:lstStyle/>
          <a:p>
            <a:r>
              <a:rPr lang="en-US" sz="3200" b="1" i="0" u="none" strike="noStrike" baseline="0" dirty="0">
                <a:latin typeface="Verdana" panose="020B0604030504040204" pitchFamily="34" charset="0"/>
              </a:rPr>
              <a:t>Believe = trust, depend on</a:t>
            </a:r>
          </a:p>
          <a:p>
            <a:endParaRPr lang="en-US" sz="3200" b="1" i="0" u="none" strike="noStrike" baseline="0" dirty="0">
              <a:latin typeface="Verdana" panose="020B0604030504040204" pitchFamily="34" charset="0"/>
            </a:endParaRPr>
          </a:p>
          <a:p>
            <a:r>
              <a:rPr lang="en-US" sz="3200" b="1" dirty="0">
                <a:latin typeface="Verdana" panose="020B0604030504040204" pitchFamily="34" charset="0"/>
              </a:rPr>
              <a:t>Do you put your trust in God?</a:t>
            </a:r>
          </a:p>
          <a:p>
            <a:endParaRPr lang="en-US" sz="3200" b="1" dirty="0">
              <a:latin typeface="Verdana" panose="020B0604030504040204" pitchFamily="34" charset="0"/>
            </a:endParaRPr>
          </a:p>
          <a:p>
            <a:r>
              <a:rPr lang="en-US" sz="3200" b="1" dirty="0">
                <a:latin typeface="Verdana" panose="020B0604030504040204" pitchFamily="34" charset="0"/>
              </a:rPr>
              <a:t>Do you rely on the Word of God?</a:t>
            </a:r>
          </a:p>
          <a:p>
            <a:endParaRPr lang="en-US" sz="3200" b="1" dirty="0">
              <a:latin typeface="Verdana" panose="020B0604030504040204" pitchFamily="34" charset="0"/>
            </a:endParaRPr>
          </a:p>
          <a:p>
            <a:r>
              <a:rPr lang="en-US" sz="3200" b="1" dirty="0">
                <a:latin typeface="Verdana" panose="020B0604030504040204" pitchFamily="34" charset="0"/>
              </a:rPr>
              <a:t>Do you depend on God for life after death, and eternal life with Him?</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8</a:t>
            </a:fld>
            <a:endParaRPr lang="en-US" dirty="0"/>
          </a:p>
        </p:txBody>
      </p:sp>
    </p:spTree>
    <p:extLst>
      <p:ext uri="{BB962C8B-B14F-4D97-AF65-F5344CB8AC3E}">
        <p14:creationId xmlns:p14="http://schemas.microsoft.com/office/powerpoint/2010/main" val="2932905508"/>
      </p:ext>
    </p:extLst>
  </p:cSld>
  <p:clrMapOvr>
    <a:masterClrMapping/>
  </p:clrMapOvr>
  <p:transition spd="slow">
    <p:comb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749300" y="423333"/>
            <a:ext cx="6294967" cy="701731"/>
          </a:xfrm>
        </p:spPr>
        <p:txBody>
          <a:bodyPr/>
          <a:lstStyle/>
          <a:p>
            <a:r>
              <a:rPr lang="en-US" sz="4400" dirty="0"/>
              <a:t>3 – Do you believe God?</a:t>
            </a:r>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a:xfrm>
            <a:off x="444499" y="1625385"/>
            <a:ext cx="9004301" cy="4809282"/>
          </a:xfrm>
        </p:spPr>
        <p:txBody>
          <a:bodyPr/>
          <a:lstStyle/>
          <a:p>
            <a:r>
              <a:rPr lang="en-US" sz="3200" b="1" i="0" u="none" strike="noStrike" baseline="0" dirty="0">
                <a:latin typeface="Verdana" panose="020B0604030504040204" pitchFamily="34" charset="0"/>
              </a:rPr>
              <a:t>Believe = trust, depend on</a:t>
            </a:r>
          </a:p>
          <a:p>
            <a:endParaRPr lang="en-US" sz="3200" b="1" i="0" u="none" strike="noStrike" baseline="0" dirty="0">
              <a:latin typeface="Verdana" panose="020B0604030504040204" pitchFamily="34" charset="0"/>
            </a:endParaRPr>
          </a:p>
          <a:p>
            <a:r>
              <a:rPr lang="en-US" sz="3200" b="1" dirty="0">
                <a:latin typeface="Verdana" panose="020B0604030504040204" pitchFamily="34" charset="0"/>
              </a:rPr>
              <a:t>Do you trust God enough to obey His commands in the Bible?</a:t>
            </a:r>
          </a:p>
          <a:p>
            <a:r>
              <a:rPr lang="en-US" sz="3200" b="1" dirty="0">
                <a:latin typeface="Verdana" panose="020B0604030504040204" pitchFamily="34" charset="0"/>
              </a:rPr>
              <a:t>Believe			Repent</a:t>
            </a:r>
          </a:p>
          <a:p>
            <a:endParaRPr lang="en-US" sz="3200" b="1" dirty="0">
              <a:latin typeface="Verdana" panose="020B0604030504040204" pitchFamily="34" charset="0"/>
            </a:endParaRPr>
          </a:p>
          <a:p>
            <a:r>
              <a:rPr lang="en-US" sz="3200" b="1" dirty="0">
                <a:latin typeface="Verdana" panose="020B0604030504040204" pitchFamily="34" charset="0"/>
              </a:rPr>
              <a:t>Confess faith		Burial in baptism</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9</a:t>
            </a:fld>
            <a:endParaRPr lang="en-US" dirty="0"/>
          </a:p>
        </p:txBody>
      </p:sp>
    </p:spTree>
    <p:extLst>
      <p:ext uri="{BB962C8B-B14F-4D97-AF65-F5344CB8AC3E}">
        <p14:creationId xmlns:p14="http://schemas.microsoft.com/office/powerpoint/2010/main" val="3536337379"/>
      </p:ext>
    </p:extLst>
  </p:cSld>
  <p:clrMapOvr>
    <a:masterClrMapping/>
  </p:clrMapOvr>
  <p:transition spd="slow">
    <p:comb dir="vert"/>
  </p:transition>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757914-1161-4661-9696-421FD6935CDD}">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3.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39</TotalTime>
  <Words>423</Words>
  <Application>Microsoft Office PowerPoint</Application>
  <PresentationFormat>Widescreen</PresentationFormat>
  <Paragraphs>64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Trade Gothic LT Pro</vt:lpstr>
      <vt:lpstr>Trebuchet MS</vt:lpstr>
      <vt:lpstr>Verdana</vt:lpstr>
      <vt:lpstr>Office Theme</vt:lpstr>
      <vt:lpstr>3 Questions about God</vt:lpstr>
      <vt:lpstr>1 – Do you believe there is a God?</vt:lpstr>
      <vt:lpstr>1 – Do you believe there is a God?</vt:lpstr>
      <vt:lpstr>2 – Do you believe in the God of the Bible?</vt:lpstr>
      <vt:lpstr>2 – Do you believe in the God of the Bible?</vt:lpstr>
      <vt:lpstr>2 – Do you believe in the God of the Bible?</vt:lpstr>
      <vt:lpstr>3 – Do you believe God?</vt:lpstr>
      <vt:lpstr>3 – Do you believe God?</vt:lpstr>
      <vt:lpstr>3 – Do you believe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Questions about God</dc:title>
  <dc:creator>Manly Luscombe</dc:creator>
  <cp:lastModifiedBy>Manly Luscombe</cp:lastModifiedBy>
  <cp:revision>4</cp:revision>
  <dcterms:created xsi:type="dcterms:W3CDTF">2021-03-17T19:24:08Z</dcterms:created>
  <dcterms:modified xsi:type="dcterms:W3CDTF">2021-03-17T20:03:26Z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