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57" r:id="rId3"/>
    <p:sldId id="259" r:id="rId4"/>
    <p:sldId id="258" r:id="rId5"/>
    <p:sldId id="260" r:id="rId6"/>
    <p:sldId id="261" r:id="rId7"/>
    <p:sldId id="262" r:id="rId8"/>
    <p:sldId id="263" r:id="rId9"/>
    <p:sldId id="264" r:id="rId10"/>
    <p:sldId id="269"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3374D542-6E3E-455F-9BFB-B45891911720}">
          <p14:sldIdLst>
            <p14:sldId id="256"/>
            <p14:sldId id="257"/>
            <p14:sldId id="259"/>
            <p14:sldId id="258"/>
            <p14:sldId id="260"/>
            <p14:sldId id="261"/>
            <p14:sldId id="262"/>
            <p14:sldId id="263"/>
            <p14:sldId id="264"/>
            <p14:sldId id="269"/>
            <p14:sldId id="265"/>
            <p14:sldId id="266"/>
            <p14:sldId id="267"/>
            <p14:sldId id="26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598" autoAdjust="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152C4566-38DA-4AFA-9554-4E92CF112633}"/>
    <pc:docChg chg="addSld modSld modSection">
      <pc:chgData name="Manly Luscombe" userId="d66a401e1e7a39bf" providerId="LiveId" clId="{152C4566-38DA-4AFA-9554-4E92CF112633}" dt="2022-08-15T21:06:04.137" v="181" actId="14100"/>
      <pc:docMkLst>
        <pc:docMk/>
      </pc:docMkLst>
      <pc:sldChg chg="modSp mod">
        <pc:chgData name="Manly Luscombe" userId="d66a401e1e7a39bf" providerId="LiveId" clId="{152C4566-38DA-4AFA-9554-4E92CF112633}" dt="2022-07-18T00:57:17.362" v="95" actId="6549"/>
        <pc:sldMkLst>
          <pc:docMk/>
          <pc:sldMk cId="297813902" sldId="258"/>
        </pc:sldMkLst>
        <pc:spChg chg="mod">
          <ac:chgData name="Manly Luscombe" userId="d66a401e1e7a39bf" providerId="LiveId" clId="{152C4566-38DA-4AFA-9554-4E92CF112633}" dt="2022-07-18T00:57:17.362" v="95" actId="6549"/>
          <ac:spMkLst>
            <pc:docMk/>
            <pc:sldMk cId="297813902" sldId="258"/>
            <ac:spMk id="2" creationId="{D6F2B599-38E1-A306-BB40-7B04523DEC90}"/>
          </ac:spMkLst>
        </pc:spChg>
      </pc:sldChg>
      <pc:sldChg chg="modSp mod">
        <pc:chgData name="Manly Luscombe" userId="d66a401e1e7a39bf" providerId="LiveId" clId="{152C4566-38DA-4AFA-9554-4E92CF112633}" dt="2022-08-15T21:06:04.137" v="181" actId="14100"/>
        <pc:sldMkLst>
          <pc:docMk/>
          <pc:sldMk cId="562731835" sldId="259"/>
        </pc:sldMkLst>
        <pc:spChg chg="mod">
          <ac:chgData name="Manly Luscombe" userId="d66a401e1e7a39bf" providerId="LiveId" clId="{152C4566-38DA-4AFA-9554-4E92CF112633}" dt="2022-08-15T21:06:04.137" v="181" actId="14100"/>
          <ac:spMkLst>
            <pc:docMk/>
            <pc:sldMk cId="562731835" sldId="259"/>
            <ac:spMk id="2" creationId="{D6F2B599-38E1-A306-BB40-7B04523DEC90}"/>
          </ac:spMkLst>
        </pc:spChg>
      </pc:sldChg>
      <pc:sldChg chg="modSp mod">
        <pc:chgData name="Manly Luscombe" userId="d66a401e1e7a39bf" providerId="LiveId" clId="{152C4566-38DA-4AFA-9554-4E92CF112633}" dt="2022-07-18T01:01:53.895" v="122" actId="20577"/>
        <pc:sldMkLst>
          <pc:docMk/>
          <pc:sldMk cId="3717436990" sldId="260"/>
        </pc:sldMkLst>
        <pc:spChg chg="mod">
          <ac:chgData name="Manly Luscombe" userId="d66a401e1e7a39bf" providerId="LiveId" clId="{152C4566-38DA-4AFA-9554-4E92CF112633}" dt="2022-07-18T01:01:53.895" v="122" actId="20577"/>
          <ac:spMkLst>
            <pc:docMk/>
            <pc:sldMk cId="3717436990" sldId="260"/>
            <ac:spMk id="2" creationId="{D6F2B599-38E1-A306-BB40-7B04523DEC90}"/>
          </ac:spMkLst>
        </pc:spChg>
      </pc:sldChg>
      <pc:sldChg chg="modSp mod">
        <pc:chgData name="Manly Luscombe" userId="d66a401e1e7a39bf" providerId="LiveId" clId="{152C4566-38DA-4AFA-9554-4E92CF112633}" dt="2022-07-18T00:58:50.759" v="104" actId="20577"/>
        <pc:sldMkLst>
          <pc:docMk/>
          <pc:sldMk cId="3056226907" sldId="261"/>
        </pc:sldMkLst>
        <pc:spChg chg="mod">
          <ac:chgData name="Manly Luscombe" userId="d66a401e1e7a39bf" providerId="LiveId" clId="{152C4566-38DA-4AFA-9554-4E92CF112633}" dt="2022-07-18T00:58:50.759" v="104" actId="20577"/>
          <ac:spMkLst>
            <pc:docMk/>
            <pc:sldMk cId="3056226907" sldId="261"/>
            <ac:spMk id="2" creationId="{D6F2B599-38E1-A306-BB40-7B04523DEC90}"/>
          </ac:spMkLst>
        </pc:spChg>
      </pc:sldChg>
      <pc:sldChg chg="modSp mod">
        <pc:chgData name="Manly Luscombe" userId="d66a401e1e7a39bf" providerId="LiveId" clId="{152C4566-38DA-4AFA-9554-4E92CF112633}" dt="2022-07-18T00:58:36.916" v="101" actId="20577"/>
        <pc:sldMkLst>
          <pc:docMk/>
          <pc:sldMk cId="3844898780" sldId="262"/>
        </pc:sldMkLst>
        <pc:spChg chg="mod">
          <ac:chgData name="Manly Luscombe" userId="d66a401e1e7a39bf" providerId="LiveId" clId="{152C4566-38DA-4AFA-9554-4E92CF112633}" dt="2022-07-18T00:58:36.916" v="101" actId="20577"/>
          <ac:spMkLst>
            <pc:docMk/>
            <pc:sldMk cId="3844898780" sldId="262"/>
            <ac:spMk id="2" creationId="{D6F2B599-38E1-A306-BB40-7B04523DEC90}"/>
          </ac:spMkLst>
        </pc:spChg>
      </pc:sldChg>
      <pc:sldChg chg="modSp mod">
        <pc:chgData name="Manly Luscombe" userId="d66a401e1e7a39bf" providerId="LiveId" clId="{152C4566-38DA-4AFA-9554-4E92CF112633}" dt="2022-07-18T01:00:54.361" v="117" actId="255"/>
        <pc:sldMkLst>
          <pc:docMk/>
          <pc:sldMk cId="2561050739" sldId="264"/>
        </pc:sldMkLst>
        <pc:spChg chg="mod">
          <ac:chgData name="Manly Luscombe" userId="d66a401e1e7a39bf" providerId="LiveId" clId="{152C4566-38DA-4AFA-9554-4E92CF112633}" dt="2022-07-18T01:00:54.361" v="117" actId="255"/>
          <ac:spMkLst>
            <pc:docMk/>
            <pc:sldMk cId="2561050739" sldId="264"/>
            <ac:spMk id="2" creationId="{D6F2B599-38E1-A306-BB40-7B04523DEC90}"/>
          </ac:spMkLst>
        </pc:spChg>
      </pc:sldChg>
      <pc:sldChg chg="modSp mod">
        <pc:chgData name="Manly Luscombe" userId="d66a401e1e7a39bf" providerId="LiveId" clId="{152C4566-38DA-4AFA-9554-4E92CF112633}" dt="2022-07-18T01:06:03.137" v="166" actId="14100"/>
        <pc:sldMkLst>
          <pc:docMk/>
          <pc:sldMk cId="3675749083" sldId="265"/>
        </pc:sldMkLst>
        <pc:spChg chg="mod">
          <ac:chgData name="Manly Luscombe" userId="d66a401e1e7a39bf" providerId="LiveId" clId="{152C4566-38DA-4AFA-9554-4E92CF112633}" dt="2022-07-18T01:06:03.137" v="166" actId="14100"/>
          <ac:spMkLst>
            <pc:docMk/>
            <pc:sldMk cId="3675749083" sldId="265"/>
            <ac:spMk id="2" creationId="{D6F2B599-38E1-A306-BB40-7B04523DEC90}"/>
          </ac:spMkLst>
        </pc:spChg>
      </pc:sldChg>
      <pc:sldChg chg="modSp add mod">
        <pc:chgData name="Manly Luscombe" userId="d66a401e1e7a39bf" providerId="LiveId" clId="{152C4566-38DA-4AFA-9554-4E92CF112633}" dt="2022-07-18T01:01:09.102" v="118" actId="255"/>
        <pc:sldMkLst>
          <pc:docMk/>
          <pc:sldMk cId="232592700" sldId="269"/>
        </pc:sldMkLst>
        <pc:spChg chg="mod">
          <ac:chgData name="Manly Luscombe" userId="d66a401e1e7a39bf" providerId="LiveId" clId="{152C4566-38DA-4AFA-9554-4E92CF112633}" dt="2022-07-18T01:01:09.102" v="118" actId="255"/>
          <ac:spMkLst>
            <pc:docMk/>
            <pc:sldMk cId="232592700" sldId="269"/>
            <ac:spMk id="2" creationId="{D6F2B599-38E1-A306-BB40-7B04523DEC9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C3FCC2-4E7A-4671-AA79-177CB194E449}" type="datetimeFigureOut">
              <a:rPr lang="en-US" smtClean="0"/>
              <a:t>8/15/2022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01C38D-F26D-4167-83EF-8774BC62D548}" type="slidenum">
              <a:rPr lang="en-US" smtClean="0"/>
              <a:t>‹#›</a:t>
            </a:fld>
            <a:endParaRPr lang="en-US"/>
          </a:p>
        </p:txBody>
      </p:sp>
    </p:spTree>
    <p:extLst>
      <p:ext uri="{BB962C8B-B14F-4D97-AF65-F5344CB8AC3E}">
        <p14:creationId xmlns:p14="http://schemas.microsoft.com/office/powerpoint/2010/main" val="3336050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3238323-0ADF-4328-9564-AEB5DFD80DB6}"/>
              </a:ext>
            </a:extLst>
          </p:cNvPr>
          <p:cNvSpPr/>
          <p:nvPr userDrawn="1"/>
        </p:nvSpPr>
        <p:spPr bwMode="blackWhite">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a:extLst>
              <a:ext uri="{FF2B5EF4-FFF2-40B4-BE49-F238E27FC236}">
                <a16:creationId xmlns:a16="http://schemas.microsoft.com/office/drawing/2014/main" id="{EB776FAE-C8F8-44A1-8BC7-9EB948371459}"/>
              </a:ext>
            </a:extLst>
          </p:cNvPr>
          <p:cNvSpPr>
            <a:spLocks noGrp="1"/>
          </p:cNvSpPr>
          <p:nvPr>
            <p:ph type="ctrTitle"/>
          </p:nvPr>
        </p:nvSpPr>
        <p:spPr>
          <a:xfrm>
            <a:off x="1524000" y="1333500"/>
            <a:ext cx="9144000" cy="1790700"/>
          </a:xfrm>
        </p:spPr>
        <p:txBody>
          <a:bodyPr vert="horz" lIns="91440" tIns="0" rIns="91440" bIns="0" rtlCol="0" anchor="t" anchorCtr="0">
            <a:noAutofit/>
          </a:bodyPr>
          <a:lstStyle>
            <a:lvl1pPr>
              <a:lnSpc>
                <a:spcPct val="100000"/>
              </a:lnSpc>
              <a:defRPr lang="en-US" sz="4800" dirty="0">
                <a:solidFill>
                  <a:schemeClr val="bg1"/>
                </a:solidFill>
              </a:defRPr>
            </a:lvl1pPr>
          </a:lstStyle>
          <a:p>
            <a:pPr lvl="0"/>
            <a:r>
              <a:rPr lang="en-US"/>
              <a:t>Click to edit Master title style</a:t>
            </a:r>
            <a:endParaRPr lang="en-US" dirty="0"/>
          </a:p>
        </p:txBody>
      </p:sp>
      <p:sp>
        <p:nvSpPr>
          <p:cNvPr id="3" name="Subtitle 2">
            <a:extLst>
              <a:ext uri="{FF2B5EF4-FFF2-40B4-BE49-F238E27FC236}">
                <a16:creationId xmlns:a16="http://schemas.microsoft.com/office/drawing/2014/main" id="{DA7900C6-1C2C-4612-8672-356C6DDFDCB1}"/>
              </a:ext>
            </a:extLst>
          </p:cNvPr>
          <p:cNvSpPr>
            <a:spLocks noGrp="1"/>
          </p:cNvSpPr>
          <p:nvPr>
            <p:ph type="subTitle" idx="1"/>
          </p:nvPr>
        </p:nvSpPr>
        <p:spPr>
          <a:xfrm>
            <a:off x="1524000" y="3128009"/>
            <a:ext cx="9144000" cy="1287675"/>
          </a:xfrm>
        </p:spPr>
        <p:txBody>
          <a:bodyPr vert="horz" lIns="91440" tIns="45720" rIns="91440" bIns="45720" rtlCol="0" anchor="t" anchorCtr="0">
            <a:noAutofit/>
          </a:bodyPr>
          <a:lstStyle>
            <a:lvl1pPr marL="0" indent="0">
              <a:buNone/>
              <a:defRPr lang="en-US" sz="2400" dirty="0">
                <a:solidFill>
                  <a:schemeClr val="bg1"/>
                </a:solidFill>
                <a:latin typeface="+mj-lt"/>
              </a:defRPr>
            </a:lvl1pPr>
          </a:lstStyle>
          <a:p>
            <a:pPr marL="228600" lvl="0" indent="-228600">
              <a:lnSpc>
                <a:spcPct val="150000"/>
              </a:lnSpc>
              <a:spcAft>
                <a:spcPts val="1200"/>
              </a:spcAft>
            </a:pPr>
            <a:r>
              <a:rPr lang="en-US"/>
              <a:t>Click to edit Master subtitle style</a:t>
            </a:r>
            <a:endParaRPr lang="en-US" dirty="0"/>
          </a:p>
        </p:txBody>
      </p:sp>
      <p:pic>
        <p:nvPicPr>
          <p:cNvPr id="8" name="Picture 7">
            <a:extLst>
              <a:ext uri="{FF2B5EF4-FFF2-40B4-BE49-F238E27FC236}">
                <a16:creationId xmlns:a16="http://schemas.microsoft.com/office/drawing/2014/main" id="{5274E620-B44E-41FF-8FA1-D955BD69C0B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648" r="13926" b="71478"/>
          <a:stretch/>
        </p:blipFill>
        <p:spPr>
          <a:xfrm>
            <a:off x="342899" y="4546601"/>
            <a:ext cx="11715751" cy="2025650"/>
          </a:xfrm>
          <a:prstGeom prst="rect">
            <a:avLst/>
          </a:prstGeom>
        </p:spPr>
      </p:pic>
    </p:spTree>
    <p:extLst>
      <p:ext uri="{BB962C8B-B14F-4D97-AF65-F5344CB8AC3E}">
        <p14:creationId xmlns:p14="http://schemas.microsoft.com/office/powerpoint/2010/main" val="42211464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45A2570-7517-4576-B836-E4E6D3E743B9}"/>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3"/>
          <a:stretch/>
        </p:blipFill>
        <p:spPr>
          <a:xfrm>
            <a:off x="269032" y="4801396"/>
            <a:ext cx="11653936" cy="1786228"/>
          </a:xfrm>
          <a:prstGeom prst="rect">
            <a:avLst/>
          </a:prstGeom>
        </p:spPr>
      </p:pic>
      <p:sp>
        <p:nvSpPr>
          <p:cNvPr id="3" name="Content Placeholder 2">
            <a:extLst>
              <a:ext uri="{FF2B5EF4-FFF2-40B4-BE49-F238E27FC236}">
                <a16:creationId xmlns:a16="http://schemas.microsoft.com/office/drawing/2014/main" id="{6859B673-4507-4B72-871E-0018907875DD}"/>
              </a:ext>
            </a:extLst>
          </p:cNvPr>
          <p:cNvSpPr>
            <a:spLocks noGrp="1"/>
          </p:cNvSpPr>
          <p:nvPr>
            <p:ph idx="1"/>
          </p:nvPr>
        </p:nvSpPr>
        <p:spPr>
          <a:xfrm>
            <a:off x="604433" y="1604211"/>
            <a:ext cx="10983131" cy="4572752"/>
          </a:xfrm>
        </p:spPr>
        <p:txBody>
          <a:bodyPr/>
          <a:lstStyle>
            <a:lvl1pPr marL="0" indent="0">
              <a:spcAft>
                <a:spcPts val="1200"/>
              </a:spcAft>
              <a:buSzPct val="25000"/>
              <a:buFont typeface="Segoe UI" panose="020B0502040204020203" pitchFamily="34" charset="0"/>
              <a:buChar char=" "/>
              <a:defRPr sz="1200"/>
            </a:lvl1pPr>
            <a:lvl2pPr marL="401638" indent="7938">
              <a:spcBef>
                <a:spcPts val="600"/>
              </a:spcBef>
              <a:spcAft>
                <a:spcPts val="1200"/>
              </a:spcAft>
              <a:buFont typeface="Segoe UI" panose="020B0502040204020203" pitchFamily="34" charset="0"/>
              <a:buChar char=" "/>
              <a:defRPr sz="1200"/>
            </a:lvl2pPr>
            <a:lvl3pPr marL="1143000" indent="-228600">
              <a:buFont typeface="Segoe UI" panose="020B0502040204020203" pitchFamily="34" charset="0"/>
              <a:buChar char=" "/>
              <a:defRPr/>
            </a:lvl3pPr>
            <a:lvl4pPr marL="1600200" indent="-228600">
              <a:buFont typeface="Segoe UI" panose="020B0502040204020203" pitchFamily="34" charset="0"/>
              <a:buChar char=" "/>
              <a:defRPr/>
            </a:lvl4pPr>
            <a:lvl5pPr marL="2057400" indent="-228600">
              <a:buFont typeface="Segoe UI" panose="020B0502040204020203" pitchFamily="34" charset="0"/>
              <a:buChar char=" "/>
              <a:defRPr/>
            </a:lvl5pPr>
          </a:lstStyle>
          <a:p>
            <a:pPr lvl="0"/>
            <a:r>
              <a:rPr lang="en-US"/>
              <a:t>Click to edit Master text styles</a:t>
            </a:r>
          </a:p>
          <a:p>
            <a:pPr lvl="1"/>
            <a:r>
              <a:rPr lang="en-US"/>
              <a:t>Second level</a:t>
            </a:r>
          </a:p>
        </p:txBody>
      </p:sp>
      <p:sp>
        <p:nvSpPr>
          <p:cNvPr id="9" name="Title 8">
            <a:extLst>
              <a:ext uri="{FF2B5EF4-FFF2-40B4-BE49-F238E27FC236}">
                <a16:creationId xmlns:a16="http://schemas.microsoft.com/office/drawing/2014/main" id="{FB8AB91F-D739-4DD5-859B-B16B125BECF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103406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45A2570-7517-4576-B836-E4E6D3E743B9}"/>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3"/>
          <a:stretch/>
        </p:blipFill>
        <p:spPr>
          <a:xfrm>
            <a:off x="269032" y="4801396"/>
            <a:ext cx="11653936" cy="1786228"/>
          </a:xfrm>
          <a:prstGeom prst="rect">
            <a:avLst/>
          </a:prstGeom>
        </p:spPr>
      </p:pic>
      <p:sp>
        <p:nvSpPr>
          <p:cNvPr id="3" name="Content Placeholder 2">
            <a:extLst>
              <a:ext uri="{FF2B5EF4-FFF2-40B4-BE49-F238E27FC236}">
                <a16:creationId xmlns:a16="http://schemas.microsoft.com/office/drawing/2014/main" id="{6859B673-4507-4B72-871E-0018907875DD}"/>
              </a:ext>
            </a:extLst>
          </p:cNvPr>
          <p:cNvSpPr>
            <a:spLocks noGrp="1"/>
          </p:cNvSpPr>
          <p:nvPr>
            <p:ph idx="1"/>
          </p:nvPr>
        </p:nvSpPr>
        <p:spPr>
          <a:xfrm>
            <a:off x="604433" y="1604211"/>
            <a:ext cx="10983131" cy="4572752"/>
          </a:xfrm>
        </p:spPr>
        <p:txBody>
          <a:bodyPr/>
          <a:lstStyle>
            <a:lvl1pPr marL="0" indent="0">
              <a:spcAft>
                <a:spcPts val="1200"/>
              </a:spcAft>
              <a:buSzPct val="25000"/>
              <a:buFont typeface="Segoe UI" panose="020B0502040204020203" pitchFamily="34" charset="0"/>
              <a:buChar char=" "/>
              <a:defRPr sz="1200"/>
            </a:lvl1pPr>
            <a:lvl2pPr marL="401638" indent="7938">
              <a:spcBef>
                <a:spcPts val="600"/>
              </a:spcBef>
              <a:spcAft>
                <a:spcPts val="1200"/>
              </a:spcAft>
              <a:buFont typeface="Segoe UI" panose="020B0502040204020203" pitchFamily="34" charset="0"/>
              <a:buChar char=" "/>
              <a:defRPr sz="1200"/>
            </a:lvl2pPr>
            <a:lvl3pPr marL="1143000" indent="-228600">
              <a:buFont typeface="Segoe UI" panose="020B0502040204020203" pitchFamily="34" charset="0"/>
              <a:buChar char=" "/>
              <a:defRPr/>
            </a:lvl3pPr>
            <a:lvl4pPr marL="1600200" indent="-228600">
              <a:buFont typeface="Segoe UI" panose="020B0502040204020203" pitchFamily="34" charset="0"/>
              <a:buChar char=" "/>
              <a:defRPr/>
            </a:lvl4pPr>
            <a:lvl5pPr marL="2057400" indent="-228600">
              <a:buFont typeface="Segoe UI" panose="020B0502040204020203" pitchFamily="34" charset="0"/>
              <a:buChar char=" "/>
              <a:defRPr/>
            </a:lvl5pPr>
          </a:lstStyle>
          <a:p>
            <a:pPr lvl="0"/>
            <a:r>
              <a:rPr lang="en-US"/>
              <a:t>Click to edit Master text styles</a:t>
            </a:r>
          </a:p>
          <a:p>
            <a:pPr lvl="1"/>
            <a:r>
              <a:rPr lang="en-US"/>
              <a:t>Second level</a:t>
            </a:r>
          </a:p>
        </p:txBody>
      </p:sp>
      <p:sp>
        <p:nvSpPr>
          <p:cNvPr id="4" name="Title 3">
            <a:extLst>
              <a:ext uri="{FF2B5EF4-FFF2-40B4-BE49-F238E27FC236}">
                <a16:creationId xmlns:a16="http://schemas.microsoft.com/office/drawing/2014/main" id="{0E770BB0-A521-41C6-A0AE-BEE679D2AD1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04657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5F89203F-46EF-44A2-956A-7FF6AF93BE72}"/>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3"/>
          <a:stretch/>
        </p:blipFill>
        <p:spPr>
          <a:xfrm>
            <a:off x="269032" y="4801396"/>
            <a:ext cx="11653936" cy="1786228"/>
          </a:xfrm>
          <a:prstGeom prst="rect">
            <a:avLst/>
          </a:prstGeom>
        </p:spPr>
      </p:pic>
      <p:sp>
        <p:nvSpPr>
          <p:cNvPr id="8" name="Content Placeholder 2">
            <a:extLst>
              <a:ext uri="{FF2B5EF4-FFF2-40B4-BE49-F238E27FC236}">
                <a16:creationId xmlns:a16="http://schemas.microsoft.com/office/drawing/2014/main" id="{D1D47175-944E-463B-ABBB-06669A473913}"/>
              </a:ext>
            </a:extLst>
          </p:cNvPr>
          <p:cNvSpPr>
            <a:spLocks noGrp="1"/>
          </p:cNvSpPr>
          <p:nvPr>
            <p:ph idx="1"/>
          </p:nvPr>
        </p:nvSpPr>
        <p:spPr>
          <a:xfrm>
            <a:off x="1090862" y="1507068"/>
            <a:ext cx="3192379" cy="4669896"/>
          </a:xfrm>
        </p:spPr>
        <p:txBody>
          <a:bodyPr anchor="ctr"/>
          <a:lstStyle>
            <a:lvl1pPr marL="0" indent="0" algn="l">
              <a:lnSpc>
                <a:spcPct val="150000"/>
              </a:lnSpc>
              <a:spcAft>
                <a:spcPts val="1200"/>
              </a:spcAft>
              <a:buSzPct val="25000"/>
              <a:buFont typeface="Segoe UI" panose="020B0502040204020203" pitchFamily="34" charset="0"/>
              <a:buChar char=" "/>
              <a:defRPr sz="1200"/>
            </a:lvl1pPr>
            <a:lvl2pPr marL="401638" indent="7938" algn="l">
              <a:spcBef>
                <a:spcPts val="600"/>
              </a:spcBef>
              <a:spcAft>
                <a:spcPts val="1200"/>
              </a:spcAft>
              <a:buFont typeface="Segoe UI" panose="020B0502040204020203" pitchFamily="34" charset="0"/>
              <a:buChar char=" "/>
              <a:defRPr sz="1200"/>
            </a:lvl2pPr>
            <a:lvl3pPr marL="1143000" indent="-228600">
              <a:buFont typeface="Segoe UI" panose="020B0502040204020203" pitchFamily="34" charset="0"/>
              <a:buChar char=" "/>
              <a:defRPr/>
            </a:lvl3pPr>
            <a:lvl4pPr marL="1600200" indent="-228600">
              <a:buFont typeface="Segoe UI" panose="020B0502040204020203" pitchFamily="34" charset="0"/>
              <a:buChar char=" "/>
              <a:defRPr/>
            </a:lvl4pPr>
            <a:lvl5pPr marL="2057400" indent="-228600">
              <a:buFont typeface="Segoe UI" panose="020B0502040204020203" pitchFamily="34" charset="0"/>
              <a:buChar char=" "/>
              <a:defRPr/>
            </a:lvl5pPr>
          </a:lstStyle>
          <a:p>
            <a:pPr lvl="0"/>
            <a:r>
              <a:rPr lang="en-US"/>
              <a:t>Click to edit Master text styles</a:t>
            </a:r>
          </a:p>
          <a:p>
            <a:pPr lvl="1"/>
            <a:r>
              <a:rPr lang="en-US"/>
              <a:t>Second level</a:t>
            </a:r>
          </a:p>
        </p:txBody>
      </p:sp>
      <p:sp>
        <p:nvSpPr>
          <p:cNvPr id="9" name="Content Placeholder 2">
            <a:extLst>
              <a:ext uri="{FF2B5EF4-FFF2-40B4-BE49-F238E27FC236}">
                <a16:creationId xmlns:a16="http://schemas.microsoft.com/office/drawing/2014/main" id="{A40725B0-0DB7-41CE-9C4C-39E8D0F6325E}"/>
              </a:ext>
            </a:extLst>
          </p:cNvPr>
          <p:cNvSpPr>
            <a:spLocks noGrp="1"/>
          </p:cNvSpPr>
          <p:nvPr>
            <p:ph idx="13"/>
          </p:nvPr>
        </p:nvSpPr>
        <p:spPr>
          <a:xfrm>
            <a:off x="4395537" y="1507068"/>
            <a:ext cx="7143905" cy="4669896"/>
          </a:xfrm>
        </p:spPr>
        <p:txBody>
          <a:bodyPr anchor="ctr"/>
          <a:lstStyle>
            <a:lvl1pPr marL="0" indent="0">
              <a:spcAft>
                <a:spcPts val="1200"/>
              </a:spcAft>
              <a:buSzPct val="25000"/>
              <a:buFont typeface="Segoe UI" panose="020B0502040204020203" pitchFamily="34" charset="0"/>
              <a:buChar char=" "/>
              <a:defRPr sz="1200"/>
            </a:lvl1pPr>
            <a:lvl2pPr marL="401638" indent="7938">
              <a:spcBef>
                <a:spcPts val="600"/>
              </a:spcBef>
              <a:spcAft>
                <a:spcPts val="1200"/>
              </a:spcAft>
              <a:buFont typeface="Segoe UI" panose="020B0502040204020203" pitchFamily="34" charset="0"/>
              <a:buChar char=" "/>
              <a:defRPr sz="1200"/>
            </a:lvl2pPr>
            <a:lvl3pPr marL="1143000" indent="-228600">
              <a:buFont typeface="Segoe UI" panose="020B0502040204020203" pitchFamily="34" charset="0"/>
              <a:buChar char=" "/>
              <a:defRPr/>
            </a:lvl3pPr>
            <a:lvl4pPr marL="1600200" indent="-228600">
              <a:buFont typeface="Segoe UI" panose="020B0502040204020203" pitchFamily="34" charset="0"/>
              <a:buChar char=" "/>
              <a:defRPr/>
            </a:lvl4pPr>
            <a:lvl5pPr marL="2057400" indent="-228600">
              <a:buFont typeface="Segoe UI" panose="020B0502040204020203" pitchFamily="34" charset="0"/>
              <a:buChar char=" "/>
              <a:defRPr/>
            </a:lvl5pPr>
          </a:lstStyle>
          <a:p>
            <a:pPr lvl="0"/>
            <a:r>
              <a:rPr lang="en-US"/>
              <a:t>Click to edit Master text styles</a:t>
            </a:r>
          </a:p>
          <a:p>
            <a:pPr lvl="1"/>
            <a:r>
              <a:rPr lang="en-US"/>
              <a:t>Second level</a:t>
            </a:r>
          </a:p>
        </p:txBody>
      </p:sp>
      <p:sp>
        <p:nvSpPr>
          <p:cNvPr id="11" name="Title 10">
            <a:extLst>
              <a:ext uri="{FF2B5EF4-FFF2-40B4-BE49-F238E27FC236}">
                <a16:creationId xmlns:a16="http://schemas.microsoft.com/office/drawing/2014/main" id="{F9E63483-559C-4A6F-B04F-D6C56A3CC09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494445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9" name="Rectangle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521208" y="1536192"/>
            <a:ext cx="6876288" cy="640080"/>
          </a:xfrm>
        </p:spPr>
        <p:txBody>
          <a:bodyPr>
            <a:normAutofit/>
          </a:bodyPr>
          <a:lstStyle>
            <a:lvl1pPr>
              <a:defRPr sz="3600">
                <a:solidFill>
                  <a:schemeClr val="bg1"/>
                </a:solidFill>
              </a:defRPr>
            </a:lvl1pPr>
          </a:lstStyle>
          <a:p>
            <a:r>
              <a:rPr lang="en-US"/>
              <a:t>Click to edit Master title style</a:t>
            </a:r>
            <a:endParaRPr lang="en-US" dirty="0"/>
          </a:p>
        </p:txBody>
      </p:sp>
      <p:sp>
        <p:nvSpPr>
          <p:cNvPr id="7" name="Content Placeholder 6"/>
          <p:cNvSpPr>
            <a:spLocks noGrp="1"/>
          </p:cNvSpPr>
          <p:nvPr>
            <p:ph sz="quarter" idx="13"/>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mj-lt"/>
              </a:defRPr>
            </a:lvl1pPr>
            <a:lvl2pPr>
              <a:defRPr lang="en-US" sz="1200" dirty="0" smtClean="0">
                <a:solidFill>
                  <a:schemeClr val="tx1">
                    <a:lumMod val="75000"/>
                    <a:lumOff val="25000"/>
                  </a:schemeClr>
                </a:solidFill>
              </a:defRPr>
            </a:lvl2pPr>
            <a:lvl3pPr>
              <a:defRPr lang="en-US" sz="1200" dirty="0" smtClean="0">
                <a:solidFill>
                  <a:schemeClr val="tx1">
                    <a:lumMod val="75000"/>
                    <a:lumOff val="25000"/>
                  </a:schemeClr>
                </a:solidFill>
              </a:defRPr>
            </a:lvl3pPr>
            <a:lvl4pPr>
              <a:defRPr lang="en-US" sz="1200" dirty="0" smtClean="0">
                <a:solidFill>
                  <a:schemeClr val="tx1">
                    <a:lumMod val="75000"/>
                    <a:lumOff val="25000"/>
                  </a:schemeClr>
                </a:solidFill>
              </a:defRPr>
            </a:lvl4pPr>
            <a:lvl5pPr>
              <a:defRPr lang="en-US" sz="1200" dirty="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Tree>
    <p:extLst>
      <p:ext uri="{BB962C8B-B14F-4D97-AF65-F5344CB8AC3E}">
        <p14:creationId xmlns:p14="http://schemas.microsoft.com/office/powerpoint/2010/main" val="6978284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9" name="Rectangle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12" name="Straight Connector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itle 3">
            <a:extLst>
              <a:ext uri="{FF2B5EF4-FFF2-40B4-BE49-F238E27FC236}">
                <a16:creationId xmlns:a16="http://schemas.microsoft.com/office/drawing/2014/main" id="{0017C897-2775-4930-B0BE-BEB72453232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481589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tandard">
    <p:spTree>
      <p:nvGrpSpPr>
        <p:cNvPr id="1" name=""/>
        <p:cNvGrpSpPr/>
        <p:nvPr/>
      </p:nvGrpSpPr>
      <p:grpSpPr>
        <a:xfrm>
          <a:off x="0" y="0"/>
          <a:ext cx="0" cy="0"/>
          <a:chOff x="0" y="0"/>
          <a:chExt cx="0" cy="0"/>
        </a:xfrm>
      </p:grpSpPr>
      <p:sp>
        <p:nvSpPr>
          <p:cNvPr id="9" name="Rectangle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12" name="Straight Connector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D258610D-0376-4D1E-8ED8-29382288BB0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41783" t="-3"/>
          <a:stretch/>
        </p:blipFill>
        <p:spPr>
          <a:xfrm>
            <a:off x="269032" y="4801396"/>
            <a:ext cx="11653936" cy="1786228"/>
          </a:xfrm>
          <a:prstGeom prst="rect">
            <a:avLst/>
          </a:prstGeom>
        </p:spPr>
      </p:pic>
      <p:sp>
        <p:nvSpPr>
          <p:cNvPr id="3" name="Title 2">
            <a:extLst>
              <a:ext uri="{FF2B5EF4-FFF2-40B4-BE49-F238E27FC236}">
                <a16:creationId xmlns:a16="http://schemas.microsoft.com/office/drawing/2014/main" id="{21C16CD2-606C-441E-BBA3-51767980CCA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935017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66754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D5FD28E-AEC9-43B8-86F4-9CD3C41D49D7}"/>
              </a:ext>
            </a:extLst>
          </p:cNvPr>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sp>
        <p:nvSpPr>
          <p:cNvPr id="2" name="Title Placeholder 1">
            <a:extLst>
              <a:ext uri="{FF2B5EF4-FFF2-40B4-BE49-F238E27FC236}">
                <a16:creationId xmlns:a16="http://schemas.microsoft.com/office/drawing/2014/main" id="{C5AFE014-E3CD-4B9A-A705-F1CADD8F420B}"/>
              </a:ext>
            </a:extLst>
          </p:cNvPr>
          <p:cNvSpPr>
            <a:spLocks noGrp="1"/>
          </p:cNvSpPr>
          <p:nvPr>
            <p:ph type="title"/>
          </p:nvPr>
        </p:nvSpPr>
        <p:spPr>
          <a:xfrm>
            <a:off x="604434" y="448628"/>
            <a:ext cx="10983132" cy="747763"/>
          </a:xfrm>
          <a:prstGeom prst="rect">
            <a:avLst/>
          </a:prstGeom>
        </p:spPr>
        <p:txBody>
          <a:bodyPr vert="horz" lIns="91440" tIns="45720" rIns="91440" bIns="45720" rtlCol="0" anchor="ctr" anchorCtr="0">
            <a:normAutofit/>
          </a:bodyPr>
          <a:lstStyle/>
          <a:p>
            <a:pPr lvl="0"/>
            <a:r>
              <a:rPr lang="en-US"/>
              <a:t>Click to edit Master title style</a:t>
            </a:r>
            <a:endParaRPr lang="en-US" dirty="0"/>
          </a:p>
        </p:txBody>
      </p:sp>
      <p:sp>
        <p:nvSpPr>
          <p:cNvPr id="3" name="Text Placeholder 2">
            <a:extLst>
              <a:ext uri="{FF2B5EF4-FFF2-40B4-BE49-F238E27FC236}">
                <a16:creationId xmlns:a16="http://schemas.microsoft.com/office/drawing/2014/main" id="{61ADE5F7-8A52-43AD-8F30-F13CF54506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DC85AE-A002-4BA3-8D90-3960ED0FF8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44E560-77BF-4D1A-B6E7-CD55CE12B1B8}" type="datetimeFigureOut">
              <a:rPr lang="en-US" smtClean="0"/>
              <a:t>8/15/2022</a:t>
            </a:fld>
            <a:endParaRPr lang="en-US"/>
          </a:p>
        </p:txBody>
      </p:sp>
      <p:sp>
        <p:nvSpPr>
          <p:cNvPr id="5" name="Footer Placeholder 4">
            <a:extLst>
              <a:ext uri="{FF2B5EF4-FFF2-40B4-BE49-F238E27FC236}">
                <a16:creationId xmlns:a16="http://schemas.microsoft.com/office/drawing/2014/main" id="{02103AA5-C732-4ECB-88D6-DAA20E2C1C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C280433-CBB5-49C5-B032-5A800E5D09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59379A-16E2-4C4A-96D0-A52C442257E7}" type="slidenum">
              <a:rPr lang="en-US" smtClean="0"/>
              <a:t>‹#›</a:t>
            </a:fld>
            <a:endParaRPr lang="en-US"/>
          </a:p>
        </p:txBody>
      </p:sp>
      <p:cxnSp>
        <p:nvCxnSpPr>
          <p:cNvPr id="8" name="Straight Connector 7">
            <a:extLst>
              <a:ext uri="{FF2B5EF4-FFF2-40B4-BE49-F238E27FC236}">
                <a16:creationId xmlns:a16="http://schemas.microsoft.com/office/drawing/2014/main" id="{E32A06DA-7FF5-4DDE-94D0-63A83DB241E8}"/>
              </a:ext>
            </a:extLst>
          </p:cNvPr>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85140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3" r:id="rId3"/>
    <p:sldLayoutId id="2147483652" r:id="rId4"/>
    <p:sldLayoutId id="2147483660" r:id="rId5"/>
    <p:sldLayoutId id="2147483662" r:id="rId6"/>
    <p:sldLayoutId id="2147483661" r:id="rId7"/>
    <p:sldLayoutId id="2147483655" r:id="rId8"/>
  </p:sldLayoutIdLst>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xStyles>
    <p:titleStyle>
      <a:lvl1pPr algn="l" defTabSz="914400" rtl="0" eaLnBrk="1" latinLnBrk="0" hangingPunct="1">
        <a:lnSpc>
          <a:spcPct val="90000"/>
        </a:lnSpc>
        <a:spcBef>
          <a:spcPct val="0"/>
        </a:spcBef>
        <a:buNone/>
        <a:defRPr lang="en-US" sz="2800" kern="1200">
          <a:solidFill>
            <a:schemeClr val="bg2">
              <a:lumMod val="2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F8D61-9318-4DC8-A868-2B1BFDD2B2C0}"/>
              </a:ext>
            </a:extLst>
          </p:cNvPr>
          <p:cNvSpPr>
            <a:spLocks noGrp="1"/>
          </p:cNvSpPr>
          <p:nvPr>
            <p:ph type="ctrTitle"/>
          </p:nvPr>
        </p:nvSpPr>
        <p:spPr>
          <a:xfrm>
            <a:off x="1524000" y="768626"/>
            <a:ext cx="7089913" cy="2355574"/>
          </a:xfrm>
        </p:spPr>
        <p:txBody>
          <a:bodyPr/>
          <a:lstStyle/>
          <a:p>
            <a:r>
              <a:rPr lang="en-US" sz="7200" b="1" dirty="0"/>
              <a:t>3 Prongs in the </a:t>
            </a:r>
            <a:br>
              <a:rPr lang="en-US" sz="7200" b="1" dirty="0"/>
            </a:br>
            <a:r>
              <a:rPr lang="en-US" sz="7200" b="1" dirty="0"/>
              <a:t>Devil’s Pitchfork</a:t>
            </a:r>
          </a:p>
        </p:txBody>
      </p:sp>
      <p:sp>
        <p:nvSpPr>
          <p:cNvPr id="3" name="Subtitle 2">
            <a:extLst>
              <a:ext uri="{FF2B5EF4-FFF2-40B4-BE49-F238E27FC236}">
                <a16:creationId xmlns:a16="http://schemas.microsoft.com/office/drawing/2014/main" id="{3C322DE6-C2BE-4B53-BC28-C43EBD0052AA}"/>
              </a:ext>
            </a:extLst>
          </p:cNvPr>
          <p:cNvSpPr>
            <a:spLocks noGrp="1"/>
          </p:cNvSpPr>
          <p:nvPr>
            <p:ph type="subTitle" idx="1"/>
          </p:nvPr>
        </p:nvSpPr>
        <p:spPr>
          <a:xfrm>
            <a:off x="1524000" y="4002157"/>
            <a:ext cx="9144000" cy="1086677"/>
          </a:xfrm>
        </p:spPr>
        <p:txBody>
          <a:bodyPr/>
          <a:lstStyle/>
          <a:p>
            <a:r>
              <a:rPr lang="en-US" sz="4400" b="1" dirty="0"/>
              <a:t>Revelation 12:1-18</a:t>
            </a:r>
          </a:p>
        </p:txBody>
      </p:sp>
      <p:pic>
        <p:nvPicPr>
          <p:cNvPr id="7" name="Picture 6">
            <a:extLst>
              <a:ext uri="{FF2B5EF4-FFF2-40B4-BE49-F238E27FC236}">
                <a16:creationId xmlns:a16="http://schemas.microsoft.com/office/drawing/2014/main" id="{6A6B3878-328F-78AF-4CB9-026B94AFF8E9}"/>
              </a:ext>
            </a:extLst>
          </p:cNvPr>
          <p:cNvPicPr>
            <a:picLocks noChangeAspect="1"/>
          </p:cNvPicPr>
          <p:nvPr/>
        </p:nvPicPr>
        <p:blipFill>
          <a:blip r:embed="rId2"/>
          <a:stretch>
            <a:fillRect/>
          </a:stretch>
        </p:blipFill>
        <p:spPr>
          <a:xfrm>
            <a:off x="9144000" y="675860"/>
            <a:ext cx="1830871" cy="5137369"/>
          </a:xfrm>
          <a:prstGeom prst="rect">
            <a:avLst/>
          </a:prstGeom>
        </p:spPr>
      </p:pic>
    </p:spTree>
    <p:extLst>
      <p:ext uri="{BB962C8B-B14F-4D97-AF65-F5344CB8AC3E}">
        <p14:creationId xmlns:p14="http://schemas.microsoft.com/office/powerpoint/2010/main" val="29975803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6F2B599-38E1-A306-BB40-7B04523DEC90}"/>
              </a:ext>
            </a:extLst>
          </p:cNvPr>
          <p:cNvSpPr>
            <a:spLocks noGrp="1"/>
          </p:cNvSpPr>
          <p:nvPr>
            <p:ph idx="1"/>
          </p:nvPr>
        </p:nvSpPr>
        <p:spPr/>
        <p:txBody>
          <a:bodyPr>
            <a:noAutofit/>
          </a:bodyPr>
          <a:lstStyle/>
          <a:p>
            <a:pPr marR="0" algn="l" rtl="0"/>
            <a:r>
              <a:rPr lang="en-US" sz="2400" b="1" i="0" u="none" strike="noStrike" baseline="0" dirty="0">
                <a:latin typeface="Verdana" panose="020B0604030504040204" pitchFamily="34" charset="0"/>
              </a:rPr>
              <a:t>(Revelation 17:4)  The woman was arrayed in purple and scarlet, and adorned with gold and precious stones and pearls, having in her hand a golden cup full of abominations and the filthiness of her fornication. </a:t>
            </a:r>
          </a:p>
          <a:p>
            <a:pPr marR="0" algn="l" rtl="0"/>
            <a:r>
              <a:rPr lang="en-US" sz="2400" b="1" i="0" u="none" strike="noStrike" baseline="0" dirty="0">
                <a:latin typeface="Verdana" panose="020B0604030504040204" pitchFamily="34" charset="0"/>
              </a:rPr>
              <a:t>(5)  And on her forehead a name </a:t>
            </a:r>
            <a:r>
              <a:rPr lang="en-US" sz="2400" b="1" i="1" u="none" strike="noStrike" baseline="0" dirty="0">
                <a:latin typeface="Verdana" panose="020B0604030504040204" pitchFamily="34" charset="0"/>
              </a:rPr>
              <a:t>was</a:t>
            </a:r>
            <a:r>
              <a:rPr lang="en-US" sz="2400" b="1" i="0" u="none" strike="noStrike" baseline="0" dirty="0">
                <a:latin typeface="Verdana" panose="020B0604030504040204" pitchFamily="34" charset="0"/>
              </a:rPr>
              <a:t> written: MYSTERY, BABYLON THE GREAT, THE MOTHER OF HARLOTS AND OF THE ABOMINATIONS OF THE EARTH. </a:t>
            </a:r>
          </a:p>
          <a:p>
            <a:pPr marR="0" algn="l" rtl="0"/>
            <a:r>
              <a:rPr lang="en-US" sz="2400" b="1" i="0" u="none" strike="noStrike" baseline="0" dirty="0">
                <a:latin typeface="Verdana" panose="020B0604030504040204" pitchFamily="34" charset="0"/>
              </a:rPr>
              <a:t>(6)  I saw the woman, drunk with the blood of the saints and with the blood of the martyrs of Jesus. And when I saw her, I marveled with great amazement.</a:t>
            </a:r>
          </a:p>
        </p:txBody>
      </p:sp>
      <p:sp>
        <p:nvSpPr>
          <p:cNvPr id="3" name="Title 2">
            <a:extLst>
              <a:ext uri="{FF2B5EF4-FFF2-40B4-BE49-F238E27FC236}">
                <a16:creationId xmlns:a16="http://schemas.microsoft.com/office/drawing/2014/main" id="{9CCC0353-96F8-4B36-5488-A67A33CF65A5}"/>
              </a:ext>
            </a:extLst>
          </p:cNvPr>
          <p:cNvSpPr>
            <a:spLocks noGrp="1"/>
          </p:cNvSpPr>
          <p:nvPr>
            <p:ph type="title"/>
          </p:nvPr>
        </p:nvSpPr>
        <p:spPr/>
        <p:txBody>
          <a:bodyPr>
            <a:normAutofit/>
          </a:bodyPr>
          <a:lstStyle/>
          <a:p>
            <a:r>
              <a:rPr lang="en-US" sz="3600" b="1" dirty="0">
                <a:solidFill>
                  <a:schemeClr val="tx1"/>
                </a:solidFill>
              </a:rPr>
              <a:t>3) Babylon = Immorality</a:t>
            </a:r>
          </a:p>
        </p:txBody>
      </p:sp>
    </p:spTree>
    <p:extLst>
      <p:ext uri="{BB962C8B-B14F-4D97-AF65-F5344CB8AC3E}">
        <p14:creationId xmlns:p14="http://schemas.microsoft.com/office/powerpoint/2010/main" val="2325927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6F2B599-38E1-A306-BB40-7B04523DEC90}"/>
              </a:ext>
            </a:extLst>
          </p:cNvPr>
          <p:cNvSpPr>
            <a:spLocks noGrp="1"/>
          </p:cNvSpPr>
          <p:nvPr>
            <p:ph idx="1"/>
          </p:nvPr>
        </p:nvSpPr>
        <p:spPr>
          <a:xfrm>
            <a:off x="604433" y="1378226"/>
            <a:ext cx="10983131" cy="5031145"/>
          </a:xfrm>
        </p:spPr>
        <p:txBody>
          <a:bodyPr>
            <a:noAutofit/>
          </a:bodyPr>
          <a:lstStyle/>
          <a:p>
            <a:pPr marR="0" algn="l" rtl="0"/>
            <a:r>
              <a:rPr lang="en-US" sz="2400" b="1" i="0" u="none" strike="noStrike" baseline="0" dirty="0">
                <a:latin typeface="Verdana" panose="020B0604030504040204" pitchFamily="34" charset="0"/>
              </a:rPr>
              <a:t>Here is the identity of Babylon</a:t>
            </a:r>
          </a:p>
          <a:p>
            <a:pPr marR="0" algn="l" rtl="0"/>
            <a:r>
              <a:rPr lang="en-US" sz="2400" b="1" dirty="0">
                <a:latin typeface="Verdana" panose="020B0604030504040204" pitchFamily="34" charset="0"/>
              </a:rPr>
              <a:t>1. Committed fornication – vs. 2</a:t>
            </a:r>
          </a:p>
          <a:p>
            <a:pPr marR="0" algn="l" rtl="0"/>
            <a:r>
              <a:rPr lang="en-US" sz="2400" b="1" i="0" u="none" strike="noStrike" baseline="0" dirty="0">
                <a:latin typeface="Verdana" panose="020B0604030504040204" pitchFamily="34" charset="0"/>
              </a:rPr>
              <a:t>2. Gets drunk – vs. 2</a:t>
            </a:r>
          </a:p>
          <a:p>
            <a:pPr marR="0" algn="l" rtl="0"/>
            <a:r>
              <a:rPr lang="en-US" sz="2400" b="1" i="0" u="none" strike="noStrike" baseline="0" dirty="0">
                <a:latin typeface="Verdana" panose="020B0604030504040204" pitchFamily="34" charset="0"/>
              </a:rPr>
              <a:t>3. Full of abominations – vs. 4</a:t>
            </a:r>
          </a:p>
          <a:p>
            <a:pPr marR="0" algn="l" rtl="0"/>
            <a:r>
              <a:rPr lang="en-US" sz="2400" b="1" dirty="0">
                <a:latin typeface="Verdana" panose="020B0604030504040204" pitchFamily="34" charset="0"/>
              </a:rPr>
              <a:t>4. Filthiness of fornication – vs. 4</a:t>
            </a:r>
          </a:p>
          <a:p>
            <a:pPr marR="0" algn="l" rtl="0"/>
            <a:r>
              <a:rPr lang="en-US" sz="2400" b="1" i="0" u="none" strike="noStrike" baseline="0" dirty="0">
                <a:latin typeface="Verdana" panose="020B0604030504040204" pitchFamily="34" charset="0"/>
              </a:rPr>
              <a:t>5. Is a harlot – vs. 5</a:t>
            </a:r>
          </a:p>
          <a:p>
            <a:pPr marR="0" algn="l" rtl="0"/>
            <a:r>
              <a:rPr lang="en-US" sz="2400" b="1" dirty="0">
                <a:latin typeface="Verdana" panose="020B0604030504040204" pitchFamily="34" charset="0"/>
              </a:rPr>
              <a:t>6. Killed Christians – vs. 6 </a:t>
            </a:r>
          </a:p>
          <a:p>
            <a:pPr marR="0" algn="l" rtl="0"/>
            <a:r>
              <a:rPr lang="en-US" sz="2400" b="1" i="0" u="none" strike="noStrike" baseline="0" dirty="0">
                <a:latin typeface="Verdana" panose="020B0604030504040204" pitchFamily="34" charset="0"/>
              </a:rPr>
              <a:t>Satan tests the depth of our convictions.</a:t>
            </a:r>
          </a:p>
        </p:txBody>
      </p:sp>
      <p:sp>
        <p:nvSpPr>
          <p:cNvPr id="3" name="Title 2">
            <a:extLst>
              <a:ext uri="{FF2B5EF4-FFF2-40B4-BE49-F238E27FC236}">
                <a16:creationId xmlns:a16="http://schemas.microsoft.com/office/drawing/2014/main" id="{9CCC0353-96F8-4B36-5488-A67A33CF65A5}"/>
              </a:ext>
            </a:extLst>
          </p:cNvPr>
          <p:cNvSpPr>
            <a:spLocks noGrp="1"/>
          </p:cNvSpPr>
          <p:nvPr>
            <p:ph type="title"/>
          </p:nvPr>
        </p:nvSpPr>
        <p:spPr/>
        <p:txBody>
          <a:bodyPr>
            <a:normAutofit/>
          </a:bodyPr>
          <a:lstStyle/>
          <a:p>
            <a:r>
              <a:rPr lang="en-US" sz="3600" b="1" dirty="0">
                <a:solidFill>
                  <a:schemeClr val="tx1"/>
                </a:solidFill>
              </a:rPr>
              <a:t>3) Babylon = Immorality</a:t>
            </a:r>
          </a:p>
        </p:txBody>
      </p:sp>
    </p:spTree>
    <p:extLst>
      <p:ext uri="{BB962C8B-B14F-4D97-AF65-F5344CB8AC3E}">
        <p14:creationId xmlns:p14="http://schemas.microsoft.com/office/powerpoint/2010/main" val="36757490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6F2B599-38E1-A306-BB40-7B04523DEC90}"/>
              </a:ext>
            </a:extLst>
          </p:cNvPr>
          <p:cNvSpPr>
            <a:spLocks noGrp="1"/>
          </p:cNvSpPr>
          <p:nvPr>
            <p:ph idx="1"/>
          </p:nvPr>
        </p:nvSpPr>
        <p:spPr/>
        <p:txBody>
          <a:bodyPr>
            <a:noAutofit/>
          </a:bodyPr>
          <a:lstStyle/>
          <a:p>
            <a:pPr marR="0" algn="ctr" rtl="0"/>
            <a:r>
              <a:rPr lang="en-US" sz="3600" b="1" i="0" u="none" strike="noStrike" baseline="0" dirty="0">
                <a:latin typeface="Verdana" panose="020B0604030504040204" pitchFamily="34" charset="0"/>
              </a:rPr>
              <a:t>Babylon is fallen</a:t>
            </a:r>
          </a:p>
          <a:p>
            <a:pPr marR="0" algn="l" rtl="0"/>
            <a:r>
              <a:rPr lang="en-US" sz="2400" b="1" i="0" u="none" strike="noStrike" baseline="0" dirty="0">
                <a:latin typeface="Verdana" panose="020B0604030504040204" pitchFamily="34" charset="0"/>
              </a:rPr>
              <a:t>(Revelation 18:2)  And he cried mightily with a loud voice, saying, "Babylon the great is fallen, is fallen, and has become a dwelling place of demons, a prison for every foul spirit, and a cage for every unclean and hated bird!</a:t>
            </a:r>
          </a:p>
          <a:p>
            <a:pPr marR="0" algn="l" rtl="0"/>
            <a:r>
              <a:rPr lang="en-US" sz="2400" b="1" i="0" u="none" strike="noStrike" baseline="0" dirty="0">
                <a:latin typeface="Verdana" panose="020B0604030504040204" pitchFamily="34" charset="0"/>
              </a:rPr>
              <a:t>(Revelation 18:3)  For all the nations have drunk of the wine of the wrath of her fornication, the kings of the earth have committed fornication with her, and the merchants of the earth have become rich through the abundance of her luxury."</a:t>
            </a:r>
          </a:p>
        </p:txBody>
      </p:sp>
      <p:sp>
        <p:nvSpPr>
          <p:cNvPr id="3" name="Title 2">
            <a:extLst>
              <a:ext uri="{FF2B5EF4-FFF2-40B4-BE49-F238E27FC236}">
                <a16:creationId xmlns:a16="http://schemas.microsoft.com/office/drawing/2014/main" id="{9CCC0353-96F8-4B36-5488-A67A33CF65A5}"/>
              </a:ext>
            </a:extLst>
          </p:cNvPr>
          <p:cNvSpPr>
            <a:spLocks noGrp="1"/>
          </p:cNvSpPr>
          <p:nvPr>
            <p:ph type="title"/>
          </p:nvPr>
        </p:nvSpPr>
        <p:spPr/>
        <p:txBody>
          <a:bodyPr>
            <a:normAutofit/>
          </a:bodyPr>
          <a:lstStyle/>
          <a:p>
            <a:r>
              <a:rPr lang="en-US" sz="3600" b="1" dirty="0">
                <a:solidFill>
                  <a:schemeClr val="tx1"/>
                </a:solidFill>
              </a:rPr>
              <a:t>Good News – God Wins</a:t>
            </a:r>
          </a:p>
        </p:txBody>
      </p:sp>
    </p:spTree>
    <p:extLst>
      <p:ext uri="{BB962C8B-B14F-4D97-AF65-F5344CB8AC3E}">
        <p14:creationId xmlns:p14="http://schemas.microsoft.com/office/powerpoint/2010/main" val="31717400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6F2B599-38E1-A306-BB40-7B04523DEC90}"/>
              </a:ext>
            </a:extLst>
          </p:cNvPr>
          <p:cNvSpPr>
            <a:spLocks noGrp="1"/>
          </p:cNvSpPr>
          <p:nvPr>
            <p:ph idx="1"/>
          </p:nvPr>
        </p:nvSpPr>
        <p:spPr/>
        <p:txBody>
          <a:bodyPr>
            <a:noAutofit/>
          </a:bodyPr>
          <a:lstStyle/>
          <a:p>
            <a:pPr marR="0" algn="ctr" rtl="0"/>
            <a:r>
              <a:rPr lang="en-US" sz="3600" b="1" i="0" u="none" strike="noStrike" baseline="0" dirty="0">
                <a:latin typeface="Verdana" panose="020B0604030504040204" pitchFamily="34" charset="0"/>
              </a:rPr>
              <a:t>Government and false teachers fall</a:t>
            </a:r>
          </a:p>
          <a:p>
            <a:pPr marR="0" algn="ctr" rtl="0"/>
            <a:endParaRPr lang="en-US" sz="2400" b="1" i="0" u="none" strike="noStrike" baseline="0" dirty="0">
              <a:latin typeface="Verdana" panose="020B0604030504040204" pitchFamily="34" charset="0"/>
            </a:endParaRPr>
          </a:p>
          <a:p>
            <a:pPr marR="0" algn="l" rtl="0"/>
            <a:r>
              <a:rPr lang="en-US" sz="2400" b="1" i="0" u="none" strike="noStrike" baseline="0" dirty="0">
                <a:latin typeface="Verdana" panose="020B0604030504040204" pitchFamily="34" charset="0"/>
              </a:rPr>
              <a:t>(Revelation 19:20)  Then the beast was captured, and with him the false prophet who worked signs in his presence, by which he deceived those who received the mark of the beast and those who worshiped his image. These two were cast alive into the lake of fire burning with brimstone.</a:t>
            </a:r>
          </a:p>
          <a:p>
            <a:pPr marR="0" algn="l" rtl="0"/>
            <a:r>
              <a:rPr lang="en-US" sz="2400" b="1" i="0" u="none" strike="noStrike" baseline="0" dirty="0">
                <a:latin typeface="Verdana" panose="020B0604030504040204" pitchFamily="34" charset="0"/>
              </a:rPr>
              <a:t>(Revelation 19:21)  And the rest were killed with the sword which proceeded from the mouth of Him who sat on the horse. And all the birds were filled with their flesh.</a:t>
            </a:r>
          </a:p>
        </p:txBody>
      </p:sp>
      <p:sp>
        <p:nvSpPr>
          <p:cNvPr id="3" name="Title 2">
            <a:extLst>
              <a:ext uri="{FF2B5EF4-FFF2-40B4-BE49-F238E27FC236}">
                <a16:creationId xmlns:a16="http://schemas.microsoft.com/office/drawing/2014/main" id="{9CCC0353-96F8-4B36-5488-A67A33CF65A5}"/>
              </a:ext>
            </a:extLst>
          </p:cNvPr>
          <p:cNvSpPr>
            <a:spLocks noGrp="1"/>
          </p:cNvSpPr>
          <p:nvPr>
            <p:ph type="title"/>
          </p:nvPr>
        </p:nvSpPr>
        <p:spPr/>
        <p:txBody>
          <a:bodyPr>
            <a:normAutofit/>
          </a:bodyPr>
          <a:lstStyle/>
          <a:p>
            <a:r>
              <a:rPr lang="en-US" sz="3600" b="1" dirty="0">
                <a:solidFill>
                  <a:schemeClr val="tx1"/>
                </a:solidFill>
              </a:rPr>
              <a:t>Good News – God Wins</a:t>
            </a:r>
          </a:p>
        </p:txBody>
      </p:sp>
    </p:spTree>
    <p:extLst>
      <p:ext uri="{BB962C8B-B14F-4D97-AF65-F5344CB8AC3E}">
        <p14:creationId xmlns:p14="http://schemas.microsoft.com/office/powerpoint/2010/main" val="14970442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6F2B599-38E1-A306-BB40-7B04523DEC90}"/>
              </a:ext>
            </a:extLst>
          </p:cNvPr>
          <p:cNvSpPr>
            <a:spLocks noGrp="1"/>
          </p:cNvSpPr>
          <p:nvPr>
            <p:ph idx="1"/>
          </p:nvPr>
        </p:nvSpPr>
        <p:spPr/>
        <p:txBody>
          <a:bodyPr>
            <a:noAutofit/>
          </a:bodyPr>
          <a:lstStyle/>
          <a:p>
            <a:pPr marR="0" algn="ctr" rtl="0"/>
            <a:r>
              <a:rPr lang="en-US" sz="3600" b="1" i="0" u="none" strike="noStrike" baseline="0" dirty="0">
                <a:latin typeface="Verdana" panose="020B0604030504040204" pitchFamily="34" charset="0"/>
              </a:rPr>
              <a:t>Satan himself is defeated</a:t>
            </a:r>
          </a:p>
          <a:p>
            <a:pPr marR="0" algn="l" rtl="0"/>
            <a:r>
              <a:rPr lang="en-US" sz="2400" b="1" i="0" u="none" strike="noStrike" baseline="0" dirty="0">
                <a:latin typeface="Verdana" panose="020B0604030504040204" pitchFamily="34" charset="0"/>
              </a:rPr>
              <a:t>(Revelation 20:1)  Then I saw an angel coming down from heaven, having the key to the bottomless pit and a great chain in his hand.</a:t>
            </a:r>
          </a:p>
          <a:p>
            <a:pPr marR="0" algn="l" rtl="0"/>
            <a:r>
              <a:rPr lang="en-US" sz="2400" b="1" i="0" u="none" strike="noStrike" baseline="0" dirty="0">
                <a:latin typeface="Verdana" panose="020B0604030504040204" pitchFamily="34" charset="0"/>
              </a:rPr>
              <a:t>(Revelation 20:2)  He laid hold of the dragon, that serpent of old, who is </a:t>
            </a:r>
            <a:r>
              <a:rPr lang="en-US" sz="2400" b="1" i="1" u="none" strike="noStrike" baseline="0" dirty="0">
                <a:latin typeface="Verdana" panose="020B0604030504040204" pitchFamily="34" charset="0"/>
              </a:rPr>
              <a:t>the</a:t>
            </a:r>
            <a:r>
              <a:rPr lang="en-US" sz="2400" b="1" i="0" u="none" strike="noStrike" baseline="0" dirty="0">
                <a:latin typeface="Verdana" panose="020B0604030504040204" pitchFamily="34" charset="0"/>
              </a:rPr>
              <a:t> Devil and Satan, and bound him for a thousand years;</a:t>
            </a:r>
          </a:p>
          <a:p>
            <a:r>
              <a:rPr lang="en-US" sz="2400" b="1" i="0" u="none" strike="noStrike" baseline="0" dirty="0">
                <a:latin typeface="Verdana" panose="020B0604030504040204" pitchFamily="34" charset="0"/>
              </a:rPr>
              <a:t>(Revelation 20:10)  The devil, who deceived them, was cast into the lake of fire and brimstone where the beast and the false prophet </a:t>
            </a:r>
            <a:r>
              <a:rPr lang="en-US" sz="2400" b="1" i="1" u="none" strike="noStrike" baseline="0" dirty="0">
                <a:latin typeface="Verdana" panose="020B0604030504040204" pitchFamily="34" charset="0"/>
              </a:rPr>
              <a:t>are.</a:t>
            </a:r>
            <a:r>
              <a:rPr lang="en-US" sz="2400" b="1" i="0" u="none" strike="noStrike" baseline="0" dirty="0">
                <a:latin typeface="Verdana" panose="020B0604030504040204" pitchFamily="34" charset="0"/>
              </a:rPr>
              <a:t> And they will be tormented day and night forever and ever.</a:t>
            </a:r>
          </a:p>
        </p:txBody>
      </p:sp>
      <p:sp>
        <p:nvSpPr>
          <p:cNvPr id="3" name="Title 2">
            <a:extLst>
              <a:ext uri="{FF2B5EF4-FFF2-40B4-BE49-F238E27FC236}">
                <a16:creationId xmlns:a16="http://schemas.microsoft.com/office/drawing/2014/main" id="{9CCC0353-96F8-4B36-5488-A67A33CF65A5}"/>
              </a:ext>
            </a:extLst>
          </p:cNvPr>
          <p:cNvSpPr>
            <a:spLocks noGrp="1"/>
          </p:cNvSpPr>
          <p:nvPr>
            <p:ph type="title"/>
          </p:nvPr>
        </p:nvSpPr>
        <p:spPr/>
        <p:txBody>
          <a:bodyPr>
            <a:normAutofit/>
          </a:bodyPr>
          <a:lstStyle/>
          <a:p>
            <a:r>
              <a:rPr lang="en-US" sz="3600" b="1" dirty="0">
                <a:solidFill>
                  <a:schemeClr val="tx1"/>
                </a:solidFill>
              </a:rPr>
              <a:t>Good News – God Wins</a:t>
            </a:r>
          </a:p>
        </p:txBody>
      </p:sp>
    </p:spTree>
    <p:extLst>
      <p:ext uri="{BB962C8B-B14F-4D97-AF65-F5344CB8AC3E}">
        <p14:creationId xmlns:p14="http://schemas.microsoft.com/office/powerpoint/2010/main" val="11781720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6F2B599-38E1-A306-BB40-7B04523DEC90}"/>
              </a:ext>
            </a:extLst>
          </p:cNvPr>
          <p:cNvSpPr>
            <a:spLocks noGrp="1"/>
          </p:cNvSpPr>
          <p:nvPr>
            <p:ph idx="1"/>
          </p:nvPr>
        </p:nvSpPr>
        <p:spPr>
          <a:xfrm>
            <a:off x="604433" y="1604211"/>
            <a:ext cx="8115497" cy="4572752"/>
          </a:xfrm>
        </p:spPr>
        <p:txBody>
          <a:bodyPr>
            <a:normAutofit/>
          </a:bodyPr>
          <a:lstStyle/>
          <a:p>
            <a:endParaRPr lang="en-US" sz="3200" b="1" dirty="0"/>
          </a:p>
          <a:p>
            <a:r>
              <a:rPr lang="en-US" sz="3200" b="1" dirty="0"/>
              <a:t>Satan is often pictured in a red suit, long tail, horns on his head and a 3-prong pitchfork.</a:t>
            </a:r>
          </a:p>
          <a:p>
            <a:endParaRPr lang="en-US" sz="3200" dirty="0"/>
          </a:p>
          <a:p>
            <a:r>
              <a:rPr lang="en-US" sz="3200" b="1" dirty="0"/>
              <a:t>Satan uses three resources to tempt and test us.</a:t>
            </a:r>
          </a:p>
          <a:p>
            <a:endParaRPr lang="en-US" sz="3200" b="1" dirty="0"/>
          </a:p>
          <a:p>
            <a:endParaRPr lang="en-US" sz="3200" b="1" dirty="0"/>
          </a:p>
        </p:txBody>
      </p:sp>
      <p:sp>
        <p:nvSpPr>
          <p:cNvPr id="3" name="Title 2">
            <a:extLst>
              <a:ext uri="{FF2B5EF4-FFF2-40B4-BE49-F238E27FC236}">
                <a16:creationId xmlns:a16="http://schemas.microsoft.com/office/drawing/2014/main" id="{9CCC0353-96F8-4B36-5488-A67A33CF65A5}"/>
              </a:ext>
            </a:extLst>
          </p:cNvPr>
          <p:cNvSpPr>
            <a:spLocks noGrp="1"/>
          </p:cNvSpPr>
          <p:nvPr>
            <p:ph type="title"/>
          </p:nvPr>
        </p:nvSpPr>
        <p:spPr/>
        <p:txBody>
          <a:bodyPr>
            <a:normAutofit/>
          </a:bodyPr>
          <a:lstStyle/>
          <a:p>
            <a:r>
              <a:rPr lang="en-US" sz="3600" b="1" dirty="0">
                <a:solidFill>
                  <a:schemeClr val="tx1"/>
                </a:solidFill>
              </a:rPr>
              <a:t>Introduction</a:t>
            </a:r>
          </a:p>
        </p:txBody>
      </p:sp>
      <p:pic>
        <p:nvPicPr>
          <p:cNvPr id="4" name="Picture 3">
            <a:extLst>
              <a:ext uri="{FF2B5EF4-FFF2-40B4-BE49-F238E27FC236}">
                <a16:creationId xmlns:a16="http://schemas.microsoft.com/office/drawing/2014/main" id="{17DAFFA6-FC76-38A3-2609-81B1894D9DF0}"/>
              </a:ext>
            </a:extLst>
          </p:cNvPr>
          <p:cNvPicPr>
            <a:picLocks noChangeAspect="1"/>
          </p:cNvPicPr>
          <p:nvPr/>
        </p:nvPicPr>
        <p:blipFill>
          <a:blip r:embed="rId2"/>
          <a:stretch>
            <a:fillRect/>
          </a:stretch>
        </p:blipFill>
        <p:spPr>
          <a:xfrm>
            <a:off x="9846365" y="1523614"/>
            <a:ext cx="1741201" cy="4885758"/>
          </a:xfrm>
          <a:prstGeom prst="rect">
            <a:avLst/>
          </a:prstGeom>
        </p:spPr>
      </p:pic>
    </p:spTree>
    <p:extLst>
      <p:ext uri="{BB962C8B-B14F-4D97-AF65-F5344CB8AC3E}">
        <p14:creationId xmlns:p14="http://schemas.microsoft.com/office/powerpoint/2010/main" val="26224459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6F2B599-38E1-A306-BB40-7B04523DEC90}"/>
              </a:ext>
            </a:extLst>
          </p:cNvPr>
          <p:cNvSpPr>
            <a:spLocks noGrp="1"/>
          </p:cNvSpPr>
          <p:nvPr>
            <p:ph idx="1"/>
          </p:nvPr>
        </p:nvSpPr>
        <p:spPr>
          <a:xfrm>
            <a:off x="604433" y="1590260"/>
            <a:ext cx="10983133" cy="4717775"/>
          </a:xfrm>
        </p:spPr>
        <p:txBody>
          <a:bodyPr>
            <a:noAutofit/>
          </a:bodyPr>
          <a:lstStyle/>
          <a:p>
            <a:pPr marR="0" algn="l" rtl="0"/>
            <a:r>
              <a:rPr lang="en-US" sz="2400" b="1" i="0" u="none" strike="noStrike" baseline="0" dirty="0">
                <a:latin typeface="Verdana" panose="020B0604030504040204" pitchFamily="34" charset="0"/>
              </a:rPr>
              <a:t>(Revelation 13:1)  Then I stood on the sand of the sea. And I saw a beast rising up out of the sea, having seven heads and ten horns, and on his horns ten crowns, and on his heads a blasphemous name. </a:t>
            </a:r>
            <a:br>
              <a:rPr lang="en-US" sz="2400" b="1" i="0" u="none" strike="noStrike" baseline="0" dirty="0">
                <a:latin typeface="Verdana" panose="020B0604030504040204" pitchFamily="34" charset="0"/>
              </a:rPr>
            </a:br>
            <a:r>
              <a:rPr lang="en-US" sz="2400" b="1" i="0" u="none" strike="noStrike" baseline="0" dirty="0">
                <a:latin typeface="Verdana" panose="020B0604030504040204" pitchFamily="34" charset="0"/>
              </a:rPr>
              <a:t>(2)  Now the beast which I saw was like a leopard, his feet were like </a:t>
            </a:r>
            <a:r>
              <a:rPr lang="en-US" sz="2400" b="1" i="1" u="none" strike="noStrike" baseline="0" dirty="0">
                <a:latin typeface="Verdana" panose="020B0604030504040204" pitchFamily="34" charset="0"/>
              </a:rPr>
              <a:t>the feet of</a:t>
            </a:r>
            <a:r>
              <a:rPr lang="en-US" sz="2400" b="1" i="0" u="none" strike="noStrike" baseline="0" dirty="0">
                <a:latin typeface="Verdana" panose="020B0604030504040204" pitchFamily="34" charset="0"/>
              </a:rPr>
              <a:t> a bear, and his mouth like the mouth of a lion. The dragon gave him his power, his throne, and great authority. </a:t>
            </a:r>
            <a:br>
              <a:rPr lang="en-US" sz="2400" b="1" i="0" u="none" strike="noStrike" baseline="0" dirty="0">
                <a:latin typeface="Verdana" panose="020B0604030504040204" pitchFamily="34" charset="0"/>
              </a:rPr>
            </a:br>
            <a:r>
              <a:rPr lang="en-US" sz="2400" b="1" i="0" u="none" strike="noStrike" baseline="0" dirty="0">
                <a:latin typeface="Verdana" panose="020B0604030504040204" pitchFamily="34" charset="0"/>
              </a:rPr>
              <a:t>(3)  And </a:t>
            </a:r>
            <a:r>
              <a:rPr lang="en-US" sz="2400" b="1" i="1" u="none" strike="noStrike" baseline="0" dirty="0">
                <a:latin typeface="Verdana" panose="020B0604030504040204" pitchFamily="34" charset="0"/>
              </a:rPr>
              <a:t>I saw</a:t>
            </a:r>
            <a:r>
              <a:rPr lang="en-US" sz="2400" b="1" i="0" u="none" strike="noStrike" baseline="0" dirty="0">
                <a:latin typeface="Verdana" panose="020B0604030504040204" pitchFamily="34" charset="0"/>
              </a:rPr>
              <a:t> one of his heads as if it had been mortally wounded, and his deadly wound was healed. And all the world marveled and followed the beast. </a:t>
            </a:r>
            <a:br>
              <a:rPr lang="en-US" sz="2400" b="1" i="0" u="none" strike="noStrike" baseline="0" dirty="0">
                <a:latin typeface="Verdana" panose="020B0604030504040204" pitchFamily="34" charset="0"/>
              </a:rPr>
            </a:br>
            <a:r>
              <a:rPr lang="en-US" sz="2400" b="1" i="0" u="none" strike="noStrike" baseline="0" dirty="0">
                <a:latin typeface="Verdana" panose="020B0604030504040204" pitchFamily="34" charset="0"/>
              </a:rPr>
              <a:t>(4)  So they worshiped the dragon who gave authority to the beast; and they worshiped the beast, saying, "Who </a:t>
            </a:r>
            <a:r>
              <a:rPr lang="en-US" sz="2400" b="1" i="1" u="none" strike="noStrike" baseline="0" dirty="0">
                <a:latin typeface="Verdana" panose="020B0604030504040204" pitchFamily="34" charset="0"/>
              </a:rPr>
              <a:t>is</a:t>
            </a:r>
            <a:r>
              <a:rPr lang="en-US" sz="2400" b="1" i="0" u="none" strike="noStrike" baseline="0" dirty="0">
                <a:latin typeface="Verdana" panose="020B0604030504040204" pitchFamily="34" charset="0"/>
              </a:rPr>
              <a:t> like the beast? Who is able to make war with him?"</a:t>
            </a:r>
          </a:p>
          <a:p>
            <a:endParaRPr lang="en-US" sz="2400" b="1" dirty="0"/>
          </a:p>
        </p:txBody>
      </p:sp>
      <p:sp>
        <p:nvSpPr>
          <p:cNvPr id="3" name="Title 2">
            <a:extLst>
              <a:ext uri="{FF2B5EF4-FFF2-40B4-BE49-F238E27FC236}">
                <a16:creationId xmlns:a16="http://schemas.microsoft.com/office/drawing/2014/main" id="{9CCC0353-96F8-4B36-5488-A67A33CF65A5}"/>
              </a:ext>
            </a:extLst>
          </p:cNvPr>
          <p:cNvSpPr>
            <a:spLocks noGrp="1"/>
          </p:cNvSpPr>
          <p:nvPr>
            <p:ph type="title"/>
          </p:nvPr>
        </p:nvSpPr>
        <p:spPr/>
        <p:txBody>
          <a:bodyPr>
            <a:normAutofit/>
          </a:bodyPr>
          <a:lstStyle/>
          <a:p>
            <a:r>
              <a:rPr lang="en-US" sz="3600" b="1" dirty="0">
                <a:solidFill>
                  <a:schemeClr val="tx1"/>
                </a:solidFill>
              </a:rPr>
              <a:t>1) Beast from the sea – Government persecution</a:t>
            </a:r>
          </a:p>
        </p:txBody>
      </p:sp>
    </p:spTree>
    <p:extLst>
      <p:ext uri="{BB962C8B-B14F-4D97-AF65-F5344CB8AC3E}">
        <p14:creationId xmlns:p14="http://schemas.microsoft.com/office/powerpoint/2010/main" val="5627318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6F2B599-38E1-A306-BB40-7B04523DEC90}"/>
              </a:ext>
            </a:extLst>
          </p:cNvPr>
          <p:cNvSpPr>
            <a:spLocks noGrp="1"/>
          </p:cNvSpPr>
          <p:nvPr>
            <p:ph idx="1"/>
          </p:nvPr>
        </p:nvSpPr>
        <p:spPr>
          <a:xfrm>
            <a:off x="604433" y="1311965"/>
            <a:ext cx="10983131" cy="4864998"/>
          </a:xfrm>
        </p:spPr>
        <p:txBody>
          <a:bodyPr>
            <a:noAutofit/>
          </a:bodyPr>
          <a:lstStyle/>
          <a:p>
            <a:pPr marR="0" algn="l" rtl="0"/>
            <a:r>
              <a:rPr lang="en-US" sz="2400" b="1" i="0" u="none" strike="noStrike" baseline="0" dirty="0">
                <a:latin typeface="Verdana" panose="020B0604030504040204" pitchFamily="34" charset="0"/>
              </a:rPr>
              <a:t>(Revelation 13:5)  And he was given a mouth speaking great things and blasphemies, and he was given authority to continue for forty-two months.</a:t>
            </a:r>
          </a:p>
          <a:p>
            <a:pPr marR="0" algn="l" rtl="0"/>
            <a:r>
              <a:rPr lang="en-US" sz="2400" b="1" i="0" u="none" strike="noStrike" baseline="0" dirty="0">
                <a:latin typeface="Verdana" panose="020B0604030504040204" pitchFamily="34" charset="0"/>
              </a:rPr>
              <a:t>(6)  Then he opened his mouth in blasphemy against God, to blaspheme His name, His tabernacle, and those who dwell in heaven.</a:t>
            </a:r>
          </a:p>
          <a:p>
            <a:pPr marR="0" algn="l" rtl="0"/>
            <a:r>
              <a:rPr lang="en-US" sz="2400" b="1" i="0" u="none" strike="noStrike" baseline="0" dirty="0">
                <a:latin typeface="Verdana" panose="020B0604030504040204" pitchFamily="34" charset="0"/>
              </a:rPr>
              <a:t>(7)  It was granted to him to make war with the saints and to overcome them. And authority was given him over every tribe, tongue, and nation.</a:t>
            </a:r>
          </a:p>
          <a:p>
            <a:pPr marR="0" algn="l" rtl="0"/>
            <a:r>
              <a:rPr lang="en-US" sz="2400" b="1" i="0" u="none" strike="noStrike" baseline="0" dirty="0">
                <a:latin typeface="Verdana" panose="020B0604030504040204" pitchFamily="34" charset="0"/>
              </a:rPr>
              <a:t>(8)  All who dwell on the earth will worship him, whose names have not been written in the Book of Life of the Lamb slain from the foundation of the world.</a:t>
            </a:r>
          </a:p>
        </p:txBody>
      </p:sp>
      <p:sp>
        <p:nvSpPr>
          <p:cNvPr id="3" name="Title 2">
            <a:extLst>
              <a:ext uri="{FF2B5EF4-FFF2-40B4-BE49-F238E27FC236}">
                <a16:creationId xmlns:a16="http://schemas.microsoft.com/office/drawing/2014/main" id="{9CCC0353-96F8-4B36-5488-A67A33CF65A5}"/>
              </a:ext>
            </a:extLst>
          </p:cNvPr>
          <p:cNvSpPr>
            <a:spLocks noGrp="1"/>
          </p:cNvSpPr>
          <p:nvPr>
            <p:ph type="title"/>
          </p:nvPr>
        </p:nvSpPr>
        <p:spPr/>
        <p:txBody>
          <a:bodyPr>
            <a:normAutofit/>
          </a:bodyPr>
          <a:lstStyle/>
          <a:p>
            <a:r>
              <a:rPr lang="en-US" sz="3600" b="1" dirty="0">
                <a:solidFill>
                  <a:schemeClr val="tx1"/>
                </a:solidFill>
              </a:rPr>
              <a:t>1) Beast from the sea – Government persecution</a:t>
            </a:r>
          </a:p>
        </p:txBody>
      </p:sp>
    </p:spTree>
    <p:extLst>
      <p:ext uri="{BB962C8B-B14F-4D97-AF65-F5344CB8AC3E}">
        <p14:creationId xmlns:p14="http://schemas.microsoft.com/office/powerpoint/2010/main" val="2978139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6F2B599-38E1-A306-BB40-7B04523DEC90}"/>
              </a:ext>
            </a:extLst>
          </p:cNvPr>
          <p:cNvSpPr>
            <a:spLocks noGrp="1"/>
          </p:cNvSpPr>
          <p:nvPr>
            <p:ph idx="1"/>
          </p:nvPr>
        </p:nvSpPr>
        <p:spPr/>
        <p:txBody>
          <a:bodyPr>
            <a:noAutofit/>
          </a:bodyPr>
          <a:lstStyle/>
          <a:p>
            <a:pPr marR="0" algn="l" rtl="0"/>
            <a:r>
              <a:rPr lang="en-US" sz="2400" b="1" i="0" u="none" strike="noStrike" baseline="0" dirty="0">
                <a:latin typeface="Verdana" panose="020B0604030504040204" pitchFamily="34" charset="0"/>
              </a:rPr>
              <a:t>Notice these points:</a:t>
            </a:r>
          </a:p>
          <a:p>
            <a:pPr marR="0" algn="l" rtl="0"/>
            <a:r>
              <a:rPr lang="en-US" sz="2400" b="1" dirty="0">
                <a:latin typeface="Verdana" panose="020B0604030504040204" pitchFamily="34" charset="0"/>
              </a:rPr>
              <a:t>1 – Leopard, bear, lion, dragon = world empires</a:t>
            </a:r>
          </a:p>
          <a:p>
            <a:pPr marR="0" algn="l" rtl="0"/>
            <a:r>
              <a:rPr lang="en-US" sz="2400" b="1" i="0" u="none" strike="noStrike" baseline="0" dirty="0">
                <a:latin typeface="Verdana" panose="020B0604030504040204" pitchFamily="34" charset="0"/>
              </a:rPr>
              <a:t>2 – Power, authority – vs. 2</a:t>
            </a:r>
          </a:p>
          <a:p>
            <a:pPr marR="0" algn="l" rtl="0"/>
            <a:r>
              <a:rPr lang="en-US" sz="2400" b="1" dirty="0">
                <a:latin typeface="Verdana" panose="020B0604030504040204" pitchFamily="34" charset="0"/>
              </a:rPr>
              <a:t>3 – Make war – vs. 7</a:t>
            </a:r>
          </a:p>
          <a:p>
            <a:pPr marR="0" algn="l" rtl="0"/>
            <a:r>
              <a:rPr lang="en-US" sz="2400" b="1" i="0" u="none" strike="noStrike" baseline="0" dirty="0">
                <a:latin typeface="Verdana" panose="020B0604030504040204" pitchFamily="34" charset="0"/>
              </a:rPr>
              <a:t>4 – Blaspheme against God, economic hardship – vs. 6</a:t>
            </a:r>
          </a:p>
          <a:p>
            <a:pPr marR="0" algn="l" rtl="0"/>
            <a:endParaRPr lang="en-US" sz="2400" b="1" i="0" u="none" strike="noStrike" baseline="0" dirty="0">
              <a:latin typeface="Verdana" panose="020B0604030504040204" pitchFamily="34" charset="0"/>
            </a:endParaRPr>
          </a:p>
          <a:p>
            <a:pPr marR="0" algn="l" rtl="0"/>
            <a:r>
              <a:rPr lang="en-US" sz="2400" b="1" dirty="0">
                <a:latin typeface="Verdana" panose="020B0604030504040204" pitchFamily="34" charset="0"/>
              </a:rPr>
              <a:t>Satan tests us with persecution, hardship, power, authority</a:t>
            </a:r>
            <a:endParaRPr lang="en-US" sz="2400" b="1" i="0" u="none" strike="noStrike" baseline="0" dirty="0">
              <a:latin typeface="Verdana" panose="020B0604030504040204" pitchFamily="34" charset="0"/>
            </a:endParaRPr>
          </a:p>
        </p:txBody>
      </p:sp>
      <p:sp>
        <p:nvSpPr>
          <p:cNvPr id="3" name="Title 2">
            <a:extLst>
              <a:ext uri="{FF2B5EF4-FFF2-40B4-BE49-F238E27FC236}">
                <a16:creationId xmlns:a16="http://schemas.microsoft.com/office/drawing/2014/main" id="{9CCC0353-96F8-4B36-5488-A67A33CF65A5}"/>
              </a:ext>
            </a:extLst>
          </p:cNvPr>
          <p:cNvSpPr>
            <a:spLocks noGrp="1"/>
          </p:cNvSpPr>
          <p:nvPr>
            <p:ph type="title"/>
          </p:nvPr>
        </p:nvSpPr>
        <p:spPr/>
        <p:txBody>
          <a:bodyPr>
            <a:normAutofit/>
          </a:bodyPr>
          <a:lstStyle/>
          <a:p>
            <a:r>
              <a:rPr lang="en-US" sz="3600" b="1" dirty="0">
                <a:solidFill>
                  <a:schemeClr val="tx1"/>
                </a:solidFill>
              </a:rPr>
              <a:t>1) Beast from the sea – Government persecution</a:t>
            </a:r>
          </a:p>
        </p:txBody>
      </p:sp>
    </p:spTree>
    <p:extLst>
      <p:ext uri="{BB962C8B-B14F-4D97-AF65-F5344CB8AC3E}">
        <p14:creationId xmlns:p14="http://schemas.microsoft.com/office/powerpoint/2010/main" val="37174369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6F2B599-38E1-A306-BB40-7B04523DEC90}"/>
              </a:ext>
            </a:extLst>
          </p:cNvPr>
          <p:cNvSpPr>
            <a:spLocks noGrp="1"/>
          </p:cNvSpPr>
          <p:nvPr>
            <p:ph idx="1"/>
          </p:nvPr>
        </p:nvSpPr>
        <p:spPr>
          <a:xfrm>
            <a:off x="604433" y="1404730"/>
            <a:ext cx="10983131" cy="4772233"/>
          </a:xfrm>
        </p:spPr>
        <p:txBody>
          <a:bodyPr>
            <a:noAutofit/>
          </a:bodyPr>
          <a:lstStyle/>
          <a:p>
            <a:pPr marR="0" algn="l" rtl="0"/>
            <a:r>
              <a:rPr lang="en-US" sz="2400" b="1" i="0" u="none" strike="noStrike" baseline="0" dirty="0">
                <a:latin typeface="Verdana" panose="020B0604030504040204" pitchFamily="34" charset="0"/>
              </a:rPr>
              <a:t>(Revelation 13:11)  Then I saw another beast coming up out of the earth, and he had two horns like a lamb and spoke like a dragon. </a:t>
            </a:r>
          </a:p>
          <a:p>
            <a:pPr marR="0" algn="l" rtl="0"/>
            <a:r>
              <a:rPr lang="en-US" sz="2400" b="1" i="0" u="none" strike="noStrike" baseline="0" dirty="0">
                <a:latin typeface="Verdana" panose="020B0604030504040204" pitchFamily="34" charset="0"/>
              </a:rPr>
              <a:t>(12)  And he exercises all the authority of the first beast in his presence, and causes the earth and those who dwell in it to worship the first beast, whose deadly wound was healed. </a:t>
            </a:r>
          </a:p>
          <a:p>
            <a:pPr marR="0" algn="l" rtl="0"/>
            <a:r>
              <a:rPr lang="en-US" sz="2400" b="1" i="0" u="none" strike="noStrike" baseline="0" dirty="0">
                <a:latin typeface="Verdana" panose="020B0604030504040204" pitchFamily="34" charset="0"/>
              </a:rPr>
              <a:t>(13)  He performs great signs, so that he even makes fire come down from heaven on the earth in the sight of men. </a:t>
            </a:r>
          </a:p>
          <a:p>
            <a:pPr marR="0" algn="l" rtl="0"/>
            <a:r>
              <a:rPr lang="en-US" sz="2400" b="1" i="0" u="none" strike="noStrike" baseline="0" dirty="0">
                <a:latin typeface="Verdana" panose="020B0604030504040204" pitchFamily="34" charset="0"/>
              </a:rPr>
              <a:t>(14)  And he deceives those who dwell on the earth—by those signs which he was granted to do in the sight of the beast, telling those who dwell on the earth to make an image to the beast who was wounded by the sword and lived.</a:t>
            </a:r>
          </a:p>
        </p:txBody>
      </p:sp>
      <p:sp>
        <p:nvSpPr>
          <p:cNvPr id="3" name="Title 2">
            <a:extLst>
              <a:ext uri="{FF2B5EF4-FFF2-40B4-BE49-F238E27FC236}">
                <a16:creationId xmlns:a16="http://schemas.microsoft.com/office/drawing/2014/main" id="{9CCC0353-96F8-4B36-5488-A67A33CF65A5}"/>
              </a:ext>
            </a:extLst>
          </p:cNvPr>
          <p:cNvSpPr>
            <a:spLocks noGrp="1"/>
          </p:cNvSpPr>
          <p:nvPr>
            <p:ph type="title"/>
          </p:nvPr>
        </p:nvSpPr>
        <p:spPr/>
        <p:txBody>
          <a:bodyPr>
            <a:normAutofit/>
          </a:bodyPr>
          <a:lstStyle/>
          <a:p>
            <a:r>
              <a:rPr lang="en-US" sz="3600" b="1" dirty="0">
                <a:solidFill>
                  <a:schemeClr val="tx1"/>
                </a:solidFill>
              </a:rPr>
              <a:t>2) Beast from the earth – False religions</a:t>
            </a:r>
          </a:p>
        </p:txBody>
      </p:sp>
    </p:spTree>
    <p:extLst>
      <p:ext uri="{BB962C8B-B14F-4D97-AF65-F5344CB8AC3E}">
        <p14:creationId xmlns:p14="http://schemas.microsoft.com/office/powerpoint/2010/main" val="30562269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6F2B599-38E1-A306-BB40-7B04523DEC90}"/>
              </a:ext>
            </a:extLst>
          </p:cNvPr>
          <p:cNvSpPr>
            <a:spLocks noGrp="1"/>
          </p:cNvSpPr>
          <p:nvPr>
            <p:ph idx="1"/>
          </p:nvPr>
        </p:nvSpPr>
        <p:spPr>
          <a:xfrm>
            <a:off x="604433" y="1391478"/>
            <a:ext cx="10983131" cy="4785485"/>
          </a:xfrm>
        </p:spPr>
        <p:txBody>
          <a:bodyPr>
            <a:noAutofit/>
          </a:bodyPr>
          <a:lstStyle/>
          <a:p>
            <a:pPr marR="0" algn="l" rtl="0"/>
            <a:r>
              <a:rPr lang="en-US" sz="2400" b="1" i="0" u="none" strike="noStrike" baseline="0" dirty="0">
                <a:latin typeface="Verdana" panose="020B0604030504040204" pitchFamily="34" charset="0"/>
              </a:rPr>
              <a:t>(Revelation 13:15)  He was granted </a:t>
            </a:r>
            <a:r>
              <a:rPr lang="en-US" sz="2400" b="1" i="1" u="none" strike="noStrike" baseline="0" dirty="0">
                <a:latin typeface="Verdana" panose="020B0604030504040204" pitchFamily="34" charset="0"/>
              </a:rPr>
              <a:t>power</a:t>
            </a:r>
            <a:r>
              <a:rPr lang="en-US" sz="2400" b="1" i="0" u="none" strike="noStrike" baseline="0" dirty="0">
                <a:latin typeface="Verdana" panose="020B0604030504040204" pitchFamily="34" charset="0"/>
              </a:rPr>
              <a:t> to give breath to the image of the beast, that the image of the beast should both speak and cause as many as would not worship the image of the beast to be killed. </a:t>
            </a:r>
          </a:p>
          <a:p>
            <a:pPr marR="0" algn="l" rtl="0"/>
            <a:r>
              <a:rPr lang="en-US" sz="2400" b="1" i="0" u="none" strike="noStrike" baseline="0" dirty="0">
                <a:latin typeface="Verdana" panose="020B0604030504040204" pitchFamily="34" charset="0"/>
              </a:rPr>
              <a:t>(16)  He causes all, both small and great, rich and poor, free and slave, to receive a mark on their right hand or on their foreheads, </a:t>
            </a:r>
          </a:p>
          <a:p>
            <a:pPr marR="0" algn="l" rtl="0"/>
            <a:r>
              <a:rPr lang="en-US" sz="2400" b="1" i="0" u="none" strike="noStrike" baseline="0" dirty="0">
                <a:latin typeface="Verdana" panose="020B0604030504040204" pitchFamily="34" charset="0"/>
              </a:rPr>
              <a:t>(17)  and that no one may buy or sell except one who has the mark or the name of the beast, or the number of his name. </a:t>
            </a:r>
          </a:p>
          <a:p>
            <a:pPr marR="0" algn="l" rtl="0"/>
            <a:r>
              <a:rPr lang="en-US" sz="2400" b="1" i="0" u="none" strike="noStrike" baseline="0" dirty="0">
                <a:latin typeface="Verdana" panose="020B0604030504040204" pitchFamily="34" charset="0"/>
              </a:rPr>
              <a:t>(18)  Here is wisdom. Let him who has understanding calculate the number of the beast, for it is the number of a man: His number </a:t>
            </a:r>
            <a:r>
              <a:rPr lang="en-US" sz="2400" b="1" i="1" u="none" strike="noStrike" baseline="0" dirty="0">
                <a:latin typeface="Verdana" panose="020B0604030504040204" pitchFamily="34" charset="0"/>
              </a:rPr>
              <a:t>is</a:t>
            </a:r>
            <a:r>
              <a:rPr lang="en-US" sz="2400" b="1" i="0" u="none" strike="noStrike" baseline="0" dirty="0">
                <a:latin typeface="Verdana" panose="020B0604030504040204" pitchFamily="34" charset="0"/>
              </a:rPr>
              <a:t> 666.</a:t>
            </a:r>
          </a:p>
        </p:txBody>
      </p:sp>
      <p:sp>
        <p:nvSpPr>
          <p:cNvPr id="3" name="Title 2">
            <a:extLst>
              <a:ext uri="{FF2B5EF4-FFF2-40B4-BE49-F238E27FC236}">
                <a16:creationId xmlns:a16="http://schemas.microsoft.com/office/drawing/2014/main" id="{9CCC0353-96F8-4B36-5488-A67A33CF65A5}"/>
              </a:ext>
            </a:extLst>
          </p:cNvPr>
          <p:cNvSpPr>
            <a:spLocks noGrp="1"/>
          </p:cNvSpPr>
          <p:nvPr>
            <p:ph type="title"/>
          </p:nvPr>
        </p:nvSpPr>
        <p:spPr/>
        <p:txBody>
          <a:bodyPr>
            <a:normAutofit/>
          </a:bodyPr>
          <a:lstStyle/>
          <a:p>
            <a:r>
              <a:rPr lang="en-US" sz="3600" b="1" dirty="0">
                <a:solidFill>
                  <a:schemeClr val="tx1"/>
                </a:solidFill>
              </a:rPr>
              <a:t>2) Beast from the earth – False religions – 13:11-18</a:t>
            </a:r>
          </a:p>
        </p:txBody>
      </p:sp>
    </p:spTree>
    <p:extLst>
      <p:ext uri="{BB962C8B-B14F-4D97-AF65-F5344CB8AC3E}">
        <p14:creationId xmlns:p14="http://schemas.microsoft.com/office/powerpoint/2010/main" val="38448987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6F2B599-38E1-A306-BB40-7B04523DEC90}"/>
              </a:ext>
            </a:extLst>
          </p:cNvPr>
          <p:cNvSpPr>
            <a:spLocks noGrp="1"/>
          </p:cNvSpPr>
          <p:nvPr>
            <p:ph idx="1"/>
          </p:nvPr>
        </p:nvSpPr>
        <p:spPr/>
        <p:txBody>
          <a:bodyPr>
            <a:noAutofit/>
          </a:bodyPr>
          <a:lstStyle/>
          <a:p>
            <a:pPr marR="0" algn="l" rtl="0"/>
            <a:r>
              <a:rPr lang="en-US" sz="2800" b="1" i="0" u="none" strike="noStrike" baseline="0" dirty="0">
                <a:latin typeface="Verdana" panose="020B0604030504040204" pitchFamily="34" charset="0"/>
              </a:rPr>
              <a:t>Notice the clues:</a:t>
            </a:r>
          </a:p>
          <a:p>
            <a:pPr marR="0" algn="l" rtl="0"/>
            <a:r>
              <a:rPr lang="en-US" sz="2800" b="1" dirty="0">
                <a:latin typeface="Verdana" panose="020B0604030504040204" pitchFamily="34" charset="0"/>
              </a:rPr>
              <a:t>1 – Looks like a lamb / speaks like a dragon – vs. 11</a:t>
            </a:r>
          </a:p>
          <a:p>
            <a:pPr marR="0" algn="l" rtl="0"/>
            <a:r>
              <a:rPr lang="en-US" sz="2800" b="1" i="0" u="none" strike="noStrike" baseline="0" dirty="0">
                <a:latin typeface="Verdana" panose="020B0604030504040204" pitchFamily="34" charset="0"/>
              </a:rPr>
              <a:t>2 – Does great wonders, miracles – vs. 13</a:t>
            </a:r>
          </a:p>
          <a:p>
            <a:pPr marR="0" algn="l" rtl="0"/>
            <a:r>
              <a:rPr lang="en-US" sz="2800" b="1" i="0" u="none" strike="noStrike" baseline="0" dirty="0">
                <a:latin typeface="Verdana" panose="020B0604030504040204" pitchFamily="34" charset="0"/>
              </a:rPr>
              <a:t>3 – Deceives with miracles, wonders, power – vs. 14</a:t>
            </a:r>
          </a:p>
          <a:p>
            <a:pPr marR="0" algn="l" rtl="0"/>
            <a:r>
              <a:rPr lang="en-US" sz="2800" b="1" i="0" u="none" strike="noStrike" baseline="0" dirty="0">
                <a:latin typeface="Verdana" panose="020B0604030504040204" pitchFamily="34" charset="0"/>
              </a:rPr>
              <a:t>4 – Has power to give life to civil rulers – vs. 15</a:t>
            </a:r>
          </a:p>
          <a:p>
            <a:pPr marR="0" algn="l" rtl="0"/>
            <a:endParaRPr lang="en-US" sz="2800" b="1" dirty="0">
              <a:latin typeface="Verdana" panose="020B0604030504040204" pitchFamily="34" charset="0"/>
            </a:endParaRPr>
          </a:p>
          <a:p>
            <a:pPr marR="0" algn="l" rtl="0"/>
            <a:r>
              <a:rPr lang="en-US" sz="2800" b="1" i="0" u="none" strike="noStrike" baseline="0" dirty="0">
                <a:latin typeface="Verdana" panose="020B0604030504040204" pitchFamily="34" charset="0"/>
              </a:rPr>
              <a:t>Satan tests our faith with false teachings.</a:t>
            </a:r>
          </a:p>
        </p:txBody>
      </p:sp>
      <p:sp>
        <p:nvSpPr>
          <p:cNvPr id="3" name="Title 2">
            <a:extLst>
              <a:ext uri="{FF2B5EF4-FFF2-40B4-BE49-F238E27FC236}">
                <a16:creationId xmlns:a16="http://schemas.microsoft.com/office/drawing/2014/main" id="{9CCC0353-96F8-4B36-5488-A67A33CF65A5}"/>
              </a:ext>
            </a:extLst>
          </p:cNvPr>
          <p:cNvSpPr>
            <a:spLocks noGrp="1"/>
          </p:cNvSpPr>
          <p:nvPr>
            <p:ph type="title"/>
          </p:nvPr>
        </p:nvSpPr>
        <p:spPr/>
        <p:txBody>
          <a:bodyPr>
            <a:normAutofit/>
          </a:bodyPr>
          <a:lstStyle/>
          <a:p>
            <a:r>
              <a:rPr lang="en-US" sz="3600" b="1" dirty="0">
                <a:solidFill>
                  <a:schemeClr val="tx1"/>
                </a:solidFill>
              </a:rPr>
              <a:t>2) Beast from the earth – False religions – 13:11-18</a:t>
            </a:r>
          </a:p>
        </p:txBody>
      </p:sp>
    </p:spTree>
    <p:extLst>
      <p:ext uri="{BB962C8B-B14F-4D97-AF65-F5344CB8AC3E}">
        <p14:creationId xmlns:p14="http://schemas.microsoft.com/office/powerpoint/2010/main" val="12890666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6F2B599-38E1-A306-BB40-7B04523DEC90}"/>
              </a:ext>
            </a:extLst>
          </p:cNvPr>
          <p:cNvSpPr>
            <a:spLocks noGrp="1"/>
          </p:cNvSpPr>
          <p:nvPr>
            <p:ph idx="1"/>
          </p:nvPr>
        </p:nvSpPr>
        <p:spPr/>
        <p:txBody>
          <a:bodyPr>
            <a:noAutofit/>
          </a:bodyPr>
          <a:lstStyle/>
          <a:p>
            <a:pPr marR="0" algn="l" rtl="0"/>
            <a:r>
              <a:rPr lang="en-US" sz="2400" b="1" i="0" u="none" strike="noStrike" baseline="0" dirty="0">
                <a:latin typeface="Verdana" panose="020B0604030504040204" pitchFamily="34" charset="0"/>
              </a:rPr>
              <a:t>(Revelation 17:1)  Then one of the seven angels who had the seven bowls came and talked with me, saying to me, "Come, I will show you the judgment of the great harlot who sits on many waters, </a:t>
            </a:r>
          </a:p>
          <a:p>
            <a:pPr marR="0" algn="l" rtl="0"/>
            <a:r>
              <a:rPr lang="en-US" sz="2400" b="1" i="0" u="none" strike="noStrike" baseline="0" dirty="0">
                <a:latin typeface="Verdana" panose="020B0604030504040204" pitchFamily="34" charset="0"/>
              </a:rPr>
              <a:t>(2)  with whom the kings of the earth committed fornication, and the inhabitants of the earth were made drunk with the wine of her fornication.“ </a:t>
            </a:r>
          </a:p>
          <a:p>
            <a:pPr marR="0" algn="l" rtl="0"/>
            <a:r>
              <a:rPr lang="en-US" sz="2400" b="1" i="0" u="none" strike="noStrike" baseline="0" dirty="0">
                <a:latin typeface="Verdana" panose="020B0604030504040204" pitchFamily="34" charset="0"/>
              </a:rPr>
              <a:t>(3)  So he carried me away in the Spirit into the wilderness. And I saw a woman sitting on a scarlet beast </a:t>
            </a:r>
            <a:r>
              <a:rPr lang="en-US" sz="2400" b="1" i="1" u="none" strike="noStrike" baseline="0" dirty="0">
                <a:latin typeface="Verdana" panose="020B0604030504040204" pitchFamily="34" charset="0"/>
              </a:rPr>
              <a:t>which was</a:t>
            </a:r>
            <a:r>
              <a:rPr lang="en-US" sz="2400" b="1" i="0" u="none" strike="noStrike" baseline="0" dirty="0">
                <a:latin typeface="Verdana" panose="020B0604030504040204" pitchFamily="34" charset="0"/>
              </a:rPr>
              <a:t> full of names of blasphemy, having seven heads and ten horns. </a:t>
            </a:r>
          </a:p>
        </p:txBody>
      </p:sp>
      <p:sp>
        <p:nvSpPr>
          <p:cNvPr id="3" name="Title 2">
            <a:extLst>
              <a:ext uri="{FF2B5EF4-FFF2-40B4-BE49-F238E27FC236}">
                <a16:creationId xmlns:a16="http://schemas.microsoft.com/office/drawing/2014/main" id="{9CCC0353-96F8-4B36-5488-A67A33CF65A5}"/>
              </a:ext>
            </a:extLst>
          </p:cNvPr>
          <p:cNvSpPr>
            <a:spLocks noGrp="1"/>
          </p:cNvSpPr>
          <p:nvPr>
            <p:ph type="title"/>
          </p:nvPr>
        </p:nvSpPr>
        <p:spPr/>
        <p:txBody>
          <a:bodyPr>
            <a:normAutofit/>
          </a:bodyPr>
          <a:lstStyle/>
          <a:p>
            <a:r>
              <a:rPr lang="en-US" sz="3600" b="1" dirty="0">
                <a:solidFill>
                  <a:schemeClr val="tx1"/>
                </a:solidFill>
              </a:rPr>
              <a:t>3) Babylon = Immorality</a:t>
            </a:r>
          </a:p>
        </p:txBody>
      </p:sp>
    </p:spTree>
    <p:extLst>
      <p:ext uri="{BB962C8B-B14F-4D97-AF65-F5344CB8AC3E}">
        <p14:creationId xmlns:p14="http://schemas.microsoft.com/office/powerpoint/2010/main" val="25610507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theme/theme1.xml><?xml version="1.0" encoding="utf-8"?>
<a:theme xmlns:a="http://schemas.openxmlformats.org/drawingml/2006/main" name="Get Started with 3D">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oAutofit/>
      </a:bodyPr>
      <a:lstStyle>
        <a:defPPr marL="0" indent="0" algn="l">
          <a:lnSpc>
            <a:spcPts val="1800"/>
          </a:lnSpc>
          <a:spcAft>
            <a:spcPts val="600"/>
          </a:spcAft>
          <a:buNone/>
          <a:defRPr sz="1200" dirty="0" smtClean="0">
            <a:solidFill>
              <a:prstClr val="black">
                <a:lumMod val="75000"/>
                <a:lumOff val="25000"/>
              </a:prstClr>
            </a:solidFill>
            <a:latin typeface="Segoe UI" panose="020B0502040204020203" pitchFamily="34" charset="0"/>
            <a:cs typeface="Segoe UI" panose="020B0502040204020203" pitchFamily="34" charset="0"/>
          </a:defRPr>
        </a:defPPr>
      </a:lstStyle>
    </a:txDef>
  </a:objectDefaults>
  <a:extraClrSchemeLst/>
  <a:extLst>
    <a:ext uri="{05A4C25C-085E-4340-85A3-A5531E510DB2}">
      <thm15:themeFamily xmlns:thm15="http://schemas.microsoft.com/office/thememl/2012/main" name="tf16411177_win32_fixed.potx" id="{2BE36628-40A7-4124-9B03-283680FDB08B}" vid="{1F788C18-5B90-4886-BC26-C8416480C9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{2D464E27-B458-464D-9463-9EB0AB297804}tf16411177_win32</Template>
  <TotalTime>66</TotalTime>
  <Words>1422</Words>
  <Application>Microsoft Office PowerPoint</Application>
  <PresentationFormat>Widescreen</PresentationFormat>
  <Paragraphs>71</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Segoe UI</vt:lpstr>
      <vt:lpstr>Segoe UI Light</vt:lpstr>
      <vt:lpstr>Verdana</vt:lpstr>
      <vt:lpstr>Get Started with 3D</vt:lpstr>
      <vt:lpstr>3 Prongs in the  Devil’s Pitchfork</vt:lpstr>
      <vt:lpstr>Introduction</vt:lpstr>
      <vt:lpstr>1) Beast from the sea – Government persecution</vt:lpstr>
      <vt:lpstr>1) Beast from the sea – Government persecution</vt:lpstr>
      <vt:lpstr>1) Beast from the sea – Government persecution</vt:lpstr>
      <vt:lpstr>2) Beast from the earth – False religions</vt:lpstr>
      <vt:lpstr>2) Beast from the earth – False religions – 13:11-18</vt:lpstr>
      <vt:lpstr>2) Beast from the earth – False religions – 13:11-18</vt:lpstr>
      <vt:lpstr>3) Babylon = Immorality</vt:lpstr>
      <vt:lpstr>3) Babylon = Immorality</vt:lpstr>
      <vt:lpstr>3) Babylon = Immorality</vt:lpstr>
      <vt:lpstr>Good News – God Wins</vt:lpstr>
      <vt:lpstr>Good News – God Wins</vt:lpstr>
      <vt:lpstr>Good News – God Wins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Prongs in the  Devil’s Pitchfork</dc:title>
  <dc:creator>Manly Luscombe</dc:creator>
  <cp:lastModifiedBy>Manly Luscombe</cp:lastModifiedBy>
  <cp:revision>2</cp:revision>
  <dcterms:created xsi:type="dcterms:W3CDTF">2022-07-18T00:03:30Z</dcterms:created>
  <dcterms:modified xsi:type="dcterms:W3CDTF">2022-08-15T21:06:08Z</dcterms:modified>
</cp:coreProperties>
</file>