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C8D82-3B05-486F-9ADD-24B8B4E84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8799" y="4943061"/>
            <a:ext cx="5518066" cy="1708653"/>
          </a:xfrm>
        </p:spPr>
        <p:txBody>
          <a:bodyPr>
            <a:normAutofit fontScale="90000"/>
          </a:bodyPr>
          <a:lstStyle/>
          <a:p>
            <a:r>
              <a:rPr lang="en-US" dirty="0"/>
              <a:t>3 Parts of</a:t>
            </a:r>
            <a:br>
              <a:rPr lang="en-US" dirty="0"/>
            </a:br>
            <a:r>
              <a:rPr lang="en-US" dirty="0"/>
              <a:t>Bible Study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5AB1A4-AD05-4599-84B7-42339FAE4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3856" y="387417"/>
            <a:ext cx="6567112" cy="437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946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0550-9210-4EA5-990B-7E4CFC6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Understand the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625A3-65E0-4AD2-99BC-4730CCD9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22783"/>
            <a:ext cx="7796540" cy="4890052"/>
          </a:xfrm>
        </p:spPr>
        <p:txBody>
          <a:bodyPr>
            <a:normAutofit/>
          </a:bodyPr>
          <a:lstStyle/>
          <a:p>
            <a:r>
              <a:rPr lang="en-US" sz="3200" dirty="0"/>
              <a:t>Some words have changed meaning</a:t>
            </a:r>
          </a:p>
          <a:p>
            <a:pPr lvl="1"/>
            <a:r>
              <a:rPr lang="en-US" sz="2800" b="1" dirty="0"/>
              <a:t>Let</a:t>
            </a:r>
            <a:r>
              <a:rPr lang="en-US" sz="2800" dirty="0"/>
              <a:t> - For the mystery of iniquity doth already work: only he who now </a:t>
            </a:r>
            <a:r>
              <a:rPr lang="en-US" sz="2800" b="1" dirty="0" err="1"/>
              <a:t>letteth</a:t>
            </a:r>
            <a:r>
              <a:rPr lang="en-US" sz="2800" dirty="0"/>
              <a:t> </a:t>
            </a:r>
            <a:r>
              <a:rPr lang="en-US" sz="2800" i="1" dirty="0"/>
              <a:t>will </a:t>
            </a:r>
            <a:r>
              <a:rPr lang="en-US" sz="2800" b="1" i="1" dirty="0"/>
              <a:t>let</a:t>
            </a:r>
            <a:r>
              <a:rPr lang="en-US" sz="2800" dirty="0"/>
              <a:t>, until he be taken out of the way. </a:t>
            </a:r>
          </a:p>
          <a:p>
            <a:pPr lvl="1"/>
            <a:r>
              <a:rPr lang="en-US" sz="2800" dirty="0"/>
              <a:t>2 Thessalonians 2:7 </a:t>
            </a:r>
          </a:p>
          <a:p>
            <a:pPr lvl="1"/>
            <a:r>
              <a:rPr lang="en-US" sz="2800" dirty="0"/>
              <a:t>Let = hinder, prevent, hold back</a:t>
            </a:r>
          </a:p>
        </p:txBody>
      </p:sp>
    </p:spTree>
    <p:extLst>
      <p:ext uri="{BB962C8B-B14F-4D97-AF65-F5344CB8AC3E}">
        <p14:creationId xmlns:p14="http://schemas.microsoft.com/office/powerpoint/2010/main" val="3465573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0550-9210-4EA5-990B-7E4CFC6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Understand the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625A3-65E0-4AD2-99BC-4730CCD9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22783"/>
            <a:ext cx="7796540" cy="4890052"/>
          </a:xfrm>
        </p:spPr>
        <p:txBody>
          <a:bodyPr>
            <a:normAutofit/>
          </a:bodyPr>
          <a:lstStyle/>
          <a:p>
            <a:r>
              <a:rPr lang="en-US" sz="3200" dirty="0"/>
              <a:t>Some words have changed meaning</a:t>
            </a:r>
          </a:p>
          <a:p>
            <a:pPr lvl="1"/>
            <a:r>
              <a:rPr lang="en-US" sz="2800" b="1" dirty="0"/>
              <a:t>Prevent </a:t>
            </a:r>
            <a:r>
              <a:rPr lang="en-US" sz="2800" dirty="0"/>
              <a:t>- For this we say unto you by the word of the Lord, that we which are alive </a:t>
            </a:r>
            <a:r>
              <a:rPr lang="en-US" sz="2800" i="1" dirty="0"/>
              <a:t>and</a:t>
            </a:r>
            <a:r>
              <a:rPr lang="en-US" sz="2800" dirty="0"/>
              <a:t> remain unto the coming of the Lord shall not </a:t>
            </a:r>
            <a:r>
              <a:rPr lang="en-US" sz="2800" b="1" dirty="0"/>
              <a:t>prevent</a:t>
            </a:r>
            <a:r>
              <a:rPr lang="en-US" sz="2800" dirty="0"/>
              <a:t> them which are asleep. 1 Thessalonians 4:15</a:t>
            </a:r>
          </a:p>
          <a:p>
            <a:pPr lvl="1"/>
            <a:r>
              <a:rPr lang="en-US" sz="2800" dirty="0"/>
              <a:t>Prevent = go before, enter ahead</a:t>
            </a:r>
          </a:p>
        </p:txBody>
      </p:sp>
    </p:spTree>
    <p:extLst>
      <p:ext uri="{BB962C8B-B14F-4D97-AF65-F5344CB8AC3E}">
        <p14:creationId xmlns:p14="http://schemas.microsoft.com/office/powerpoint/2010/main" val="2556385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D0BAD-E36E-4832-98B0-696260403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Understand the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DCCB2-E418-4438-B844-9F2FE7E37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Who is speaking?</a:t>
            </a:r>
          </a:p>
          <a:p>
            <a:r>
              <a:rPr lang="en-US" sz="3200" dirty="0"/>
              <a:t>To whom is it spoken?</a:t>
            </a:r>
          </a:p>
          <a:p>
            <a:r>
              <a:rPr lang="en-US" sz="3200" dirty="0"/>
              <a:t>When was it spoken?</a:t>
            </a:r>
          </a:p>
        </p:txBody>
      </p:sp>
    </p:spTree>
    <p:extLst>
      <p:ext uri="{BB962C8B-B14F-4D97-AF65-F5344CB8AC3E}">
        <p14:creationId xmlns:p14="http://schemas.microsoft.com/office/powerpoint/2010/main" val="2200320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D0BAD-E36E-4832-98B0-696260403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Understand the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DCCB2-E418-4438-B844-9F2FE7E37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is the primary message?</a:t>
            </a:r>
          </a:p>
          <a:p>
            <a:r>
              <a:rPr lang="en-US" sz="3200" dirty="0"/>
              <a:t>Why was it spoken?</a:t>
            </a:r>
          </a:p>
          <a:p>
            <a:r>
              <a:rPr lang="en-US" sz="3200" dirty="0"/>
              <a:t>What period of Bible history is this?</a:t>
            </a:r>
          </a:p>
          <a:p>
            <a:r>
              <a:rPr lang="en-US" sz="3200" dirty="0"/>
              <a:t>Does this apply to Christians today?</a:t>
            </a:r>
          </a:p>
        </p:txBody>
      </p:sp>
    </p:spTree>
    <p:extLst>
      <p:ext uri="{BB962C8B-B14F-4D97-AF65-F5344CB8AC3E}">
        <p14:creationId xmlns:p14="http://schemas.microsoft.com/office/powerpoint/2010/main" val="665600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F155D-6843-43A7-9D3B-4EE9DAA03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– Apply the message to your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16B9A-60A0-43F0-A70E-856671361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How does this passage apply to me?</a:t>
            </a:r>
          </a:p>
          <a:p>
            <a:r>
              <a:rPr lang="en-US" sz="3200" dirty="0"/>
              <a:t>Is there something I need to change? Improve? Do better?</a:t>
            </a:r>
          </a:p>
          <a:p>
            <a:r>
              <a:rPr lang="en-US" sz="3200" dirty="0"/>
              <a:t>Is there something I need to stop doing?</a:t>
            </a:r>
          </a:p>
        </p:txBody>
      </p:sp>
    </p:spTree>
    <p:extLst>
      <p:ext uri="{BB962C8B-B14F-4D97-AF65-F5344CB8AC3E}">
        <p14:creationId xmlns:p14="http://schemas.microsoft.com/office/powerpoint/2010/main" val="2497265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20C64-7DCF-4409-A1BE-E38F0D972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Study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E29C7-1904-47FD-8E17-D5747D83A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Alone or with a few others</a:t>
            </a:r>
            <a:br>
              <a:rPr lang="en-US" sz="3600" dirty="0"/>
            </a:br>
            <a:r>
              <a:rPr lang="en-US" sz="3600" dirty="0"/>
              <a:t>In a class setting (Sunday or Wednesday)</a:t>
            </a:r>
          </a:p>
          <a:p>
            <a:r>
              <a:rPr lang="en-US" sz="3600" b="1" dirty="0"/>
              <a:t>DO WHAT YOU HAVE LEARNED!</a:t>
            </a:r>
          </a:p>
        </p:txBody>
      </p:sp>
    </p:spTree>
    <p:extLst>
      <p:ext uri="{BB962C8B-B14F-4D97-AF65-F5344CB8AC3E}">
        <p14:creationId xmlns:p14="http://schemas.microsoft.com/office/powerpoint/2010/main" val="1863278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BB3F-A85E-4BC3-A3C4-A5EC4A4C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Understanding the Bible</a:t>
            </a:r>
            <a:br>
              <a:rPr lang="en-US" b="1" dirty="0"/>
            </a:br>
            <a:r>
              <a:rPr lang="en-US" b="1" dirty="0"/>
              <a:t>Requires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28A7C-8A93-45A2-9171-ED51F5AFF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Reading the Bible is not like reading a comic book or newspaper</a:t>
            </a:r>
          </a:p>
          <a:p>
            <a:r>
              <a:rPr lang="en-US" sz="3600" dirty="0"/>
              <a:t>Reading the Bible requires – study, search, examine and understand the will of God</a:t>
            </a:r>
          </a:p>
        </p:txBody>
      </p:sp>
    </p:spTree>
    <p:extLst>
      <p:ext uri="{BB962C8B-B14F-4D97-AF65-F5344CB8AC3E}">
        <p14:creationId xmlns:p14="http://schemas.microsoft.com/office/powerpoint/2010/main" val="3424300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0550-9210-4EA5-990B-7E4CFC6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Understand the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625A3-65E0-4AD2-99BC-4730CCD9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22783"/>
            <a:ext cx="7796540" cy="4327161"/>
          </a:xfrm>
        </p:spPr>
        <p:txBody>
          <a:bodyPr>
            <a:normAutofit/>
          </a:bodyPr>
          <a:lstStyle/>
          <a:p>
            <a:r>
              <a:rPr lang="en-US" sz="3200" dirty="0"/>
              <a:t>Some words are “church” words that have little use other than in church.</a:t>
            </a:r>
          </a:p>
          <a:p>
            <a:r>
              <a:rPr lang="en-US" sz="3200" dirty="0"/>
              <a:t>Some translations use words that are no longer in use.</a:t>
            </a:r>
          </a:p>
          <a:p>
            <a:r>
              <a:rPr lang="en-US" sz="3200" dirty="0"/>
              <a:t>Some translations use words that have changed meaning.</a:t>
            </a:r>
          </a:p>
        </p:txBody>
      </p:sp>
    </p:spTree>
    <p:extLst>
      <p:ext uri="{BB962C8B-B14F-4D97-AF65-F5344CB8AC3E}">
        <p14:creationId xmlns:p14="http://schemas.microsoft.com/office/powerpoint/2010/main" val="2224790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0550-9210-4EA5-990B-7E4CFC6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Understand the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625A3-65E0-4AD2-99BC-4730CCD9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22783"/>
            <a:ext cx="7796540" cy="4327161"/>
          </a:xfrm>
        </p:spPr>
        <p:txBody>
          <a:bodyPr>
            <a:normAutofit/>
          </a:bodyPr>
          <a:lstStyle/>
          <a:p>
            <a:r>
              <a:rPr lang="en-US" sz="3200" dirty="0"/>
              <a:t>“Church words”</a:t>
            </a:r>
          </a:p>
          <a:p>
            <a:pPr lvl="1"/>
            <a:r>
              <a:rPr lang="en-US" sz="3000" dirty="0"/>
              <a:t>Adultery / fornication</a:t>
            </a:r>
          </a:p>
          <a:p>
            <a:pPr lvl="1"/>
            <a:r>
              <a:rPr lang="en-US" sz="3000" dirty="0"/>
              <a:t>Baptism / repentance</a:t>
            </a:r>
          </a:p>
          <a:p>
            <a:pPr lvl="1"/>
            <a:r>
              <a:rPr lang="en-US" sz="3000" dirty="0"/>
              <a:t>Church / Christian</a:t>
            </a:r>
          </a:p>
          <a:p>
            <a:pPr lvl="1"/>
            <a:r>
              <a:rPr lang="en-US" sz="3000" dirty="0"/>
              <a:t>Apostle / Disciple</a:t>
            </a:r>
          </a:p>
        </p:txBody>
      </p:sp>
    </p:spTree>
    <p:extLst>
      <p:ext uri="{BB962C8B-B14F-4D97-AF65-F5344CB8AC3E}">
        <p14:creationId xmlns:p14="http://schemas.microsoft.com/office/powerpoint/2010/main" val="144822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0550-9210-4EA5-990B-7E4CFC6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Understand the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625A3-65E0-4AD2-99BC-4730CCD9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22783"/>
            <a:ext cx="7796540" cy="4327161"/>
          </a:xfrm>
        </p:spPr>
        <p:txBody>
          <a:bodyPr>
            <a:normAutofit/>
          </a:bodyPr>
          <a:lstStyle/>
          <a:p>
            <a:r>
              <a:rPr lang="en-US" sz="3200" dirty="0"/>
              <a:t>Not in common usage</a:t>
            </a:r>
          </a:p>
          <a:p>
            <a:pPr lvl="1"/>
            <a:r>
              <a:rPr lang="en-US" sz="2800" b="1" dirty="0"/>
              <a:t>Froward</a:t>
            </a:r>
            <a:r>
              <a:rPr lang="en-US" sz="2800" dirty="0"/>
              <a:t> – Servants, </a:t>
            </a:r>
            <a:r>
              <a:rPr lang="en-US" sz="2800" i="1" dirty="0"/>
              <a:t>be</a:t>
            </a:r>
            <a:r>
              <a:rPr lang="en-US" sz="2800" dirty="0"/>
              <a:t> subject to </a:t>
            </a:r>
            <a:r>
              <a:rPr lang="en-US" sz="2800" i="1" dirty="0"/>
              <a:t>your</a:t>
            </a:r>
            <a:r>
              <a:rPr lang="en-US" sz="2800" dirty="0"/>
              <a:t> masters with all fear; not only to the good and gentle, but also to the </a:t>
            </a:r>
            <a:r>
              <a:rPr lang="en-US" sz="2800" b="1" u="sng" dirty="0" err="1"/>
              <a:t>froward</a:t>
            </a:r>
            <a:r>
              <a:rPr lang="en-US" sz="2800" dirty="0"/>
              <a:t>. </a:t>
            </a:r>
            <a:br>
              <a:rPr lang="en-US" sz="2800" dirty="0"/>
            </a:br>
            <a:r>
              <a:rPr lang="en-US" sz="2800" dirty="0"/>
              <a:t>1 Peter 2:18 </a:t>
            </a:r>
          </a:p>
          <a:p>
            <a:pPr lvl="1"/>
            <a:r>
              <a:rPr lang="en-US" sz="2800" dirty="0"/>
              <a:t>Turn away, backslide, go your own way</a:t>
            </a:r>
          </a:p>
        </p:txBody>
      </p:sp>
    </p:spTree>
    <p:extLst>
      <p:ext uri="{BB962C8B-B14F-4D97-AF65-F5344CB8AC3E}">
        <p14:creationId xmlns:p14="http://schemas.microsoft.com/office/powerpoint/2010/main" val="2650229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0550-9210-4EA5-990B-7E4CFC6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Understand the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625A3-65E0-4AD2-99BC-4730CCD9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22783"/>
            <a:ext cx="7796540" cy="4327161"/>
          </a:xfrm>
        </p:spPr>
        <p:txBody>
          <a:bodyPr>
            <a:normAutofit/>
          </a:bodyPr>
          <a:lstStyle/>
          <a:p>
            <a:r>
              <a:rPr lang="en-US" sz="3200" dirty="0"/>
              <a:t>Not in common usage</a:t>
            </a:r>
          </a:p>
          <a:p>
            <a:pPr lvl="1"/>
            <a:r>
              <a:rPr lang="en-US" sz="2800" dirty="0"/>
              <a:t>Froward </a:t>
            </a:r>
          </a:p>
          <a:p>
            <a:pPr lvl="1"/>
            <a:r>
              <a:rPr lang="en-US" sz="2800" b="1" dirty="0"/>
              <a:t>Concupiscence</a:t>
            </a:r>
            <a:r>
              <a:rPr lang="en-US" sz="2800" dirty="0"/>
              <a:t> – But sin, taking occasion by the commandment, wrought in me all manner of </a:t>
            </a:r>
            <a:r>
              <a:rPr lang="en-US" sz="2800" b="1" dirty="0"/>
              <a:t>concupiscence</a:t>
            </a:r>
            <a:r>
              <a:rPr lang="en-US" sz="2800" dirty="0"/>
              <a:t>. Romans 7:8a</a:t>
            </a:r>
          </a:p>
          <a:p>
            <a:pPr lvl="1"/>
            <a:r>
              <a:rPr lang="en-US" sz="2800" dirty="0"/>
              <a:t>Evil desire, lust for the forbidden</a:t>
            </a:r>
          </a:p>
        </p:txBody>
      </p:sp>
    </p:spTree>
    <p:extLst>
      <p:ext uri="{BB962C8B-B14F-4D97-AF65-F5344CB8AC3E}">
        <p14:creationId xmlns:p14="http://schemas.microsoft.com/office/powerpoint/2010/main" val="137176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0550-9210-4EA5-990B-7E4CFC6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Understand the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625A3-65E0-4AD2-99BC-4730CCD9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22783"/>
            <a:ext cx="7796540" cy="4327161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Not in common usage</a:t>
            </a:r>
          </a:p>
          <a:p>
            <a:pPr lvl="1"/>
            <a:r>
              <a:rPr lang="en-US" sz="2800" dirty="0"/>
              <a:t>Froward</a:t>
            </a:r>
          </a:p>
          <a:p>
            <a:pPr lvl="1"/>
            <a:r>
              <a:rPr lang="en-US" sz="2800" dirty="0"/>
              <a:t>Concupiscence</a:t>
            </a:r>
          </a:p>
          <a:p>
            <a:pPr lvl="1"/>
            <a:r>
              <a:rPr lang="en-US" sz="2800" b="1" dirty="0"/>
              <a:t>Propitiation</a:t>
            </a:r>
            <a:r>
              <a:rPr lang="en-US" sz="2800" dirty="0"/>
              <a:t> - And he is the </a:t>
            </a:r>
            <a:r>
              <a:rPr lang="en-US" sz="2800" b="1" dirty="0"/>
              <a:t>propitiation</a:t>
            </a:r>
            <a:r>
              <a:rPr lang="en-US" sz="2800" dirty="0"/>
              <a:t> for our sins: and not for ours only, but also for </a:t>
            </a:r>
            <a:r>
              <a:rPr lang="en-US" sz="2800" i="1" dirty="0"/>
              <a:t>the sins of</a:t>
            </a:r>
            <a:r>
              <a:rPr lang="en-US" sz="2800" dirty="0"/>
              <a:t> the whole world. 1 John 2:2</a:t>
            </a:r>
          </a:p>
          <a:p>
            <a:pPr lvl="1"/>
            <a:r>
              <a:rPr lang="en-US" sz="2800" dirty="0"/>
              <a:t>Debt is satisfied, paid in full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9533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0550-9210-4EA5-990B-7E4CFC6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Understand the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625A3-65E0-4AD2-99BC-4730CCD9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22783"/>
            <a:ext cx="7796540" cy="489005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Not in common usage</a:t>
            </a:r>
          </a:p>
          <a:p>
            <a:pPr lvl="1"/>
            <a:r>
              <a:rPr lang="en-US" sz="2800" dirty="0"/>
              <a:t>Froward</a:t>
            </a:r>
          </a:p>
          <a:p>
            <a:pPr lvl="1"/>
            <a:r>
              <a:rPr lang="en-US" sz="2800" dirty="0"/>
              <a:t>Concupiscence</a:t>
            </a:r>
          </a:p>
          <a:p>
            <a:pPr lvl="1"/>
            <a:r>
              <a:rPr lang="en-US" sz="2800" dirty="0"/>
              <a:t>Propitiation</a:t>
            </a:r>
          </a:p>
          <a:p>
            <a:pPr lvl="1"/>
            <a:r>
              <a:rPr lang="en-US" sz="2800" b="1" dirty="0"/>
              <a:t>Maranatha </a:t>
            </a:r>
            <a:r>
              <a:rPr lang="en-US" sz="2800" dirty="0"/>
              <a:t>- If any man love not the Lord Jesus Christ, let him be Anathema </a:t>
            </a:r>
            <a:r>
              <a:rPr lang="en-US" sz="2800" b="1" dirty="0"/>
              <a:t>Maranatha</a:t>
            </a:r>
            <a:r>
              <a:rPr lang="en-US" sz="2800" dirty="0"/>
              <a:t>. 1 Corinthians 16:22</a:t>
            </a:r>
          </a:p>
          <a:p>
            <a:pPr lvl="1"/>
            <a:r>
              <a:rPr lang="en-US" sz="2800" dirty="0"/>
              <a:t>Come quickly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8058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0550-9210-4EA5-990B-7E4CFC6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Understand the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625A3-65E0-4AD2-99BC-4730CCD90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22783"/>
            <a:ext cx="7796540" cy="4890052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Not in common usage</a:t>
            </a:r>
          </a:p>
          <a:p>
            <a:pPr lvl="1"/>
            <a:r>
              <a:rPr lang="en-US" sz="2800" dirty="0"/>
              <a:t>Froward</a:t>
            </a:r>
          </a:p>
          <a:p>
            <a:pPr lvl="1"/>
            <a:r>
              <a:rPr lang="en-US" sz="2800" dirty="0"/>
              <a:t>Concupiscence</a:t>
            </a:r>
          </a:p>
          <a:p>
            <a:pPr lvl="1"/>
            <a:r>
              <a:rPr lang="en-US" sz="2800" dirty="0"/>
              <a:t>Propitiation</a:t>
            </a:r>
          </a:p>
          <a:p>
            <a:pPr lvl="1"/>
            <a:r>
              <a:rPr lang="en-US" sz="2800" dirty="0"/>
              <a:t>Maranatha</a:t>
            </a:r>
          </a:p>
          <a:p>
            <a:pPr lvl="1"/>
            <a:r>
              <a:rPr lang="en-US" sz="2800" b="1" dirty="0"/>
              <a:t>Unction</a:t>
            </a:r>
            <a:r>
              <a:rPr lang="en-US" sz="2800" dirty="0"/>
              <a:t> - But ye have an </a:t>
            </a:r>
            <a:r>
              <a:rPr lang="en-US" sz="2800" b="1" dirty="0"/>
              <a:t>unction</a:t>
            </a:r>
            <a:r>
              <a:rPr lang="en-US" sz="2800" dirty="0"/>
              <a:t> from the Holy One, and ye know all things. 1 John 2:20</a:t>
            </a:r>
          </a:p>
          <a:p>
            <a:pPr lvl="1"/>
            <a:r>
              <a:rPr lang="en-US" sz="2800" dirty="0"/>
              <a:t>Anointing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8324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68</TotalTime>
  <Words>491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MS Shell Dlg 2</vt:lpstr>
      <vt:lpstr>Wingdings</vt:lpstr>
      <vt:lpstr>Wingdings 3</vt:lpstr>
      <vt:lpstr>Madison</vt:lpstr>
      <vt:lpstr>3 Parts of Bible Study</vt:lpstr>
      <vt:lpstr>Understanding the Bible Requires Study</vt:lpstr>
      <vt:lpstr>1 – Understand the Words</vt:lpstr>
      <vt:lpstr>1 – Understand the Words</vt:lpstr>
      <vt:lpstr>1 – Understand the Words</vt:lpstr>
      <vt:lpstr>1 – Understand the Words</vt:lpstr>
      <vt:lpstr>1 – Understand the Words</vt:lpstr>
      <vt:lpstr>1 – Understand the Words</vt:lpstr>
      <vt:lpstr>1 – Understand the Words</vt:lpstr>
      <vt:lpstr>1 – Understand the Words</vt:lpstr>
      <vt:lpstr>1 – Understand the Words</vt:lpstr>
      <vt:lpstr>2 – Understand the meaning</vt:lpstr>
      <vt:lpstr>2 – Understand the meaning</vt:lpstr>
      <vt:lpstr>3 – Apply the message to your life</vt:lpstr>
      <vt:lpstr>Study the Bible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Parts of Bible Study</dc:title>
  <dc:creator>Manly Luscombe</dc:creator>
  <cp:lastModifiedBy>Manly Luscombe</cp:lastModifiedBy>
  <cp:revision>7</cp:revision>
  <dcterms:created xsi:type="dcterms:W3CDTF">2017-10-26T22:04:19Z</dcterms:created>
  <dcterms:modified xsi:type="dcterms:W3CDTF">2017-10-26T23:13:12Z</dcterms:modified>
</cp:coreProperties>
</file>