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5"/>
  </p:notesMasterIdLst>
  <p:handoutMasterIdLst>
    <p:handoutMasterId r:id="rId26"/>
  </p:handoutMasterIdLst>
  <p:sldIdLst>
    <p:sldId id="256" r:id="rId5"/>
    <p:sldId id="258" r:id="rId6"/>
    <p:sldId id="259" r:id="rId7"/>
    <p:sldId id="260"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3350"/>
    <a:srgbClr val="0C4360"/>
    <a:srgbClr val="1B6872"/>
    <a:srgbClr val="63B7C6"/>
    <a:srgbClr val="002136"/>
    <a:srgbClr val="0C75AC"/>
    <a:srgbClr val="00243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1" d="100"/>
          <a:sy n="111" d="100"/>
        </p:scale>
        <p:origin x="594" y="96"/>
      </p:cViewPr>
      <p:guideLst>
        <p:guide orient="horz" pos="2160"/>
        <p:guide pos="3840"/>
      </p:guideLst>
    </p:cSldViewPr>
  </p:slideViewPr>
  <p:notesTextViewPr>
    <p:cViewPr>
      <p:scale>
        <a:sx n="1" d="1"/>
        <a:sy n="1" d="1"/>
      </p:scale>
      <p:origin x="0" y="0"/>
    </p:cViewPr>
  </p:notesTextViewPr>
  <p:notesViewPr>
    <p:cSldViewPr snapToGrid="0">
      <p:cViewPr varScale="1">
        <p:scale>
          <a:sx n="84" d="100"/>
          <a:sy n="84" d="100"/>
        </p:scale>
        <p:origin x="382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62FF6B6-4F8A-40F7-B5F4-FC3996824D7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8910A999-F365-48DF-976A-0517FE04544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CA5457B-CDAE-4DEB-AEC8-C82DE2312E37}" type="datetimeFigureOut">
              <a:rPr lang="en-US" smtClean="0"/>
              <a:t>7/30/2024</a:t>
            </a:fld>
            <a:endParaRPr lang="en-US" dirty="0"/>
          </a:p>
        </p:txBody>
      </p:sp>
      <p:sp>
        <p:nvSpPr>
          <p:cNvPr id="4" name="Footer Placeholder 3">
            <a:extLst>
              <a:ext uri="{FF2B5EF4-FFF2-40B4-BE49-F238E27FC236}">
                <a16:creationId xmlns:a16="http://schemas.microsoft.com/office/drawing/2014/main" id="{F8735C90-ADBF-4B9E-BE88-E1C8F83EB4D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82506A01-6D0A-45EF-A584-05A3361D66F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831430A-4AA4-45C8-AC23-CD6B61C41A4C}" type="slidenum">
              <a:rPr lang="en-US" smtClean="0"/>
              <a:t>‹#›</a:t>
            </a:fld>
            <a:endParaRPr lang="en-US" dirty="0"/>
          </a:p>
        </p:txBody>
      </p:sp>
    </p:spTree>
    <p:extLst>
      <p:ext uri="{BB962C8B-B14F-4D97-AF65-F5344CB8AC3E}">
        <p14:creationId xmlns:p14="http://schemas.microsoft.com/office/powerpoint/2010/main" val="10599009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noProof="0"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90B78EA-28CE-41D8-9043-90E391E5F567}" type="datetimeFigureOut">
              <a:rPr lang="en-US" noProof="0" smtClean="0"/>
              <a:t>7/30/2024</a:t>
            </a:fld>
            <a:endParaRPr lang="en-US" noProof="0"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noProof="0"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noProof="0"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34D747-9380-41EE-9946-EC9EC0CA5D1E}" type="slidenum">
              <a:rPr lang="en-US" noProof="0" smtClean="0"/>
              <a:t>‹#›</a:t>
            </a:fld>
            <a:endParaRPr lang="en-US" noProof="0" dirty="0"/>
          </a:p>
        </p:txBody>
      </p:sp>
    </p:spTree>
    <p:extLst>
      <p:ext uri="{BB962C8B-B14F-4D97-AF65-F5344CB8AC3E}">
        <p14:creationId xmlns:p14="http://schemas.microsoft.com/office/powerpoint/2010/main" val="38277271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E739168-A5E8-443A-B392-7AD4CF8977AD}"/>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7" name="Group 6">
            <a:extLst>
              <a:ext uri="{FF2B5EF4-FFF2-40B4-BE49-F238E27FC236}">
                <a16:creationId xmlns:a16="http://schemas.microsoft.com/office/drawing/2014/main" id="{4CA15AFD-4983-47DD-9ED0-D3B27E5A096F}"/>
              </a:ext>
            </a:extLst>
          </p:cNvPr>
          <p:cNvGrpSpPr/>
          <p:nvPr userDrawn="1"/>
        </p:nvGrpSpPr>
        <p:grpSpPr>
          <a:xfrm>
            <a:off x="-1604709" y="-3756"/>
            <a:ext cx="13796710" cy="6861756"/>
            <a:chOff x="-1604709" y="-3756"/>
            <a:chExt cx="13796710" cy="6861756"/>
          </a:xfrm>
        </p:grpSpPr>
        <p:grpSp>
          <p:nvGrpSpPr>
            <p:cNvPr id="8" name="Group 7">
              <a:extLst>
                <a:ext uri="{FF2B5EF4-FFF2-40B4-BE49-F238E27FC236}">
                  <a16:creationId xmlns:a16="http://schemas.microsoft.com/office/drawing/2014/main" id="{2222D5E2-E9B4-4180-98B8-4E514C9ADB28}"/>
                </a:ext>
              </a:extLst>
            </p:cNvPr>
            <p:cNvGrpSpPr/>
            <p:nvPr/>
          </p:nvGrpSpPr>
          <p:grpSpPr>
            <a:xfrm>
              <a:off x="-16298" y="0"/>
              <a:ext cx="12208299" cy="6858000"/>
              <a:chOff x="-16298" y="0"/>
              <a:chExt cx="12208299" cy="6858000"/>
            </a:xfrm>
          </p:grpSpPr>
          <p:sp>
            <p:nvSpPr>
              <p:cNvPr id="15" name="Freeform: Shape 14">
                <a:extLst>
                  <a:ext uri="{FF2B5EF4-FFF2-40B4-BE49-F238E27FC236}">
                    <a16:creationId xmlns:a16="http://schemas.microsoft.com/office/drawing/2014/main" id="{41E10E1E-5268-4F03-BA64-07E19DE26739}"/>
                  </a:ext>
                </a:extLst>
              </p:cNvPr>
              <p:cNvSpPr/>
              <p:nvPr/>
            </p:nvSpPr>
            <p:spPr>
              <a:xfrm flipH="1">
                <a:off x="-16297" y="0"/>
                <a:ext cx="12208298" cy="6858000"/>
              </a:xfrm>
              <a:custGeom>
                <a:avLst/>
                <a:gdLst>
                  <a:gd name="connsiteX0" fmla="*/ 8574289 w 12208298"/>
                  <a:gd name="connsiteY0" fmla="*/ 0 h 6858000"/>
                  <a:gd name="connsiteX1" fmla="*/ 0 w 12208298"/>
                  <a:gd name="connsiteY1" fmla="*/ 0 h 6858000"/>
                  <a:gd name="connsiteX2" fmla="*/ 0 w 12208298"/>
                  <a:gd name="connsiteY2" fmla="*/ 6858000 h 6858000"/>
                  <a:gd name="connsiteX3" fmla="*/ 532109 w 12208298"/>
                  <a:gd name="connsiteY3" fmla="*/ 6858000 h 6858000"/>
                  <a:gd name="connsiteX4" fmla="*/ 11495317 w 12208298"/>
                  <a:gd name="connsiteY4" fmla="*/ 6858000 h 6858000"/>
                  <a:gd name="connsiteX5" fmla="*/ 12208298 w 12208298"/>
                  <a:gd name="connsiteY5" fmla="*/ 6858000 h 6858000"/>
                  <a:gd name="connsiteX6" fmla="*/ 12208298 w 12208298"/>
                  <a:gd name="connsiteY6" fmla="*/ 3146781 h 6858000"/>
                  <a:gd name="connsiteX7" fmla="*/ 10353284 w 12208298"/>
                  <a:gd name="connsiteY7" fmla="*/ 1291767 h 6858000"/>
                  <a:gd name="connsiteX8" fmla="*/ 9866056 w 12208298"/>
                  <a:gd name="connsiteY8" fmla="*/ 129176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208298" h="6858000">
                    <a:moveTo>
                      <a:pt x="8574289" y="0"/>
                    </a:moveTo>
                    <a:lnTo>
                      <a:pt x="0" y="0"/>
                    </a:lnTo>
                    <a:lnTo>
                      <a:pt x="0" y="6858000"/>
                    </a:lnTo>
                    <a:lnTo>
                      <a:pt x="532109" y="6858000"/>
                    </a:lnTo>
                    <a:lnTo>
                      <a:pt x="11495317" y="6858000"/>
                    </a:lnTo>
                    <a:lnTo>
                      <a:pt x="12208298" y="6858000"/>
                    </a:lnTo>
                    <a:lnTo>
                      <a:pt x="12208298" y="3146781"/>
                    </a:lnTo>
                    <a:lnTo>
                      <a:pt x="10353284" y="1291767"/>
                    </a:lnTo>
                    <a:lnTo>
                      <a:pt x="9866056" y="1291767"/>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6" name="Freeform: Shape 15">
                <a:extLst>
                  <a:ext uri="{FF2B5EF4-FFF2-40B4-BE49-F238E27FC236}">
                    <a16:creationId xmlns:a16="http://schemas.microsoft.com/office/drawing/2014/main" id="{B989C45D-BDFF-418F-BE79-03FF70015770}"/>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pattFill prst="wdDnDiag">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Right Triangle 16">
                <a:extLst>
                  <a:ext uri="{FF2B5EF4-FFF2-40B4-BE49-F238E27FC236}">
                    <a16:creationId xmlns:a16="http://schemas.microsoft.com/office/drawing/2014/main" id="{8DCD5806-2A2F-4ABF-8057-245681C498E6}"/>
                  </a:ext>
                </a:extLst>
              </p:cNvPr>
              <p:cNvSpPr/>
              <p:nvPr/>
            </p:nvSpPr>
            <p:spPr>
              <a:xfrm rot="16200000" flipH="1" flipV="1">
                <a:off x="24625" y="-4746"/>
                <a:ext cx="2819399" cy="2828891"/>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8" name="Right Triangle 17">
                <a:extLst>
                  <a:ext uri="{FF2B5EF4-FFF2-40B4-BE49-F238E27FC236}">
                    <a16:creationId xmlns:a16="http://schemas.microsoft.com/office/drawing/2014/main" id="{3A93038F-E9E4-4FFD-B3DF-28DB7C2C1490}"/>
                  </a:ext>
                </a:extLst>
              </p:cNvPr>
              <p:cNvSpPr/>
              <p:nvPr/>
            </p:nvSpPr>
            <p:spPr>
              <a:xfrm rot="16200000" flipH="1" flipV="1">
                <a:off x="4418" y="-4422"/>
                <a:ext cx="2627088" cy="2635933"/>
              </a:xfrm>
              <a:prstGeom prst="rtTriangle">
                <a:avLst/>
              </a:prstGeom>
              <a:pattFill prst="dkHorz">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9" name="Right Triangle 18">
                <a:extLst>
                  <a:ext uri="{FF2B5EF4-FFF2-40B4-BE49-F238E27FC236}">
                    <a16:creationId xmlns:a16="http://schemas.microsoft.com/office/drawing/2014/main" id="{5DEA1E02-BBD0-4AE3-AF22-433B90272178}"/>
                  </a:ext>
                </a:extLst>
              </p:cNvPr>
              <p:cNvSpPr/>
              <p:nvPr/>
            </p:nvSpPr>
            <p:spPr>
              <a:xfrm rot="16200000" flipH="1" flipV="1">
                <a:off x="-12263" y="-4034"/>
                <a:ext cx="2397087" cy="2405158"/>
              </a:xfrm>
              <a:prstGeom prst="rtTriangle">
                <a:avLst/>
              </a:prstGeom>
              <a:solidFill>
                <a:schemeClr val="accent2">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0" name="Freeform: Shape 19">
                <a:extLst>
                  <a:ext uri="{FF2B5EF4-FFF2-40B4-BE49-F238E27FC236}">
                    <a16:creationId xmlns:a16="http://schemas.microsoft.com/office/drawing/2014/main" id="{0027A677-9ACB-4264-B148-4806678FB83F}"/>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9" name="Freeform: Shape 12">
              <a:extLst>
                <a:ext uri="{FF2B5EF4-FFF2-40B4-BE49-F238E27FC236}">
                  <a16:creationId xmlns:a16="http://schemas.microsoft.com/office/drawing/2014/main" id="{E3AAB79D-382D-4A95-965E-526B6A681DA7}"/>
                </a:ext>
              </a:extLst>
            </p:cNvPr>
            <p:cNvSpPr/>
            <p:nvPr/>
          </p:nvSpPr>
          <p:spPr>
            <a:xfrm rot="18900000" flipH="1">
              <a:off x="-1604709" y="1397837"/>
              <a:ext cx="3211378" cy="3211378"/>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C0A22127-2B4A-4B15-B0A9-F019A30347A1}"/>
                </a:ext>
              </a:extLst>
            </p:cNvPr>
            <p:cNvSpPr/>
            <p:nvPr/>
          </p:nvSpPr>
          <p:spPr>
            <a:xfrm rot="18900000">
              <a:off x="-861777" y="-3756"/>
              <a:ext cx="2676646" cy="1356876"/>
            </a:xfrm>
            <a:custGeom>
              <a:avLst/>
              <a:gdLst>
                <a:gd name="connsiteX0" fmla="*/ 1319770 w 2676646"/>
                <a:gd name="connsiteY0" fmla="*/ 0 h 1356876"/>
                <a:gd name="connsiteX1" fmla="*/ 2676646 w 2676646"/>
                <a:gd name="connsiteY1" fmla="*/ 1356876 h 1356876"/>
                <a:gd name="connsiteX2" fmla="*/ 0 w 2676646"/>
                <a:gd name="connsiteY2" fmla="*/ 1356876 h 1356876"/>
                <a:gd name="connsiteX3" fmla="*/ 0 w 2676646"/>
                <a:gd name="connsiteY3" fmla="*/ 1319770 h 1356876"/>
              </a:gdLst>
              <a:ahLst/>
              <a:cxnLst>
                <a:cxn ang="0">
                  <a:pos x="connsiteX0" y="connsiteY0"/>
                </a:cxn>
                <a:cxn ang="0">
                  <a:pos x="connsiteX1" y="connsiteY1"/>
                </a:cxn>
                <a:cxn ang="0">
                  <a:pos x="connsiteX2" y="connsiteY2"/>
                </a:cxn>
                <a:cxn ang="0">
                  <a:pos x="connsiteX3" y="connsiteY3"/>
                </a:cxn>
              </a:cxnLst>
              <a:rect l="l" t="t" r="r" b="b"/>
              <a:pathLst>
                <a:path w="2676646" h="1356876">
                  <a:moveTo>
                    <a:pt x="1319770" y="0"/>
                  </a:moveTo>
                  <a:lnTo>
                    <a:pt x="2676646" y="1356876"/>
                  </a:lnTo>
                  <a:lnTo>
                    <a:pt x="0" y="1356876"/>
                  </a:lnTo>
                  <a:lnTo>
                    <a:pt x="0" y="1319770"/>
                  </a:lnTo>
                  <a:close/>
                </a:path>
              </a:pathLst>
            </a:custGeom>
            <a:pattFill prst="wdUpDiag">
              <a:fgClr>
                <a:schemeClr val="accent2"/>
              </a:fgClr>
              <a:bgClr>
                <a:schemeClr val="accent1"/>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1" name="Freeform: Shape 12">
              <a:extLst>
                <a:ext uri="{FF2B5EF4-FFF2-40B4-BE49-F238E27FC236}">
                  <a16:creationId xmlns:a16="http://schemas.microsoft.com/office/drawing/2014/main" id="{F04D9FDC-1B67-4254-9535-CD32E81F0C3E}"/>
                </a:ext>
              </a:extLst>
            </p:cNvPr>
            <p:cNvSpPr/>
            <p:nvPr/>
          </p:nvSpPr>
          <p:spPr>
            <a:xfrm rot="13500000">
              <a:off x="-1226102" y="1737462"/>
              <a:ext cx="2416016" cy="2416016"/>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12" name="Group 11">
              <a:extLst>
                <a:ext uri="{FF2B5EF4-FFF2-40B4-BE49-F238E27FC236}">
                  <a16:creationId xmlns:a16="http://schemas.microsoft.com/office/drawing/2014/main" id="{0A86C4EA-4CF8-4531-845D-4FCB1E2F7422}"/>
                </a:ext>
              </a:extLst>
            </p:cNvPr>
            <p:cNvGrpSpPr/>
            <p:nvPr/>
          </p:nvGrpSpPr>
          <p:grpSpPr>
            <a:xfrm>
              <a:off x="-760406" y="4672937"/>
              <a:ext cx="1520812" cy="1520812"/>
              <a:chOff x="-1604709" y="3012880"/>
              <a:chExt cx="3211378" cy="3211378"/>
            </a:xfrm>
          </p:grpSpPr>
          <p:sp>
            <p:nvSpPr>
              <p:cNvPr id="13" name="Freeform: Shape 12">
                <a:extLst>
                  <a:ext uri="{FF2B5EF4-FFF2-40B4-BE49-F238E27FC236}">
                    <a16:creationId xmlns:a16="http://schemas.microsoft.com/office/drawing/2014/main" id="{1101B195-C112-4D20-8D19-4D22479B150D}"/>
                  </a:ext>
                </a:extLst>
              </p:cNvPr>
              <p:cNvSpPr/>
              <p:nvPr/>
            </p:nvSpPr>
            <p:spPr>
              <a:xfrm rot="18900000" flipH="1">
                <a:off x="-1604709" y="3012880"/>
                <a:ext cx="3211378" cy="3211378"/>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4" name="Freeform: Shape 12">
                <a:extLst>
                  <a:ext uri="{FF2B5EF4-FFF2-40B4-BE49-F238E27FC236}">
                    <a16:creationId xmlns:a16="http://schemas.microsoft.com/office/drawing/2014/main" id="{CA755F1F-9955-4CBB-8F34-F7801CA44CE7}"/>
                  </a:ext>
                </a:extLst>
              </p:cNvPr>
              <p:cNvSpPr/>
              <p:nvPr/>
            </p:nvSpPr>
            <p:spPr>
              <a:xfrm rot="13500000">
                <a:off x="-1226102" y="3352505"/>
                <a:ext cx="2416016" cy="2416016"/>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sp>
        <p:nvSpPr>
          <p:cNvPr id="2" name="Title 1">
            <a:extLst>
              <a:ext uri="{FF2B5EF4-FFF2-40B4-BE49-F238E27FC236}">
                <a16:creationId xmlns:a16="http://schemas.microsoft.com/office/drawing/2014/main" id="{9E597736-C478-4C26-9BAF-205FE31E977C}"/>
              </a:ext>
            </a:extLst>
          </p:cNvPr>
          <p:cNvSpPr>
            <a:spLocks noGrp="1"/>
          </p:cNvSpPr>
          <p:nvPr>
            <p:ph type="ctrTitle" hasCustomPrompt="1"/>
          </p:nvPr>
        </p:nvSpPr>
        <p:spPr>
          <a:xfrm>
            <a:off x="2761488" y="2395728"/>
            <a:ext cx="7077456" cy="1243584"/>
          </a:xfrm>
        </p:spPr>
        <p:txBody>
          <a:bodyPr vert="horz" lIns="91440" tIns="45720" rIns="91440" bIns="45720" rtlCol="0" anchor="b">
            <a:noAutofit/>
          </a:bodyPr>
          <a:lstStyle>
            <a:lvl1pPr>
              <a:defRPr lang="en-GB" sz="6600" b="1" dirty="0">
                <a:solidFill>
                  <a:schemeClr val="accent2"/>
                </a:solidFill>
                <a:latin typeface="+mj-lt"/>
                <a:ea typeface="Tahoma" panose="020B0604030504040204" pitchFamily="34" charset="0"/>
                <a:cs typeface="Tahoma" panose="020B0604030504040204" pitchFamily="34" charset="0"/>
              </a:defRPr>
            </a:lvl1pPr>
          </a:lstStyle>
          <a:p>
            <a:pPr lvl="0"/>
            <a:r>
              <a:rPr lang="en-US" noProof="0"/>
              <a:t>TITLE</a:t>
            </a:r>
          </a:p>
        </p:txBody>
      </p:sp>
      <p:sp>
        <p:nvSpPr>
          <p:cNvPr id="3" name="Subtitle 2">
            <a:extLst>
              <a:ext uri="{FF2B5EF4-FFF2-40B4-BE49-F238E27FC236}">
                <a16:creationId xmlns:a16="http://schemas.microsoft.com/office/drawing/2014/main" id="{C3D2DEF0-A0B0-4CFE-B67D-A9D75E2368DC}"/>
              </a:ext>
            </a:extLst>
          </p:cNvPr>
          <p:cNvSpPr>
            <a:spLocks noGrp="1"/>
          </p:cNvSpPr>
          <p:nvPr>
            <p:ph type="subTitle" idx="1"/>
          </p:nvPr>
        </p:nvSpPr>
        <p:spPr>
          <a:xfrm>
            <a:off x="2761488" y="3721608"/>
            <a:ext cx="7077456" cy="868680"/>
          </a:xfrm>
        </p:spPr>
        <p:txBody>
          <a:bodyPr vert="horz" lIns="91440" tIns="45720" rIns="91440" bIns="45720" rtlCol="0">
            <a:normAutofit/>
          </a:bodyPr>
          <a:lstStyle>
            <a:lvl1pPr marL="0" indent="0">
              <a:buNone/>
              <a:defRPr lang="en-GB" sz="1800" spc="300" dirty="0">
                <a:solidFill>
                  <a:schemeClr val="bg1"/>
                </a:solidFill>
                <a:latin typeface="+mn-lt"/>
                <a:cs typeface="Arial" panose="020B0604020202020204" pitchFamily="34" charset="0"/>
              </a:defRPr>
            </a:lvl1pPr>
          </a:lstStyle>
          <a:p>
            <a:pPr marL="228600" lvl="0" indent="-228600"/>
            <a:r>
              <a:rPr lang="en-US" noProof="0"/>
              <a:t>Click to edit Master subtitle style</a:t>
            </a:r>
          </a:p>
        </p:txBody>
      </p:sp>
    </p:spTree>
    <p:extLst>
      <p:ext uri="{BB962C8B-B14F-4D97-AF65-F5344CB8AC3E}">
        <p14:creationId xmlns:p14="http://schemas.microsoft.com/office/powerpoint/2010/main" val="43695962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ntent">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4" name="Freeform: Shape 23">
            <a:extLst>
              <a:ext uri="{FF2B5EF4-FFF2-40B4-BE49-F238E27FC236}">
                <a16:creationId xmlns:a16="http://schemas.microsoft.com/office/drawing/2014/main" id="{18103E00-7E4A-44CD-81AC-06433CAE1110}"/>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20" name="Content Placeholder 2">
            <a:extLst>
              <a:ext uri="{FF2B5EF4-FFF2-40B4-BE49-F238E27FC236}">
                <a16:creationId xmlns:a16="http://schemas.microsoft.com/office/drawing/2014/main" id="{FE796BFF-6E5F-4DE7-B193-F501FC094D63}"/>
              </a:ext>
            </a:extLst>
          </p:cNvPr>
          <p:cNvSpPr>
            <a:spLocks noGrp="1"/>
          </p:cNvSpPr>
          <p:nvPr>
            <p:ph sz="half" idx="1"/>
          </p:nvPr>
        </p:nvSpPr>
        <p:spPr>
          <a:xfrm>
            <a:off x="443365" y="1517715"/>
            <a:ext cx="5184437" cy="4659248"/>
          </a:xfrm>
        </p:spPr>
        <p:txBody>
          <a:bodyPr>
            <a:normAutofit/>
          </a:bodyPr>
          <a:lstStyle>
            <a:lvl1pPr marL="457200" indent="-457200">
              <a:buFont typeface="Arial" panose="020B0604020202020204" pitchFamily="34" charset="0"/>
              <a:buChar char="•"/>
              <a:defRPr sz="2000">
                <a:solidFill>
                  <a:schemeClr val="bg1"/>
                </a:solidFill>
              </a:defRPr>
            </a:lvl1pPr>
            <a:lvl2pPr marL="800100" indent="-342900">
              <a:buFont typeface="Arial" panose="020B0604020202020204" pitchFamily="34" charset="0"/>
              <a:buChar char="•"/>
              <a:defRPr sz="1800">
                <a:solidFill>
                  <a:schemeClr val="bg1"/>
                </a:solidFill>
              </a:defRPr>
            </a:lvl2pPr>
            <a:lvl3pPr marL="1257300" indent="-342900">
              <a:buFont typeface="Arial" panose="020B0604020202020204" pitchFamily="34" charset="0"/>
              <a:buChar char="•"/>
              <a:defRPr sz="1600">
                <a:solidFill>
                  <a:schemeClr val="bg1"/>
                </a:solidFill>
              </a:defRPr>
            </a:lvl3pPr>
            <a:lvl4pPr marL="1657350" indent="-285750">
              <a:buFont typeface="Arial" panose="020B0604020202020204" pitchFamily="34" charset="0"/>
              <a:buChar char="•"/>
              <a:defRPr sz="1400">
                <a:solidFill>
                  <a:schemeClr val="bg1"/>
                </a:solidFill>
              </a:defRPr>
            </a:lvl4pPr>
            <a:lvl5pPr marL="2114550" indent="-285750">
              <a:buFont typeface="Arial" panose="020B0604020202020204" pitchFamily="34" charset="0"/>
              <a:buChar char="•"/>
              <a:defRPr sz="1400">
                <a:solidFill>
                  <a:schemeClr val="bg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1" name="Content Placeholder 3">
            <a:extLst>
              <a:ext uri="{FF2B5EF4-FFF2-40B4-BE49-F238E27FC236}">
                <a16:creationId xmlns:a16="http://schemas.microsoft.com/office/drawing/2014/main" id="{78622754-CA4D-4C27-A37F-B26E7B4C9CA2}"/>
              </a:ext>
            </a:extLst>
          </p:cNvPr>
          <p:cNvSpPr>
            <a:spLocks noGrp="1"/>
          </p:cNvSpPr>
          <p:nvPr>
            <p:ph sz="half" idx="2"/>
          </p:nvPr>
        </p:nvSpPr>
        <p:spPr>
          <a:xfrm>
            <a:off x="6474163" y="1517715"/>
            <a:ext cx="5184437" cy="4659248"/>
          </a:xfrm>
        </p:spPr>
        <p:txBody>
          <a:bodyPr>
            <a:normAutofit/>
          </a:bodyPr>
          <a:lstStyle>
            <a:lvl1pPr>
              <a:defRPr sz="2000">
                <a:solidFill>
                  <a:schemeClr val="bg1"/>
                </a:solidFill>
              </a:defRPr>
            </a:lvl1pPr>
            <a:lvl2pPr>
              <a:defRPr sz="1800">
                <a:solidFill>
                  <a:schemeClr val="bg1"/>
                </a:solidFill>
              </a:defRPr>
            </a:lvl2pPr>
            <a:lvl3pPr>
              <a:defRPr sz="1600">
                <a:solidFill>
                  <a:schemeClr val="bg1"/>
                </a:solidFill>
              </a:defRPr>
            </a:lvl3pPr>
            <a:lvl4pPr>
              <a:defRPr sz="1400">
                <a:solidFill>
                  <a:schemeClr val="bg1"/>
                </a:solidFill>
              </a:defRPr>
            </a:lvl4pPr>
            <a:lvl5pPr>
              <a:defRPr sz="1400">
                <a:solidFill>
                  <a:schemeClr val="bg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999597857"/>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5 Category">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0" name="Picture Placeholder 8">
            <a:extLst>
              <a:ext uri="{FF2B5EF4-FFF2-40B4-BE49-F238E27FC236}">
                <a16:creationId xmlns:a16="http://schemas.microsoft.com/office/drawing/2014/main" id="{6D00E6B4-1CBE-404E-B943-5F1832320C1C}"/>
              </a:ext>
            </a:extLst>
          </p:cNvPr>
          <p:cNvSpPr>
            <a:spLocks noGrp="1"/>
          </p:cNvSpPr>
          <p:nvPr>
            <p:ph type="pic" sz="quarter" idx="13"/>
          </p:nvPr>
        </p:nvSpPr>
        <p:spPr>
          <a:xfrm>
            <a:off x="978212" y="2096716"/>
            <a:ext cx="1259505" cy="1259505"/>
          </a:xfrm>
          <a:prstGeom prst="ellipse">
            <a:avLst/>
          </a:prstGeom>
          <a:pattFill prst="wdUpDiag">
            <a:fgClr>
              <a:srgbClr val="0C4360"/>
            </a:fgClr>
            <a:bgClr>
              <a:schemeClr val="accent1">
                <a:lumMod val="50000"/>
              </a:schemeClr>
            </a:bgClr>
          </a:pattFill>
          <a:ln w="38100">
            <a:solidFill>
              <a:schemeClr val="accent2"/>
            </a:solidFill>
          </a:ln>
        </p:spPr>
        <p:txBody>
          <a:bodyPr/>
          <a:lstStyle>
            <a:lvl1pPr marL="0" indent="0">
              <a:buNone/>
              <a:defRPr>
                <a:solidFill>
                  <a:schemeClr val="tx1">
                    <a:alpha val="0"/>
                  </a:schemeClr>
                </a:solidFill>
              </a:defRPr>
            </a:lvl1pPr>
          </a:lstStyle>
          <a:p>
            <a:r>
              <a:rPr lang="en-US" noProof="0"/>
              <a:t>Click icon to add picture</a:t>
            </a:r>
            <a:endParaRPr lang="en-US" noProof="0" dirty="0"/>
          </a:p>
        </p:txBody>
      </p:sp>
      <p:sp>
        <p:nvSpPr>
          <p:cNvPr id="21" name="Picture Placeholder 8">
            <a:extLst>
              <a:ext uri="{FF2B5EF4-FFF2-40B4-BE49-F238E27FC236}">
                <a16:creationId xmlns:a16="http://schemas.microsoft.com/office/drawing/2014/main" id="{7CD59BFD-62BE-4E33-92A5-B84A2A9A8D3B}"/>
              </a:ext>
            </a:extLst>
          </p:cNvPr>
          <p:cNvSpPr>
            <a:spLocks noGrp="1"/>
          </p:cNvSpPr>
          <p:nvPr>
            <p:ph type="pic" sz="quarter" idx="14"/>
          </p:nvPr>
        </p:nvSpPr>
        <p:spPr>
          <a:xfrm>
            <a:off x="3222230" y="2096716"/>
            <a:ext cx="1259505" cy="1259505"/>
          </a:xfrm>
          <a:prstGeom prst="ellipse">
            <a:avLst/>
          </a:prstGeom>
          <a:pattFill prst="wdUpDiag">
            <a:fgClr>
              <a:srgbClr val="0C4360"/>
            </a:fgClr>
            <a:bgClr>
              <a:schemeClr val="accent1">
                <a:lumMod val="50000"/>
              </a:schemeClr>
            </a:bgClr>
          </a:pattFill>
          <a:ln w="38100">
            <a:solidFill>
              <a:schemeClr val="accent2"/>
            </a:solidFill>
          </a:ln>
        </p:spPr>
        <p:txBody>
          <a:bodyPr/>
          <a:lstStyle>
            <a:lvl1pPr marL="0" indent="0">
              <a:buNone/>
              <a:defRPr>
                <a:solidFill>
                  <a:schemeClr val="tx1">
                    <a:alpha val="0"/>
                  </a:schemeClr>
                </a:solidFill>
              </a:defRPr>
            </a:lvl1pPr>
          </a:lstStyle>
          <a:p>
            <a:r>
              <a:rPr lang="en-US" noProof="0"/>
              <a:t>Click icon to add picture</a:t>
            </a:r>
            <a:endParaRPr lang="en-US" noProof="0" dirty="0"/>
          </a:p>
        </p:txBody>
      </p:sp>
      <p:sp>
        <p:nvSpPr>
          <p:cNvPr id="22" name="Picture Placeholder 8">
            <a:extLst>
              <a:ext uri="{FF2B5EF4-FFF2-40B4-BE49-F238E27FC236}">
                <a16:creationId xmlns:a16="http://schemas.microsoft.com/office/drawing/2014/main" id="{60DC5978-55B8-421D-91B4-29F8210A7B2C}"/>
              </a:ext>
            </a:extLst>
          </p:cNvPr>
          <p:cNvSpPr>
            <a:spLocks noGrp="1"/>
          </p:cNvSpPr>
          <p:nvPr>
            <p:ph type="pic" sz="quarter" idx="15"/>
          </p:nvPr>
        </p:nvSpPr>
        <p:spPr>
          <a:xfrm>
            <a:off x="5466248" y="2096716"/>
            <a:ext cx="1259505" cy="1259505"/>
          </a:xfrm>
          <a:prstGeom prst="ellipse">
            <a:avLst/>
          </a:prstGeom>
          <a:pattFill prst="wdUpDiag">
            <a:fgClr>
              <a:srgbClr val="0C4360"/>
            </a:fgClr>
            <a:bgClr>
              <a:schemeClr val="accent1">
                <a:lumMod val="50000"/>
              </a:schemeClr>
            </a:bgClr>
          </a:pattFill>
          <a:ln w="38100">
            <a:solidFill>
              <a:schemeClr val="accent2"/>
            </a:solidFill>
          </a:ln>
        </p:spPr>
        <p:txBody>
          <a:bodyPr/>
          <a:lstStyle>
            <a:lvl1pPr marL="0" indent="0">
              <a:buNone/>
              <a:defRPr>
                <a:solidFill>
                  <a:schemeClr val="tx1">
                    <a:alpha val="0"/>
                  </a:schemeClr>
                </a:solidFill>
              </a:defRPr>
            </a:lvl1pPr>
          </a:lstStyle>
          <a:p>
            <a:r>
              <a:rPr lang="en-US" noProof="0"/>
              <a:t>Click icon to add picture</a:t>
            </a:r>
            <a:endParaRPr lang="en-US" noProof="0" dirty="0"/>
          </a:p>
        </p:txBody>
      </p:sp>
      <p:sp>
        <p:nvSpPr>
          <p:cNvPr id="23" name="Picture Placeholder 8">
            <a:extLst>
              <a:ext uri="{FF2B5EF4-FFF2-40B4-BE49-F238E27FC236}">
                <a16:creationId xmlns:a16="http://schemas.microsoft.com/office/drawing/2014/main" id="{BE3FB8C3-2C7E-4C59-8BD5-53FA2772DB56}"/>
              </a:ext>
            </a:extLst>
          </p:cNvPr>
          <p:cNvSpPr>
            <a:spLocks noGrp="1"/>
          </p:cNvSpPr>
          <p:nvPr>
            <p:ph type="pic" sz="quarter" idx="16"/>
          </p:nvPr>
        </p:nvSpPr>
        <p:spPr>
          <a:xfrm>
            <a:off x="7710266" y="2096716"/>
            <a:ext cx="1259505" cy="1259505"/>
          </a:xfrm>
          <a:prstGeom prst="ellipse">
            <a:avLst/>
          </a:prstGeom>
          <a:pattFill prst="wdUpDiag">
            <a:fgClr>
              <a:srgbClr val="0C4360"/>
            </a:fgClr>
            <a:bgClr>
              <a:schemeClr val="accent1">
                <a:lumMod val="50000"/>
              </a:schemeClr>
            </a:bgClr>
          </a:pattFill>
          <a:ln w="38100">
            <a:solidFill>
              <a:schemeClr val="accent2"/>
            </a:solidFill>
          </a:ln>
        </p:spPr>
        <p:txBody>
          <a:bodyPr/>
          <a:lstStyle>
            <a:lvl1pPr marL="0" indent="0">
              <a:buNone/>
              <a:defRPr>
                <a:solidFill>
                  <a:schemeClr val="tx1">
                    <a:alpha val="0"/>
                  </a:schemeClr>
                </a:solidFill>
              </a:defRPr>
            </a:lvl1pPr>
          </a:lstStyle>
          <a:p>
            <a:r>
              <a:rPr lang="en-US" noProof="0"/>
              <a:t>Click icon to add picture</a:t>
            </a:r>
            <a:endParaRPr lang="en-US" noProof="0" dirty="0"/>
          </a:p>
        </p:txBody>
      </p:sp>
      <p:sp>
        <p:nvSpPr>
          <p:cNvPr id="24" name="Picture Placeholder 8">
            <a:extLst>
              <a:ext uri="{FF2B5EF4-FFF2-40B4-BE49-F238E27FC236}">
                <a16:creationId xmlns:a16="http://schemas.microsoft.com/office/drawing/2014/main" id="{FD8FA9DA-C36B-4889-B88F-28B5829E53E2}"/>
              </a:ext>
            </a:extLst>
          </p:cNvPr>
          <p:cNvSpPr>
            <a:spLocks noGrp="1"/>
          </p:cNvSpPr>
          <p:nvPr>
            <p:ph type="pic" sz="quarter" idx="17"/>
          </p:nvPr>
        </p:nvSpPr>
        <p:spPr>
          <a:xfrm>
            <a:off x="9954283" y="2096716"/>
            <a:ext cx="1259505" cy="1259505"/>
          </a:xfrm>
          <a:prstGeom prst="ellipse">
            <a:avLst/>
          </a:prstGeom>
          <a:pattFill prst="wdUpDiag">
            <a:fgClr>
              <a:srgbClr val="0C4360"/>
            </a:fgClr>
            <a:bgClr>
              <a:schemeClr val="accent1">
                <a:lumMod val="50000"/>
              </a:schemeClr>
            </a:bgClr>
          </a:pattFill>
          <a:ln w="38100">
            <a:solidFill>
              <a:schemeClr val="accent2"/>
            </a:solidFill>
          </a:ln>
        </p:spPr>
        <p:txBody>
          <a:bodyPr/>
          <a:lstStyle>
            <a:lvl1pPr marL="0" indent="0">
              <a:buNone/>
              <a:defRPr>
                <a:solidFill>
                  <a:schemeClr val="tx1">
                    <a:alpha val="0"/>
                  </a:schemeClr>
                </a:solidFill>
              </a:defRPr>
            </a:lvl1pPr>
          </a:lstStyle>
          <a:p>
            <a:r>
              <a:rPr lang="en-US" noProof="0"/>
              <a:t>Click icon to add picture</a:t>
            </a:r>
            <a:endParaRPr lang="en-US" noProof="0" dirty="0"/>
          </a:p>
        </p:txBody>
      </p:sp>
      <p:sp>
        <p:nvSpPr>
          <p:cNvPr id="26" name="Text Placeholder 22">
            <a:extLst>
              <a:ext uri="{FF2B5EF4-FFF2-40B4-BE49-F238E27FC236}">
                <a16:creationId xmlns:a16="http://schemas.microsoft.com/office/drawing/2014/main" id="{2A19101D-7C37-42BF-8167-5391EA65EC3A}"/>
              </a:ext>
            </a:extLst>
          </p:cNvPr>
          <p:cNvSpPr>
            <a:spLocks noGrp="1"/>
          </p:cNvSpPr>
          <p:nvPr>
            <p:ph type="body" sz="quarter" idx="18"/>
          </p:nvPr>
        </p:nvSpPr>
        <p:spPr>
          <a:xfrm>
            <a:off x="719894" y="4240093"/>
            <a:ext cx="1776140" cy="1463040"/>
          </a:xfrm>
        </p:spPr>
        <p:txBody>
          <a:bodyPr lIns="0" tIns="0" rIns="0" bIns="0">
            <a:noAutofit/>
          </a:bodyPr>
          <a:lstStyle>
            <a:lvl1pPr marL="0" indent="0" algn="ctr">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Click to edit Master text styles</a:t>
            </a:r>
          </a:p>
        </p:txBody>
      </p:sp>
      <p:sp>
        <p:nvSpPr>
          <p:cNvPr id="27" name="Text Placeholder 22">
            <a:extLst>
              <a:ext uri="{FF2B5EF4-FFF2-40B4-BE49-F238E27FC236}">
                <a16:creationId xmlns:a16="http://schemas.microsoft.com/office/drawing/2014/main" id="{05F72315-51A9-431C-B80A-45E4FB1D6BD6}"/>
              </a:ext>
            </a:extLst>
          </p:cNvPr>
          <p:cNvSpPr>
            <a:spLocks noGrp="1"/>
          </p:cNvSpPr>
          <p:nvPr>
            <p:ph type="body" sz="quarter" idx="19"/>
          </p:nvPr>
        </p:nvSpPr>
        <p:spPr>
          <a:xfrm>
            <a:off x="2963912" y="4240093"/>
            <a:ext cx="1776140" cy="1463040"/>
          </a:xfrm>
        </p:spPr>
        <p:txBody>
          <a:bodyPr lIns="0" tIns="0" rIns="0" bIns="0">
            <a:noAutofit/>
          </a:bodyPr>
          <a:lstStyle>
            <a:lvl1pPr marL="0" indent="0" algn="ctr">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Click to edit Master text styles</a:t>
            </a:r>
          </a:p>
        </p:txBody>
      </p:sp>
      <p:sp>
        <p:nvSpPr>
          <p:cNvPr id="28" name="Text Placeholder 22">
            <a:extLst>
              <a:ext uri="{FF2B5EF4-FFF2-40B4-BE49-F238E27FC236}">
                <a16:creationId xmlns:a16="http://schemas.microsoft.com/office/drawing/2014/main" id="{883D1F0C-34F1-46E1-B178-E4AB82B14631}"/>
              </a:ext>
            </a:extLst>
          </p:cNvPr>
          <p:cNvSpPr>
            <a:spLocks noGrp="1"/>
          </p:cNvSpPr>
          <p:nvPr>
            <p:ph type="body" sz="quarter" idx="20"/>
          </p:nvPr>
        </p:nvSpPr>
        <p:spPr>
          <a:xfrm>
            <a:off x="5207930" y="4240093"/>
            <a:ext cx="1776140" cy="1463040"/>
          </a:xfrm>
        </p:spPr>
        <p:txBody>
          <a:bodyPr lIns="0" tIns="0" rIns="0" bIns="0">
            <a:noAutofit/>
          </a:bodyPr>
          <a:lstStyle>
            <a:lvl1pPr marL="0" indent="0" algn="ctr">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Click to edit Master text styles</a:t>
            </a:r>
          </a:p>
        </p:txBody>
      </p:sp>
      <p:sp>
        <p:nvSpPr>
          <p:cNvPr id="29" name="Text Placeholder 22">
            <a:extLst>
              <a:ext uri="{FF2B5EF4-FFF2-40B4-BE49-F238E27FC236}">
                <a16:creationId xmlns:a16="http://schemas.microsoft.com/office/drawing/2014/main" id="{7202A849-DF14-40E7-B38D-1185F72603EC}"/>
              </a:ext>
            </a:extLst>
          </p:cNvPr>
          <p:cNvSpPr>
            <a:spLocks noGrp="1"/>
          </p:cNvSpPr>
          <p:nvPr>
            <p:ph type="body" sz="quarter" idx="21"/>
          </p:nvPr>
        </p:nvSpPr>
        <p:spPr>
          <a:xfrm>
            <a:off x="7451948" y="4240093"/>
            <a:ext cx="1776140" cy="1463040"/>
          </a:xfrm>
        </p:spPr>
        <p:txBody>
          <a:bodyPr lIns="0" tIns="0" rIns="0" bIns="0">
            <a:noAutofit/>
          </a:bodyPr>
          <a:lstStyle>
            <a:lvl1pPr marL="0" indent="0" algn="ctr">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Click to edit Master text styles</a:t>
            </a:r>
          </a:p>
        </p:txBody>
      </p:sp>
      <p:sp>
        <p:nvSpPr>
          <p:cNvPr id="30" name="Text Placeholder 22">
            <a:extLst>
              <a:ext uri="{FF2B5EF4-FFF2-40B4-BE49-F238E27FC236}">
                <a16:creationId xmlns:a16="http://schemas.microsoft.com/office/drawing/2014/main" id="{CCFC1ADF-AC11-4CCD-AC2D-478B6FFEA5EA}"/>
              </a:ext>
            </a:extLst>
          </p:cNvPr>
          <p:cNvSpPr>
            <a:spLocks noGrp="1"/>
          </p:cNvSpPr>
          <p:nvPr>
            <p:ph type="body" sz="quarter" idx="22"/>
          </p:nvPr>
        </p:nvSpPr>
        <p:spPr>
          <a:xfrm>
            <a:off x="9695965" y="4240093"/>
            <a:ext cx="1776140" cy="1463040"/>
          </a:xfrm>
        </p:spPr>
        <p:txBody>
          <a:bodyPr lIns="0" tIns="0" rIns="0" bIns="0">
            <a:noAutofit/>
          </a:bodyPr>
          <a:lstStyle>
            <a:lvl1pPr marL="0" indent="0" algn="ctr">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Click to edit Master text styles</a:t>
            </a:r>
          </a:p>
        </p:txBody>
      </p:sp>
      <p:cxnSp>
        <p:nvCxnSpPr>
          <p:cNvPr id="7" name="Straight Connector 6">
            <a:extLst>
              <a:ext uri="{FF2B5EF4-FFF2-40B4-BE49-F238E27FC236}">
                <a16:creationId xmlns:a16="http://schemas.microsoft.com/office/drawing/2014/main" id="{2B4CB326-DA0E-488E-B236-7017E8438FBB}"/>
              </a:ext>
            </a:extLst>
          </p:cNvPr>
          <p:cNvCxnSpPr/>
          <p:nvPr userDrawn="1"/>
        </p:nvCxnSpPr>
        <p:spPr>
          <a:xfrm>
            <a:off x="1242354" y="3825022"/>
            <a:ext cx="731221" cy="0"/>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9366B533-7212-4A36-9CE2-D6302E721F8F}"/>
              </a:ext>
            </a:extLst>
          </p:cNvPr>
          <p:cNvCxnSpPr/>
          <p:nvPr userDrawn="1"/>
        </p:nvCxnSpPr>
        <p:spPr>
          <a:xfrm>
            <a:off x="3486372" y="3825022"/>
            <a:ext cx="731221" cy="0"/>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AD7474CD-E230-4E14-8274-5E20F673F401}"/>
              </a:ext>
            </a:extLst>
          </p:cNvPr>
          <p:cNvCxnSpPr/>
          <p:nvPr userDrawn="1"/>
        </p:nvCxnSpPr>
        <p:spPr>
          <a:xfrm>
            <a:off x="5730390" y="3825022"/>
            <a:ext cx="731221" cy="0"/>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6BF71FCE-6F39-4D2F-82BE-7D9F1D2ED59F}"/>
              </a:ext>
            </a:extLst>
          </p:cNvPr>
          <p:cNvCxnSpPr/>
          <p:nvPr userDrawn="1"/>
        </p:nvCxnSpPr>
        <p:spPr>
          <a:xfrm>
            <a:off x="7974408" y="3825022"/>
            <a:ext cx="731221" cy="0"/>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AE97AC7A-17D9-4F42-9DD0-94FE4FC6BF19}"/>
              </a:ext>
            </a:extLst>
          </p:cNvPr>
          <p:cNvCxnSpPr/>
          <p:nvPr userDrawn="1"/>
        </p:nvCxnSpPr>
        <p:spPr>
          <a:xfrm>
            <a:off x="10218425" y="3825022"/>
            <a:ext cx="731221" cy="0"/>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sp>
        <p:nvSpPr>
          <p:cNvPr id="35" name="Freeform: Shape 34">
            <a:extLst>
              <a:ext uri="{FF2B5EF4-FFF2-40B4-BE49-F238E27FC236}">
                <a16:creationId xmlns:a16="http://schemas.microsoft.com/office/drawing/2014/main" id="{62EEBF51-DCAD-4335-85E9-52801031A1BF}"/>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Tree>
    <p:extLst>
      <p:ext uri="{BB962C8B-B14F-4D97-AF65-F5344CB8AC3E}">
        <p14:creationId xmlns:p14="http://schemas.microsoft.com/office/powerpoint/2010/main" val="47626637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hoto + 3 Section">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6" name="Text Placeholder 22">
            <a:extLst>
              <a:ext uri="{FF2B5EF4-FFF2-40B4-BE49-F238E27FC236}">
                <a16:creationId xmlns:a16="http://schemas.microsoft.com/office/drawing/2014/main" id="{2A19101D-7C37-42BF-8167-5391EA65EC3A}"/>
              </a:ext>
            </a:extLst>
          </p:cNvPr>
          <p:cNvSpPr>
            <a:spLocks noGrp="1"/>
          </p:cNvSpPr>
          <p:nvPr>
            <p:ph type="body" sz="quarter" idx="18"/>
          </p:nvPr>
        </p:nvSpPr>
        <p:spPr>
          <a:xfrm>
            <a:off x="542094" y="4240093"/>
            <a:ext cx="3293306" cy="1463040"/>
          </a:xfrm>
        </p:spPr>
        <p:txBody>
          <a:bodyPr lIns="0" tIns="0" rIns="0" bIns="0">
            <a:noAutofit/>
          </a:bodyPr>
          <a:lstStyle>
            <a:lvl1pPr marL="0" indent="0" algn="l">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Click to edit Master text styles</a:t>
            </a:r>
          </a:p>
        </p:txBody>
      </p:sp>
      <p:sp>
        <p:nvSpPr>
          <p:cNvPr id="35" name="Freeform: Shape 34">
            <a:extLst>
              <a:ext uri="{FF2B5EF4-FFF2-40B4-BE49-F238E27FC236}">
                <a16:creationId xmlns:a16="http://schemas.microsoft.com/office/drawing/2014/main" id="{62EEBF51-DCAD-4335-85E9-52801031A1BF}"/>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13" name="Picture Placeholder 12">
            <a:extLst>
              <a:ext uri="{FF2B5EF4-FFF2-40B4-BE49-F238E27FC236}">
                <a16:creationId xmlns:a16="http://schemas.microsoft.com/office/drawing/2014/main" id="{231B97CF-FD24-4932-8459-893B1AC73D33}"/>
              </a:ext>
            </a:extLst>
          </p:cNvPr>
          <p:cNvSpPr>
            <a:spLocks noGrp="1"/>
          </p:cNvSpPr>
          <p:nvPr>
            <p:ph type="pic" sz="quarter" idx="19" hasCustomPrompt="1"/>
          </p:nvPr>
        </p:nvSpPr>
        <p:spPr>
          <a:xfrm>
            <a:off x="-2" y="1352575"/>
            <a:ext cx="12192002" cy="2289897"/>
          </a:xfrm>
        </p:spPr>
        <p:txBody>
          <a:bodyPr anchor="ctr">
            <a:normAutofit/>
          </a:bodyPr>
          <a:lstStyle>
            <a:lvl1pPr marL="0" indent="0" algn="ctr">
              <a:buNone/>
              <a:defRPr sz="1400">
                <a:solidFill>
                  <a:schemeClr val="accent2"/>
                </a:solidFill>
                <a:latin typeface="Trade Gothic LT Pro" panose="020B0503040303020004" pitchFamily="34" charset="0"/>
              </a:defRPr>
            </a:lvl1pPr>
          </a:lstStyle>
          <a:p>
            <a:r>
              <a:rPr lang="en-US" noProof="0" dirty="0"/>
              <a:t>Insert image</a:t>
            </a:r>
          </a:p>
        </p:txBody>
      </p:sp>
      <p:sp>
        <p:nvSpPr>
          <p:cNvPr id="36" name="Text Placeholder 22">
            <a:extLst>
              <a:ext uri="{FF2B5EF4-FFF2-40B4-BE49-F238E27FC236}">
                <a16:creationId xmlns:a16="http://schemas.microsoft.com/office/drawing/2014/main" id="{642D3CE0-C3B4-4F3F-A650-AB452B3AD4BA}"/>
              </a:ext>
            </a:extLst>
          </p:cNvPr>
          <p:cNvSpPr>
            <a:spLocks noGrp="1"/>
          </p:cNvSpPr>
          <p:nvPr>
            <p:ph type="body" sz="quarter" idx="20"/>
          </p:nvPr>
        </p:nvSpPr>
        <p:spPr>
          <a:xfrm>
            <a:off x="4444169" y="4240093"/>
            <a:ext cx="3293306" cy="1463040"/>
          </a:xfrm>
        </p:spPr>
        <p:txBody>
          <a:bodyPr lIns="0" tIns="0" rIns="0" bIns="0">
            <a:noAutofit/>
          </a:bodyPr>
          <a:lstStyle>
            <a:lvl1pPr marL="0" indent="0" algn="l">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Click to edit Master text styles</a:t>
            </a:r>
          </a:p>
        </p:txBody>
      </p:sp>
      <p:sp>
        <p:nvSpPr>
          <p:cNvPr id="37" name="Text Placeholder 22">
            <a:extLst>
              <a:ext uri="{FF2B5EF4-FFF2-40B4-BE49-F238E27FC236}">
                <a16:creationId xmlns:a16="http://schemas.microsoft.com/office/drawing/2014/main" id="{DBED2BB0-CDAD-40EE-8B35-C66DF45EE29D}"/>
              </a:ext>
            </a:extLst>
          </p:cNvPr>
          <p:cNvSpPr>
            <a:spLocks noGrp="1"/>
          </p:cNvSpPr>
          <p:nvPr>
            <p:ph type="body" sz="quarter" idx="21"/>
          </p:nvPr>
        </p:nvSpPr>
        <p:spPr>
          <a:xfrm>
            <a:off x="8346244" y="4240093"/>
            <a:ext cx="3293306" cy="1463040"/>
          </a:xfrm>
        </p:spPr>
        <p:txBody>
          <a:bodyPr lIns="0" tIns="0" rIns="0" bIns="0">
            <a:noAutofit/>
          </a:bodyPr>
          <a:lstStyle>
            <a:lvl1pPr marL="0" indent="0" algn="l">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Click to edit Master text styles</a:t>
            </a:r>
          </a:p>
        </p:txBody>
      </p:sp>
    </p:spTree>
    <p:extLst>
      <p:ext uri="{BB962C8B-B14F-4D97-AF65-F5344CB8AC3E}">
        <p14:creationId xmlns:p14="http://schemas.microsoft.com/office/powerpoint/2010/main" val="154474571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hoto + Text">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6" name="Text Placeholder 22">
            <a:extLst>
              <a:ext uri="{FF2B5EF4-FFF2-40B4-BE49-F238E27FC236}">
                <a16:creationId xmlns:a16="http://schemas.microsoft.com/office/drawing/2014/main" id="{2A19101D-7C37-42BF-8167-5391EA65EC3A}"/>
              </a:ext>
            </a:extLst>
          </p:cNvPr>
          <p:cNvSpPr>
            <a:spLocks noGrp="1"/>
          </p:cNvSpPr>
          <p:nvPr>
            <p:ph type="body" sz="quarter" idx="18"/>
          </p:nvPr>
        </p:nvSpPr>
        <p:spPr>
          <a:xfrm>
            <a:off x="542094" y="4240093"/>
            <a:ext cx="9402006" cy="1463040"/>
          </a:xfrm>
        </p:spPr>
        <p:txBody>
          <a:bodyPr lIns="0" tIns="0" rIns="0" bIns="0">
            <a:noAutofit/>
          </a:bodyPr>
          <a:lstStyle>
            <a:lvl1pPr marL="0" indent="0" algn="l">
              <a:lnSpc>
                <a:spcPct val="100000"/>
              </a:lnSpc>
              <a:spcBef>
                <a:spcPts val="300"/>
              </a:spcBef>
              <a:spcAft>
                <a:spcPts val="3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Click to edit Master text styles</a:t>
            </a:r>
          </a:p>
        </p:txBody>
      </p:sp>
      <p:sp>
        <p:nvSpPr>
          <p:cNvPr id="35" name="Freeform: Shape 34">
            <a:extLst>
              <a:ext uri="{FF2B5EF4-FFF2-40B4-BE49-F238E27FC236}">
                <a16:creationId xmlns:a16="http://schemas.microsoft.com/office/drawing/2014/main" id="{62EEBF51-DCAD-4335-85E9-52801031A1BF}"/>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13" name="Picture Placeholder 12">
            <a:extLst>
              <a:ext uri="{FF2B5EF4-FFF2-40B4-BE49-F238E27FC236}">
                <a16:creationId xmlns:a16="http://schemas.microsoft.com/office/drawing/2014/main" id="{231B97CF-FD24-4932-8459-893B1AC73D33}"/>
              </a:ext>
            </a:extLst>
          </p:cNvPr>
          <p:cNvSpPr>
            <a:spLocks noGrp="1"/>
          </p:cNvSpPr>
          <p:nvPr>
            <p:ph type="pic" sz="quarter" idx="19" hasCustomPrompt="1"/>
          </p:nvPr>
        </p:nvSpPr>
        <p:spPr>
          <a:xfrm>
            <a:off x="-2" y="1352575"/>
            <a:ext cx="12192002" cy="2289897"/>
          </a:xfrm>
        </p:spPr>
        <p:txBody>
          <a:bodyPr anchor="ctr">
            <a:normAutofit/>
          </a:bodyPr>
          <a:lstStyle>
            <a:lvl1pPr marL="0" indent="0" algn="ctr">
              <a:buNone/>
              <a:defRPr sz="1400">
                <a:solidFill>
                  <a:schemeClr val="accent2"/>
                </a:solidFill>
                <a:latin typeface="Trade Gothic LT Pro" panose="020B0503040303020004" pitchFamily="34" charset="0"/>
              </a:defRPr>
            </a:lvl1pPr>
          </a:lstStyle>
          <a:p>
            <a:r>
              <a:rPr lang="en-US" noProof="0" dirty="0"/>
              <a:t>Insert image</a:t>
            </a:r>
          </a:p>
        </p:txBody>
      </p:sp>
    </p:spTree>
    <p:extLst>
      <p:ext uri="{BB962C8B-B14F-4D97-AF65-F5344CB8AC3E}">
        <p14:creationId xmlns:p14="http://schemas.microsoft.com/office/powerpoint/2010/main" val="248682677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icture with Caption">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35" name="Freeform: Shape 34">
            <a:extLst>
              <a:ext uri="{FF2B5EF4-FFF2-40B4-BE49-F238E27FC236}">
                <a16:creationId xmlns:a16="http://schemas.microsoft.com/office/drawing/2014/main" id="{62EEBF51-DCAD-4335-85E9-52801031A1BF}"/>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20" name="Picture Placeholder 2">
            <a:extLst>
              <a:ext uri="{FF2B5EF4-FFF2-40B4-BE49-F238E27FC236}">
                <a16:creationId xmlns:a16="http://schemas.microsoft.com/office/drawing/2014/main" id="{30B3A574-7940-4E35-857E-5CA35A5910E5}"/>
              </a:ext>
            </a:extLst>
          </p:cNvPr>
          <p:cNvSpPr>
            <a:spLocks noGrp="1"/>
          </p:cNvSpPr>
          <p:nvPr>
            <p:ph type="pic" idx="1"/>
          </p:nvPr>
        </p:nvSpPr>
        <p:spPr>
          <a:xfrm>
            <a:off x="4110087" y="1444649"/>
            <a:ext cx="7548513" cy="4579079"/>
          </a:xfrm>
        </p:spPr>
        <p:txBody>
          <a:bodyPr>
            <a:normAutofit/>
          </a:bodyPr>
          <a:lstStyle>
            <a:lvl1pPr marL="0" indent="0">
              <a:buNone/>
              <a:defRPr sz="24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a:t>Click icon to add picture</a:t>
            </a:r>
            <a:endParaRPr lang="en-US" noProof="0" dirty="0"/>
          </a:p>
        </p:txBody>
      </p:sp>
      <p:sp>
        <p:nvSpPr>
          <p:cNvPr id="21" name="Text Placeholder 3">
            <a:extLst>
              <a:ext uri="{FF2B5EF4-FFF2-40B4-BE49-F238E27FC236}">
                <a16:creationId xmlns:a16="http://schemas.microsoft.com/office/drawing/2014/main" id="{912B51EA-3E6F-4BF6-BE48-62128AF32B85}"/>
              </a:ext>
            </a:extLst>
          </p:cNvPr>
          <p:cNvSpPr>
            <a:spLocks noGrp="1"/>
          </p:cNvSpPr>
          <p:nvPr>
            <p:ph type="body" sz="half" idx="2"/>
          </p:nvPr>
        </p:nvSpPr>
        <p:spPr>
          <a:xfrm>
            <a:off x="443366" y="1444649"/>
            <a:ext cx="3365063" cy="4579079"/>
          </a:xfrm>
        </p:spPr>
        <p:txBody>
          <a:bodyPr/>
          <a:lstStyle>
            <a:lvl1pPr marL="0" indent="0">
              <a:buFont typeface="Arial" panose="020B0604020202020204" pitchFamily="34" charse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Click to edit Master text styles</a:t>
            </a:r>
          </a:p>
        </p:txBody>
      </p:sp>
    </p:spTree>
    <p:extLst>
      <p:ext uri="{BB962C8B-B14F-4D97-AF65-F5344CB8AC3E}">
        <p14:creationId xmlns:p14="http://schemas.microsoft.com/office/powerpoint/2010/main" val="154065017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 with Caption">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35" name="Freeform: Shape 34">
            <a:extLst>
              <a:ext uri="{FF2B5EF4-FFF2-40B4-BE49-F238E27FC236}">
                <a16:creationId xmlns:a16="http://schemas.microsoft.com/office/drawing/2014/main" id="{62EEBF51-DCAD-4335-85E9-52801031A1BF}"/>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21" name="Text Placeholder 3">
            <a:extLst>
              <a:ext uri="{FF2B5EF4-FFF2-40B4-BE49-F238E27FC236}">
                <a16:creationId xmlns:a16="http://schemas.microsoft.com/office/drawing/2014/main" id="{912B51EA-3E6F-4BF6-BE48-62128AF32B85}"/>
              </a:ext>
            </a:extLst>
          </p:cNvPr>
          <p:cNvSpPr>
            <a:spLocks noGrp="1"/>
          </p:cNvSpPr>
          <p:nvPr>
            <p:ph type="body" sz="half" idx="2"/>
          </p:nvPr>
        </p:nvSpPr>
        <p:spPr>
          <a:xfrm>
            <a:off x="443366" y="1444649"/>
            <a:ext cx="3365063" cy="4579079"/>
          </a:xfrm>
        </p:spPr>
        <p:txBody>
          <a:bodyPr/>
          <a:lstStyle>
            <a:lvl1pPr marL="0" indent="0">
              <a:buFont typeface="Arial" panose="020B0604020202020204" pitchFamily="34" charse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Click to edit Master text styles</a:t>
            </a:r>
          </a:p>
        </p:txBody>
      </p:sp>
      <p:sp>
        <p:nvSpPr>
          <p:cNvPr id="22" name="Content Placeholder 2">
            <a:extLst>
              <a:ext uri="{FF2B5EF4-FFF2-40B4-BE49-F238E27FC236}">
                <a16:creationId xmlns:a16="http://schemas.microsoft.com/office/drawing/2014/main" id="{A015C605-1D30-48BC-A0D6-3B11AF56CC53}"/>
              </a:ext>
            </a:extLst>
          </p:cNvPr>
          <p:cNvSpPr>
            <a:spLocks noGrp="1"/>
          </p:cNvSpPr>
          <p:nvPr>
            <p:ph idx="1"/>
          </p:nvPr>
        </p:nvSpPr>
        <p:spPr>
          <a:xfrm>
            <a:off x="3964290" y="1444649"/>
            <a:ext cx="7694310" cy="4579079"/>
          </a:xfrm>
        </p:spPr>
        <p:txBody>
          <a:bodyPr>
            <a:normAutofit/>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2000"/>
            </a:lvl6pPr>
            <a:lvl7pPr>
              <a:defRPr sz="2000"/>
            </a:lvl7pPr>
            <a:lvl8pPr>
              <a:defRPr sz="2000"/>
            </a:lvl8pPr>
            <a:lvl9pPr>
              <a:defRPr sz="20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121298954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D4494CD2-CCDD-0248-96F8-741002C44255}"/>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9" name="Freeform: Shape 9">
            <a:extLst>
              <a:ext uri="{FF2B5EF4-FFF2-40B4-BE49-F238E27FC236}">
                <a16:creationId xmlns:a16="http://schemas.microsoft.com/office/drawing/2014/main" id="{07077B00-C1EE-7241-B441-7814F92A7EDF}"/>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20" name="Freeform: Shape 17">
            <a:extLst>
              <a:ext uri="{FF2B5EF4-FFF2-40B4-BE49-F238E27FC236}">
                <a16:creationId xmlns:a16="http://schemas.microsoft.com/office/drawing/2014/main" id="{3A1AEBC4-637E-F64C-9192-69AC4BB26D0C}"/>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21" name="Freeform: Shape 11">
            <a:extLst>
              <a:ext uri="{FF2B5EF4-FFF2-40B4-BE49-F238E27FC236}">
                <a16:creationId xmlns:a16="http://schemas.microsoft.com/office/drawing/2014/main" id="{669A7039-C54C-8E46-9A8B-DDB2547D989C}"/>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2" name="Freeform: Shape 7">
            <a:extLst>
              <a:ext uri="{FF2B5EF4-FFF2-40B4-BE49-F238E27FC236}">
                <a16:creationId xmlns:a16="http://schemas.microsoft.com/office/drawing/2014/main" id="{4F173B32-87BB-9A40-8C91-4C1EED2B7ABF}"/>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24" name="Group 23">
            <a:extLst>
              <a:ext uri="{FF2B5EF4-FFF2-40B4-BE49-F238E27FC236}">
                <a16:creationId xmlns:a16="http://schemas.microsoft.com/office/drawing/2014/main" id="{4AC87F4E-12B5-1B42-AFD2-4DB39B7645C9}"/>
              </a:ext>
            </a:extLst>
          </p:cNvPr>
          <p:cNvGrpSpPr/>
          <p:nvPr userDrawn="1"/>
        </p:nvGrpSpPr>
        <p:grpSpPr>
          <a:xfrm rot="16200000">
            <a:off x="499388" y="-322655"/>
            <a:ext cx="535531" cy="645309"/>
            <a:chOff x="10945855" y="7317026"/>
            <a:chExt cx="2483924" cy="2993104"/>
          </a:xfrm>
        </p:grpSpPr>
        <p:sp>
          <p:nvSpPr>
            <p:cNvPr id="25" name="Freeform: Shape 15">
              <a:extLst>
                <a:ext uri="{FF2B5EF4-FFF2-40B4-BE49-F238E27FC236}">
                  <a16:creationId xmlns:a16="http://schemas.microsoft.com/office/drawing/2014/main" id="{03DD8765-59DF-A045-ADB5-E39FAEE153A0}"/>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6" name="Freeform: Shape 16">
              <a:extLst>
                <a:ext uri="{FF2B5EF4-FFF2-40B4-BE49-F238E27FC236}">
                  <a16:creationId xmlns:a16="http://schemas.microsoft.com/office/drawing/2014/main" id="{B34B796C-A407-7B4D-B4F0-E58A44FE8DB4}"/>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30" name="Freeform: Shape 23">
            <a:extLst>
              <a:ext uri="{FF2B5EF4-FFF2-40B4-BE49-F238E27FC236}">
                <a16:creationId xmlns:a16="http://schemas.microsoft.com/office/drawing/2014/main" id="{CBE3FDC9-67CB-FA42-B127-A36BFF4678BB}"/>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1" name="Slide Number Placeholder 4">
            <a:extLst>
              <a:ext uri="{FF2B5EF4-FFF2-40B4-BE49-F238E27FC236}">
                <a16:creationId xmlns:a16="http://schemas.microsoft.com/office/drawing/2014/main" id="{1E902BFF-CA8F-D745-A819-A7BB38B30ED9}"/>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Tree>
    <p:extLst>
      <p:ext uri="{BB962C8B-B14F-4D97-AF65-F5344CB8AC3E}">
        <p14:creationId xmlns:p14="http://schemas.microsoft.com/office/powerpoint/2010/main" val="267230474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hank You 1">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E739168-A5E8-443A-B392-7AD4CF8977AD}"/>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5" name="Freeform: Shape 14">
            <a:extLst>
              <a:ext uri="{FF2B5EF4-FFF2-40B4-BE49-F238E27FC236}">
                <a16:creationId xmlns:a16="http://schemas.microsoft.com/office/drawing/2014/main" id="{41E10E1E-5268-4F03-BA64-07E19DE26739}"/>
              </a:ext>
            </a:extLst>
          </p:cNvPr>
          <p:cNvSpPr/>
          <p:nvPr/>
        </p:nvSpPr>
        <p:spPr>
          <a:xfrm flipH="1">
            <a:off x="-16297" y="0"/>
            <a:ext cx="12208298" cy="6858000"/>
          </a:xfrm>
          <a:custGeom>
            <a:avLst/>
            <a:gdLst>
              <a:gd name="connsiteX0" fmla="*/ 8574289 w 12208298"/>
              <a:gd name="connsiteY0" fmla="*/ 0 h 6858000"/>
              <a:gd name="connsiteX1" fmla="*/ 0 w 12208298"/>
              <a:gd name="connsiteY1" fmla="*/ 0 h 6858000"/>
              <a:gd name="connsiteX2" fmla="*/ 0 w 12208298"/>
              <a:gd name="connsiteY2" fmla="*/ 6858000 h 6858000"/>
              <a:gd name="connsiteX3" fmla="*/ 532109 w 12208298"/>
              <a:gd name="connsiteY3" fmla="*/ 6858000 h 6858000"/>
              <a:gd name="connsiteX4" fmla="*/ 11495317 w 12208298"/>
              <a:gd name="connsiteY4" fmla="*/ 6858000 h 6858000"/>
              <a:gd name="connsiteX5" fmla="*/ 12208298 w 12208298"/>
              <a:gd name="connsiteY5" fmla="*/ 6858000 h 6858000"/>
              <a:gd name="connsiteX6" fmla="*/ 12208298 w 12208298"/>
              <a:gd name="connsiteY6" fmla="*/ 3146781 h 6858000"/>
              <a:gd name="connsiteX7" fmla="*/ 10353284 w 12208298"/>
              <a:gd name="connsiteY7" fmla="*/ 1291767 h 6858000"/>
              <a:gd name="connsiteX8" fmla="*/ 9866056 w 12208298"/>
              <a:gd name="connsiteY8" fmla="*/ 129176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208298" h="6858000">
                <a:moveTo>
                  <a:pt x="8574289" y="0"/>
                </a:moveTo>
                <a:lnTo>
                  <a:pt x="0" y="0"/>
                </a:lnTo>
                <a:lnTo>
                  <a:pt x="0" y="6858000"/>
                </a:lnTo>
                <a:lnTo>
                  <a:pt x="532109" y="6858000"/>
                </a:lnTo>
                <a:lnTo>
                  <a:pt x="11495317" y="6858000"/>
                </a:lnTo>
                <a:lnTo>
                  <a:pt x="12208298" y="6858000"/>
                </a:lnTo>
                <a:lnTo>
                  <a:pt x="12208298" y="3146781"/>
                </a:lnTo>
                <a:lnTo>
                  <a:pt x="10353284" y="1291767"/>
                </a:lnTo>
                <a:lnTo>
                  <a:pt x="9866056" y="1291767"/>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6" name="Freeform: Shape 15">
            <a:extLst>
              <a:ext uri="{FF2B5EF4-FFF2-40B4-BE49-F238E27FC236}">
                <a16:creationId xmlns:a16="http://schemas.microsoft.com/office/drawing/2014/main" id="{B989C45D-BDFF-418F-BE79-03FF70015770}"/>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pattFill prst="wdDnDiag">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0" name="Freeform: Shape 19">
            <a:extLst>
              <a:ext uri="{FF2B5EF4-FFF2-40B4-BE49-F238E27FC236}">
                <a16:creationId xmlns:a16="http://schemas.microsoft.com/office/drawing/2014/main" id="{0027A677-9ACB-4264-B148-4806678FB83F}"/>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6" name="Group 5">
            <a:extLst>
              <a:ext uri="{FF2B5EF4-FFF2-40B4-BE49-F238E27FC236}">
                <a16:creationId xmlns:a16="http://schemas.microsoft.com/office/drawing/2014/main" id="{EA7FF9D7-8545-4547-AC77-A0421EEB9B99}"/>
              </a:ext>
            </a:extLst>
          </p:cNvPr>
          <p:cNvGrpSpPr/>
          <p:nvPr userDrawn="1"/>
        </p:nvGrpSpPr>
        <p:grpSpPr>
          <a:xfrm>
            <a:off x="0" y="0"/>
            <a:ext cx="6881966" cy="6858876"/>
            <a:chOff x="-5321" y="1096"/>
            <a:chExt cx="5924073" cy="5904197"/>
          </a:xfrm>
        </p:grpSpPr>
        <p:sp>
          <p:nvSpPr>
            <p:cNvPr id="17" name="Right Triangle 16">
              <a:extLst>
                <a:ext uri="{FF2B5EF4-FFF2-40B4-BE49-F238E27FC236}">
                  <a16:creationId xmlns:a16="http://schemas.microsoft.com/office/drawing/2014/main" id="{8DCD5806-2A2F-4ABF-8057-245681C498E6}"/>
                </a:ext>
              </a:extLst>
            </p:cNvPr>
            <p:cNvSpPr/>
            <p:nvPr userDrawn="1"/>
          </p:nvSpPr>
          <p:spPr>
            <a:xfrm rot="16200000" flipH="1" flipV="1">
              <a:off x="4618" y="-8842"/>
              <a:ext cx="5904196" cy="5924073"/>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8" name="Right Triangle 17">
              <a:extLst>
                <a:ext uri="{FF2B5EF4-FFF2-40B4-BE49-F238E27FC236}">
                  <a16:creationId xmlns:a16="http://schemas.microsoft.com/office/drawing/2014/main" id="{3A93038F-E9E4-4FFD-B3DF-28DB7C2C1490}"/>
                </a:ext>
              </a:extLst>
            </p:cNvPr>
            <p:cNvSpPr/>
            <p:nvPr userDrawn="1"/>
          </p:nvSpPr>
          <p:spPr>
            <a:xfrm rot="16200000" flipH="1" flipV="1">
              <a:off x="3941" y="-8164"/>
              <a:ext cx="5501471" cy="5519993"/>
            </a:xfrm>
            <a:prstGeom prst="rtTriangle">
              <a:avLst/>
            </a:prstGeom>
            <a:pattFill prst="dkHorz">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9" name="Right Triangle 18">
              <a:extLst>
                <a:ext uri="{FF2B5EF4-FFF2-40B4-BE49-F238E27FC236}">
                  <a16:creationId xmlns:a16="http://schemas.microsoft.com/office/drawing/2014/main" id="{5DEA1E02-BBD0-4AE3-AF22-433B90272178}"/>
                </a:ext>
              </a:extLst>
            </p:cNvPr>
            <p:cNvSpPr/>
            <p:nvPr userDrawn="1"/>
          </p:nvSpPr>
          <p:spPr>
            <a:xfrm rot="16200000" flipH="1" flipV="1">
              <a:off x="3131" y="-7355"/>
              <a:ext cx="5019818" cy="5036720"/>
            </a:xfrm>
            <a:prstGeom prst="rtTriangle">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 name="Title 1">
            <a:extLst>
              <a:ext uri="{FF2B5EF4-FFF2-40B4-BE49-F238E27FC236}">
                <a16:creationId xmlns:a16="http://schemas.microsoft.com/office/drawing/2014/main" id="{9E597736-C478-4C26-9BAF-205FE31E977C}"/>
              </a:ext>
            </a:extLst>
          </p:cNvPr>
          <p:cNvSpPr>
            <a:spLocks noGrp="1"/>
          </p:cNvSpPr>
          <p:nvPr userDrawn="1">
            <p:ph type="ctrTitle" hasCustomPrompt="1"/>
          </p:nvPr>
        </p:nvSpPr>
        <p:spPr>
          <a:xfrm>
            <a:off x="5217242" y="2807208"/>
            <a:ext cx="4945598" cy="1243584"/>
          </a:xfrm>
        </p:spPr>
        <p:txBody>
          <a:bodyPr vert="horz" lIns="91440" tIns="45720" rIns="91440" bIns="45720" rtlCol="0" anchor="ctr">
            <a:noAutofit/>
          </a:bodyPr>
          <a:lstStyle>
            <a:lvl1pPr>
              <a:defRPr lang="en-GB" sz="5400" b="1" dirty="0">
                <a:solidFill>
                  <a:schemeClr val="bg1"/>
                </a:solidFill>
                <a:latin typeface="+mj-lt"/>
                <a:ea typeface="Tahoma" panose="020B0604030504040204" pitchFamily="34" charset="0"/>
                <a:cs typeface="Tahoma" panose="020B0604030504040204" pitchFamily="34" charset="0"/>
              </a:defRPr>
            </a:lvl1pPr>
          </a:lstStyle>
          <a:p>
            <a:pPr lvl="0"/>
            <a:r>
              <a:rPr lang="en-US" noProof="0"/>
              <a:t>Thank You</a:t>
            </a:r>
          </a:p>
        </p:txBody>
      </p:sp>
    </p:spTree>
    <p:extLst>
      <p:ext uri="{BB962C8B-B14F-4D97-AF65-F5344CB8AC3E}">
        <p14:creationId xmlns:p14="http://schemas.microsoft.com/office/powerpoint/2010/main" val="223638614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hank You 2">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E739168-A5E8-443A-B392-7AD4CF8977AD}"/>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5" name="Freeform: Shape 14">
            <a:extLst>
              <a:ext uri="{FF2B5EF4-FFF2-40B4-BE49-F238E27FC236}">
                <a16:creationId xmlns:a16="http://schemas.microsoft.com/office/drawing/2014/main" id="{41E10E1E-5268-4F03-BA64-07E19DE26739}"/>
              </a:ext>
            </a:extLst>
          </p:cNvPr>
          <p:cNvSpPr/>
          <p:nvPr/>
        </p:nvSpPr>
        <p:spPr>
          <a:xfrm flipH="1">
            <a:off x="-16297" y="0"/>
            <a:ext cx="12208298" cy="6858000"/>
          </a:xfrm>
          <a:custGeom>
            <a:avLst/>
            <a:gdLst>
              <a:gd name="connsiteX0" fmla="*/ 8574289 w 12208298"/>
              <a:gd name="connsiteY0" fmla="*/ 0 h 6858000"/>
              <a:gd name="connsiteX1" fmla="*/ 0 w 12208298"/>
              <a:gd name="connsiteY1" fmla="*/ 0 h 6858000"/>
              <a:gd name="connsiteX2" fmla="*/ 0 w 12208298"/>
              <a:gd name="connsiteY2" fmla="*/ 6858000 h 6858000"/>
              <a:gd name="connsiteX3" fmla="*/ 532109 w 12208298"/>
              <a:gd name="connsiteY3" fmla="*/ 6858000 h 6858000"/>
              <a:gd name="connsiteX4" fmla="*/ 11495317 w 12208298"/>
              <a:gd name="connsiteY4" fmla="*/ 6858000 h 6858000"/>
              <a:gd name="connsiteX5" fmla="*/ 12208298 w 12208298"/>
              <a:gd name="connsiteY5" fmla="*/ 6858000 h 6858000"/>
              <a:gd name="connsiteX6" fmla="*/ 12208298 w 12208298"/>
              <a:gd name="connsiteY6" fmla="*/ 3146781 h 6858000"/>
              <a:gd name="connsiteX7" fmla="*/ 10353284 w 12208298"/>
              <a:gd name="connsiteY7" fmla="*/ 1291767 h 6858000"/>
              <a:gd name="connsiteX8" fmla="*/ 9866056 w 12208298"/>
              <a:gd name="connsiteY8" fmla="*/ 129176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208298" h="6858000">
                <a:moveTo>
                  <a:pt x="8574289" y="0"/>
                </a:moveTo>
                <a:lnTo>
                  <a:pt x="0" y="0"/>
                </a:lnTo>
                <a:lnTo>
                  <a:pt x="0" y="6858000"/>
                </a:lnTo>
                <a:lnTo>
                  <a:pt x="532109" y="6858000"/>
                </a:lnTo>
                <a:lnTo>
                  <a:pt x="11495317" y="6858000"/>
                </a:lnTo>
                <a:lnTo>
                  <a:pt x="12208298" y="6858000"/>
                </a:lnTo>
                <a:lnTo>
                  <a:pt x="12208298" y="3146781"/>
                </a:lnTo>
                <a:lnTo>
                  <a:pt x="10353284" y="1291767"/>
                </a:lnTo>
                <a:lnTo>
                  <a:pt x="9866056" y="1291767"/>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6" name="Freeform: Shape 15">
            <a:extLst>
              <a:ext uri="{FF2B5EF4-FFF2-40B4-BE49-F238E27FC236}">
                <a16:creationId xmlns:a16="http://schemas.microsoft.com/office/drawing/2014/main" id="{B989C45D-BDFF-418F-BE79-03FF70015770}"/>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pattFill prst="wdDnDiag">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0" name="Freeform: Shape 19">
            <a:extLst>
              <a:ext uri="{FF2B5EF4-FFF2-40B4-BE49-F238E27FC236}">
                <a16:creationId xmlns:a16="http://schemas.microsoft.com/office/drawing/2014/main" id="{0027A677-9ACB-4264-B148-4806678FB83F}"/>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9E597736-C478-4C26-9BAF-205FE31E977C}"/>
              </a:ext>
            </a:extLst>
          </p:cNvPr>
          <p:cNvSpPr>
            <a:spLocks noGrp="1"/>
          </p:cNvSpPr>
          <p:nvPr userDrawn="1">
            <p:ph type="ctrTitle" hasCustomPrompt="1"/>
          </p:nvPr>
        </p:nvSpPr>
        <p:spPr>
          <a:xfrm>
            <a:off x="6360242" y="3429000"/>
            <a:ext cx="4945598" cy="1243584"/>
          </a:xfrm>
        </p:spPr>
        <p:txBody>
          <a:bodyPr vert="horz" lIns="91440" tIns="45720" rIns="91440" bIns="45720" rtlCol="0" anchor="ctr">
            <a:noAutofit/>
          </a:bodyPr>
          <a:lstStyle>
            <a:lvl1pPr>
              <a:defRPr lang="en-GB" sz="5400" b="1" dirty="0">
                <a:solidFill>
                  <a:schemeClr val="bg1"/>
                </a:solidFill>
                <a:latin typeface="+mj-lt"/>
                <a:ea typeface="Tahoma" panose="020B0604030504040204" pitchFamily="34" charset="0"/>
                <a:cs typeface="Tahoma" panose="020B0604030504040204" pitchFamily="34" charset="0"/>
              </a:defRPr>
            </a:lvl1pPr>
          </a:lstStyle>
          <a:p>
            <a:pPr lvl="0"/>
            <a:r>
              <a:rPr lang="en-US" noProof="0"/>
              <a:t>Thank You</a:t>
            </a:r>
          </a:p>
        </p:txBody>
      </p:sp>
      <p:sp>
        <p:nvSpPr>
          <p:cNvPr id="35" name="Freeform: Shape 34">
            <a:extLst>
              <a:ext uri="{FF2B5EF4-FFF2-40B4-BE49-F238E27FC236}">
                <a16:creationId xmlns:a16="http://schemas.microsoft.com/office/drawing/2014/main" id="{C024DCDB-C6BF-455E-AAB8-EAF9DAB302A1}"/>
              </a:ext>
            </a:extLst>
          </p:cNvPr>
          <p:cNvSpPr/>
          <p:nvPr userDrawn="1"/>
        </p:nvSpPr>
        <p:spPr>
          <a:xfrm rot="13500000">
            <a:off x="-729899" y="-1215856"/>
            <a:ext cx="6043521" cy="8427077"/>
          </a:xfrm>
          <a:custGeom>
            <a:avLst/>
            <a:gdLst>
              <a:gd name="connsiteX0" fmla="*/ 6043521 w 6043521"/>
              <a:gd name="connsiteY0" fmla="*/ 4267535 h 8427077"/>
              <a:gd name="connsiteX1" fmla="*/ 1883979 w 6043521"/>
              <a:gd name="connsiteY1" fmla="*/ 8427077 h 8427077"/>
              <a:gd name="connsiteX2" fmla="*/ 0 w 6043521"/>
              <a:gd name="connsiteY2" fmla="*/ 8427077 h 8427077"/>
              <a:gd name="connsiteX3" fmla="*/ 0 w 6043521"/>
              <a:gd name="connsiteY3" fmla="*/ 1775986 h 8427077"/>
              <a:gd name="connsiteX4" fmla="*/ 1775985 w 6043521"/>
              <a:gd name="connsiteY4" fmla="*/ 0 h 84270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43521" h="8427077">
                <a:moveTo>
                  <a:pt x="6043521" y="4267535"/>
                </a:moveTo>
                <a:lnTo>
                  <a:pt x="1883979" y="8427077"/>
                </a:lnTo>
                <a:lnTo>
                  <a:pt x="0" y="8427077"/>
                </a:lnTo>
                <a:lnTo>
                  <a:pt x="0" y="1775986"/>
                </a:lnTo>
                <a:lnTo>
                  <a:pt x="1775985"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32" name="Freeform: Shape 31">
            <a:extLst>
              <a:ext uri="{FF2B5EF4-FFF2-40B4-BE49-F238E27FC236}">
                <a16:creationId xmlns:a16="http://schemas.microsoft.com/office/drawing/2014/main" id="{26AFB47A-5D51-4F9C-B01B-977CE5E3C093}"/>
              </a:ext>
            </a:extLst>
          </p:cNvPr>
          <p:cNvSpPr/>
          <p:nvPr userDrawn="1"/>
        </p:nvSpPr>
        <p:spPr>
          <a:xfrm rot="13500000">
            <a:off x="-1145231" y="-2123853"/>
            <a:ext cx="6043521" cy="9008880"/>
          </a:xfrm>
          <a:custGeom>
            <a:avLst/>
            <a:gdLst>
              <a:gd name="connsiteX0" fmla="*/ 6043521 w 6043521"/>
              <a:gd name="connsiteY0" fmla="*/ 4849338 h 9008880"/>
              <a:gd name="connsiteX1" fmla="*/ 1883979 w 6043521"/>
              <a:gd name="connsiteY1" fmla="*/ 9008880 h 9008880"/>
              <a:gd name="connsiteX2" fmla="*/ 0 w 6043521"/>
              <a:gd name="connsiteY2" fmla="*/ 9008880 h 9008880"/>
              <a:gd name="connsiteX3" fmla="*/ 0 w 6043521"/>
              <a:gd name="connsiteY3" fmla="*/ 1194182 h 9008880"/>
              <a:gd name="connsiteX4" fmla="*/ 1194182 w 6043521"/>
              <a:gd name="connsiteY4" fmla="*/ 0 h 90088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43521" h="9008880">
                <a:moveTo>
                  <a:pt x="6043521" y="4849338"/>
                </a:moveTo>
                <a:lnTo>
                  <a:pt x="1883979" y="9008880"/>
                </a:lnTo>
                <a:lnTo>
                  <a:pt x="0" y="9008880"/>
                </a:lnTo>
                <a:lnTo>
                  <a:pt x="0" y="1194182"/>
                </a:lnTo>
                <a:lnTo>
                  <a:pt x="1194182" y="0"/>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30" name="Freeform: Shape 29">
            <a:extLst>
              <a:ext uri="{FF2B5EF4-FFF2-40B4-BE49-F238E27FC236}">
                <a16:creationId xmlns:a16="http://schemas.microsoft.com/office/drawing/2014/main" id="{6997A4FF-7390-4173-8ACD-6CF7145AACEC}"/>
              </a:ext>
            </a:extLst>
          </p:cNvPr>
          <p:cNvSpPr/>
          <p:nvPr userDrawn="1"/>
        </p:nvSpPr>
        <p:spPr>
          <a:xfrm rot="18900000" flipH="1">
            <a:off x="-2681153" y="-465959"/>
            <a:ext cx="8639119" cy="5739762"/>
          </a:xfrm>
          <a:custGeom>
            <a:avLst/>
            <a:gdLst>
              <a:gd name="connsiteX0" fmla="*/ 3789781 w 8639119"/>
              <a:gd name="connsiteY0" fmla="*/ 0 h 5739762"/>
              <a:gd name="connsiteX1" fmla="*/ 0 w 8639119"/>
              <a:gd name="connsiteY1" fmla="*/ 3789782 h 5739762"/>
              <a:gd name="connsiteX2" fmla="*/ 0 w 8639119"/>
              <a:gd name="connsiteY2" fmla="*/ 5739761 h 5739762"/>
              <a:gd name="connsiteX3" fmla="*/ 7748695 w 8639119"/>
              <a:gd name="connsiteY3" fmla="*/ 5739762 h 5739762"/>
              <a:gd name="connsiteX4" fmla="*/ 8639119 w 8639119"/>
              <a:gd name="connsiteY4" fmla="*/ 4849338 h 57397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39119" h="5739762">
                <a:moveTo>
                  <a:pt x="3789781" y="0"/>
                </a:moveTo>
                <a:lnTo>
                  <a:pt x="0" y="3789782"/>
                </a:lnTo>
                <a:lnTo>
                  <a:pt x="0" y="5739761"/>
                </a:lnTo>
                <a:lnTo>
                  <a:pt x="7748695" y="5739762"/>
                </a:lnTo>
                <a:lnTo>
                  <a:pt x="8639119" y="4849338"/>
                </a:lnTo>
                <a:close/>
              </a:path>
            </a:pathLst>
          </a:custGeom>
          <a:solidFill>
            <a:schemeClr val="accent1">
              <a:lumMod val="50000"/>
              <a:alpha val="51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Tree>
    <p:extLst>
      <p:ext uri="{BB962C8B-B14F-4D97-AF65-F5344CB8AC3E}">
        <p14:creationId xmlns:p14="http://schemas.microsoft.com/office/powerpoint/2010/main" val="121851801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2838D16-809E-4EB1-8C0C-0E63D8139112}"/>
              </a:ext>
            </a:extLst>
          </p:cNvPr>
          <p:cNvSpPr/>
          <p:nvPr userDrawn="1"/>
        </p:nvSpPr>
        <p:spPr>
          <a:xfrm>
            <a:off x="0" y="0"/>
            <a:ext cx="12192000" cy="6858000"/>
          </a:xfrm>
          <a:prstGeom prst="rect">
            <a:avLst/>
          </a:prstGeom>
          <a:solidFill>
            <a:srgbClr val="0C43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01FEB333-94B4-4E53-9019-D584810903BB}"/>
              </a:ext>
            </a:extLst>
          </p:cNvPr>
          <p:cNvSpPr/>
          <p:nvPr userDrawn="1"/>
        </p:nvSpPr>
        <p:spPr>
          <a:xfrm>
            <a:off x="0" y="0"/>
            <a:ext cx="12192000" cy="6862745"/>
          </a:xfrm>
          <a:custGeom>
            <a:avLst/>
            <a:gdLst>
              <a:gd name="connsiteX0" fmla="*/ 0 w 12192000"/>
              <a:gd name="connsiteY0" fmla="*/ 0 h 6849743"/>
              <a:gd name="connsiteX1" fmla="*/ 7554712 w 12192000"/>
              <a:gd name="connsiteY1" fmla="*/ 0 h 6849743"/>
              <a:gd name="connsiteX2" fmla="*/ 10266645 w 12192000"/>
              <a:gd name="connsiteY2" fmla="*/ 2711934 h 6849743"/>
              <a:gd name="connsiteX3" fmla="*/ 11289529 w 12192000"/>
              <a:gd name="connsiteY3" fmla="*/ 2711934 h 6849743"/>
              <a:gd name="connsiteX4" fmla="*/ 12191999 w 12192000"/>
              <a:gd name="connsiteY4" fmla="*/ 3614404 h 6849743"/>
              <a:gd name="connsiteX5" fmla="*/ 12192000 w 12192000"/>
              <a:gd name="connsiteY5" fmla="*/ 6849743 h 6849743"/>
              <a:gd name="connsiteX6" fmla="*/ 0 w 12192000"/>
              <a:gd name="connsiteY6" fmla="*/ 6849743 h 68497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6849743">
                <a:moveTo>
                  <a:pt x="0" y="0"/>
                </a:moveTo>
                <a:lnTo>
                  <a:pt x="7554712" y="0"/>
                </a:lnTo>
                <a:lnTo>
                  <a:pt x="10266645" y="2711934"/>
                </a:lnTo>
                <a:lnTo>
                  <a:pt x="11289529" y="2711934"/>
                </a:lnTo>
                <a:lnTo>
                  <a:pt x="12191999" y="3614404"/>
                </a:lnTo>
                <a:lnTo>
                  <a:pt x="12192000" y="6849743"/>
                </a:lnTo>
                <a:lnTo>
                  <a:pt x="0" y="6849743"/>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9" name="Freeform: Shape 8">
            <a:extLst>
              <a:ext uri="{FF2B5EF4-FFF2-40B4-BE49-F238E27FC236}">
                <a16:creationId xmlns:a16="http://schemas.microsoft.com/office/drawing/2014/main" id="{A59B9489-0CD9-4DB7-AC82-6E7867F91403}"/>
              </a:ext>
            </a:extLst>
          </p:cNvPr>
          <p:cNvSpPr/>
          <p:nvPr userDrawn="1"/>
        </p:nvSpPr>
        <p:spPr>
          <a:xfrm rot="16200000" flipV="1">
            <a:off x="2626805" y="-2626805"/>
            <a:ext cx="6862743" cy="12116353"/>
          </a:xfrm>
          <a:custGeom>
            <a:avLst/>
            <a:gdLst>
              <a:gd name="connsiteX0" fmla="*/ 6853871 w 6853871"/>
              <a:gd name="connsiteY0" fmla="*/ 12116353 h 12116353"/>
              <a:gd name="connsiteX1" fmla="*/ 6853871 w 6853871"/>
              <a:gd name="connsiteY1" fmla="*/ 8014954 h 12116353"/>
              <a:gd name="connsiteX2" fmla="*/ 4141930 w 6853871"/>
              <a:gd name="connsiteY2" fmla="*/ 8014954 h 12116353"/>
              <a:gd name="connsiteX3" fmla="*/ 4141930 w 6853871"/>
              <a:gd name="connsiteY3" fmla="*/ 8014952 h 12116353"/>
              <a:gd name="connsiteX4" fmla="*/ 6853871 w 6853871"/>
              <a:gd name="connsiteY4" fmla="*/ 8014952 h 12116353"/>
              <a:gd name="connsiteX5" fmla="*/ 4141930 w 6853871"/>
              <a:gd name="connsiteY5" fmla="*/ 5293882 h 12116353"/>
              <a:gd name="connsiteX6" fmla="*/ 4141930 w 6853871"/>
              <a:gd name="connsiteY6" fmla="*/ 4141928 h 12116353"/>
              <a:gd name="connsiteX7" fmla="*/ 0 w 6853871"/>
              <a:gd name="connsiteY7" fmla="*/ 0 h 12116353"/>
              <a:gd name="connsiteX8" fmla="*/ 0 w 6853871"/>
              <a:gd name="connsiteY8" fmla="*/ 12116353 h 12116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53871" h="12116353">
                <a:moveTo>
                  <a:pt x="6853871" y="12116353"/>
                </a:moveTo>
                <a:lnTo>
                  <a:pt x="6853871" y="8014954"/>
                </a:lnTo>
                <a:lnTo>
                  <a:pt x="4141930" y="8014954"/>
                </a:lnTo>
                <a:lnTo>
                  <a:pt x="4141930" y="8014952"/>
                </a:lnTo>
                <a:lnTo>
                  <a:pt x="6853871" y="8014952"/>
                </a:lnTo>
                <a:lnTo>
                  <a:pt x="4141930" y="5293882"/>
                </a:lnTo>
                <a:lnTo>
                  <a:pt x="4141930" y="4141928"/>
                </a:lnTo>
                <a:lnTo>
                  <a:pt x="0" y="0"/>
                </a:lnTo>
                <a:lnTo>
                  <a:pt x="0" y="12116353"/>
                </a:lnTo>
                <a:close/>
              </a:path>
            </a:pathLst>
          </a:custGeom>
          <a:pattFill prst="wdDnDiag">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Right Triangle 9">
            <a:extLst>
              <a:ext uri="{FF2B5EF4-FFF2-40B4-BE49-F238E27FC236}">
                <a16:creationId xmlns:a16="http://schemas.microsoft.com/office/drawing/2014/main" id="{A55D1C76-C591-4FA5-9780-87AB6B37C0FA}"/>
              </a:ext>
            </a:extLst>
          </p:cNvPr>
          <p:cNvSpPr/>
          <p:nvPr userDrawn="1"/>
        </p:nvSpPr>
        <p:spPr>
          <a:xfrm rot="5400000" flipV="1">
            <a:off x="5851010" y="-10649"/>
            <a:ext cx="6326154" cy="6347453"/>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 name="Freeform: Shape 10">
            <a:extLst>
              <a:ext uri="{FF2B5EF4-FFF2-40B4-BE49-F238E27FC236}">
                <a16:creationId xmlns:a16="http://schemas.microsoft.com/office/drawing/2014/main" id="{A7DC1D12-670F-4235-8791-FA8C2B330871}"/>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2" name="Freeform: Shape 11">
            <a:extLst>
              <a:ext uri="{FF2B5EF4-FFF2-40B4-BE49-F238E27FC236}">
                <a16:creationId xmlns:a16="http://schemas.microsoft.com/office/drawing/2014/main" id="{859569CF-FDAC-47C4-A0F5-296F7117C398}"/>
              </a:ext>
            </a:extLst>
          </p:cNvPr>
          <p:cNvSpPr/>
          <p:nvPr userDrawn="1"/>
        </p:nvSpPr>
        <p:spPr>
          <a:xfrm rot="2700000">
            <a:off x="9668984" y="1404392"/>
            <a:ext cx="4406148" cy="5299239"/>
          </a:xfrm>
          <a:custGeom>
            <a:avLst/>
            <a:gdLst>
              <a:gd name="connsiteX0" fmla="*/ 0 w 4406148"/>
              <a:gd name="connsiteY0" fmla="*/ 0 h 5299239"/>
              <a:gd name="connsiteX1" fmla="*/ 4406148 w 4406148"/>
              <a:gd name="connsiteY1" fmla="*/ 4406147 h 5299239"/>
              <a:gd name="connsiteX2" fmla="*/ 3513056 w 4406148"/>
              <a:gd name="connsiteY2" fmla="*/ 5299239 h 5299239"/>
              <a:gd name="connsiteX3" fmla="*/ 1 w 4406148"/>
              <a:gd name="connsiteY3" fmla="*/ 5299239 h 5299239"/>
            </a:gdLst>
            <a:ahLst/>
            <a:cxnLst>
              <a:cxn ang="0">
                <a:pos x="connsiteX0" y="connsiteY0"/>
              </a:cxn>
              <a:cxn ang="0">
                <a:pos x="connsiteX1" y="connsiteY1"/>
              </a:cxn>
              <a:cxn ang="0">
                <a:pos x="connsiteX2" y="connsiteY2"/>
              </a:cxn>
              <a:cxn ang="0">
                <a:pos x="connsiteX3" y="connsiteY3"/>
              </a:cxn>
            </a:cxnLst>
            <a:rect l="l" t="t" r="r" b="b"/>
            <a:pathLst>
              <a:path w="4406148" h="5299239">
                <a:moveTo>
                  <a:pt x="0" y="0"/>
                </a:moveTo>
                <a:lnTo>
                  <a:pt x="4406148" y="4406147"/>
                </a:lnTo>
                <a:lnTo>
                  <a:pt x="3513056" y="5299239"/>
                </a:lnTo>
                <a:lnTo>
                  <a:pt x="1" y="5299239"/>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3" name="Freeform: Shape 12">
            <a:extLst>
              <a:ext uri="{FF2B5EF4-FFF2-40B4-BE49-F238E27FC236}">
                <a16:creationId xmlns:a16="http://schemas.microsoft.com/office/drawing/2014/main" id="{D68D0C72-2B2C-4C85-A091-157853C71784}"/>
              </a:ext>
            </a:extLst>
          </p:cNvPr>
          <p:cNvSpPr/>
          <p:nvPr userDrawn="1"/>
        </p:nvSpPr>
        <p:spPr>
          <a:xfrm rot="8100000" flipH="1">
            <a:off x="9583575" y="1088097"/>
            <a:ext cx="5072180" cy="4843502"/>
          </a:xfrm>
          <a:custGeom>
            <a:avLst/>
            <a:gdLst>
              <a:gd name="connsiteX0" fmla="*/ 5072180 w 5072180"/>
              <a:gd name="connsiteY0" fmla="*/ 4843501 h 4843502"/>
              <a:gd name="connsiteX1" fmla="*/ 228679 w 5072180"/>
              <a:gd name="connsiteY1" fmla="*/ 0 h 4843502"/>
              <a:gd name="connsiteX2" fmla="*/ 1 w 5072180"/>
              <a:gd name="connsiteY2" fmla="*/ 228678 h 4843502"/>
              <a:gd name="connsiteX3" fmla="*/ 0 w 5072180"/>
              <a:gd name="connsiteY3" fmla="*/ 4843502 h 4843502"/>
            </a:gdLst>
            <a:ahLst/>
            <a:cxnLst>
              <a:cxn ang="0">
                <a:pos x="connsiteX0" y="connsiteY0"/>
              </a:cxn>
              <a:cxn ang="0">
                <a:pos x="connsiteX1" y="connsiteY1"/>
              </a:cxn>
              <a:cxn ang="0">
                <a:pos x="connsiteX2" y="connsiteY2"/>
              </a:cxn>
              <a:cxn ang="0">
                <a:pos x="connsiteX3" y="connsiteY3"/>
              </a:cxn>
            </a:cxnLst>
            <a:rect l="l" t="t" r="r" b="b"/>
            <a:pathLst>
              <a:path w="5072180" h="4843502">
                <a:moveTo>
                  <a:pt x="5072180" y="4843501"/>
                </a:moveTo>
                <a:lnTo>
                  <a:pt x="228679" y="0"/>
                </a:lnTo>
                <a:lnTo>
                  <a:pt x="1" y="228678"/>
                </a:lnTo>
                <a:lnTo>
                  <a:pt x="0" y="4843502"/>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4" name="Freeform: Shape 13">
            <a:extLst>
              <a:ext uri="{FF2B5EF4-FFF2-40B4-BE49-F238E27FC236}">
                <a16:creationId xmlns:a16="http://schemas.microsoft.com/office/drawing/2014/main" id="{8E25334A-5FE3-4DDA-8D32-4796CCFCAA74}"/>
              </a:ext>
            </a:extLst>
          </p:cNvPr>
          <p:cNvSpPr/>
          <p:nvPr userDrawn="1"/>
        </p:nvSpPr>
        <p:spPr>
          <a:xfrm rot="2700000">
            <a:off x="11438585" y="5665752"/>
            <a:ext cx="877778" cy="1755556"/>
          </a:xfrm>
          <a:custGeom>
            <a:avLst/>
            <a:gdLst>
              <a:gd name="connsiteX0" fmla="*/ 0 w 877778"/>
              <a:gd name="connsiteY0" fmla="*/ 0 h 1755556"/>
              <a:gd name="connsiteX1" fmla="*/ 877778 w 877778"/>
              <a:gd name="connsiteY1" fmla="*/ 877778 h 1755556"/>
              <a:gd name="connsiteX2" fmla="*/ 0 w 877778"/>
              <a:gd name="connsiteY2" fmla="*/ 1755556 h 1755556"/>
            </a:gdLst>
            <a:ahLst/>
            <a:cxnLst>
              <a:cxn ang="0">
                <a:pos x="connsiteX0" y="connsiteY0"/>
              </a:cxn>
              <a:cxn ang="0">
                <a:pos x="connsiteX1" y="connsiteY1"/>
              </a:cxn>
              <a:cxn ang="0">
                <a:pos x="connsiteX2" y="connsiteY2"/>
              </a:cxn>
            </a:cxnLst>
            <a:rect l="l" t="t" r="r" b="b"/>
            <a:pathLst>
              <a:path w="877778" h="1755556">
                <a:moveTo>
                  <a:pt x="0" y="0"/>
                </a:moveTo>
                <a:lnTo>
                  <a:pt x="877778" y="877778"/>
                </a:lnTo>
                <a:lnTo>
                  <a:pt x="0" y="1755556"/>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5" name="Freeform: Shape 14">
            <a:extLst>
              <a:ext uri="{FF2B5EF4-FFF2-40B4-BE49-F238E27FC236}">
                <a16:creationId xmlns:a16="http://schemas.microsoft.com/office/drawing/2014/main" id="{18818DF1-D7FD-4C0F-875D-7A07E8F75C06}"/>
              </a:ext>
            </a:extLst>
          </p:cNvPr>
          <p:cNvSpPr/>
          <p:nvPr userDrawn="1"/>
        </p:nvSpPr>
        <p:spPr>
          <a:xfrm rot="8100000" flipH="1">
            <a:off x="10582265" y="5841410"/>
            <a:ext cx="2372348" cy="1186174"/>
          </a:xfrm>
          <a:custGeom>
            <a:avLst/>
            <a:gdLst>
              <a:gd name="connsiteX0" fmla="*/ 2372348 w 2372348"/>
              <a:gd name="connsiteY0" fmla="*/ 1186174 h 1186174"/>
              <a:gd name="connsiteX1" fmla="*/ 1186174 w 2372348"/>
              <a:gd name="connsiteY1" fmla="*/ 0 h 1186174"/>
              <a:gd name="connsiteX2" fmla="*/ 0 w 2372348"/>
              <a:gd name="connsiteY2" fmla="*/ 1186174 h 1186174"/>
            </a:gdLst>
            <a:ahLst/>
            <a:cxnLst>
              <a:cxn ang="0">
                <a:pos x="connsiteX0" y="connsiteY0"/>
              </a:cxn>
              <a:cxn ang="0">
                <a:pos x="connsiteX1" y="connsiteY1"/>
              </a:cxn>
              <a:cxn ang="0">
                <a:pos x="connsiteX2" y="connsiteY2"/>
              </a:cxn>
            </a:cxnLst>
            <a:rect l="l" t="t" r="r" b="b"/>
            <a:pathLst>
              <a:path w="2372348" h="1186174">
                <a:moveTo>
                  <a:pt x="2372348" y="1186174"/>
                </a:moveTo>
                <a:lnTo>
                  <a:pt x="1186174" y="0"/>
                </a:lnTo>
                <a:lnTo>
                  <a:pt x="0" y="1186174"/>
                </a:lnTo>
                <a:close/>
              </a:path>
            </a:pathLst>
          </a:custGeom>
          <a:pattFill prst="wdUp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grpSp>
        <p:nvGrpSpPr>
          <p:cNvPr id="16" name="Group 15">
            <a:extLst>
              <a:ext uri="{FF2B5EF4-FFF2-40B4-BE49-F238E27FC236}">
                <a16:creationId xmlns:a16="http://schemas.microsoft.com/office/drawing/2014/main" id="{8F9BB384-9E14-4CEA-82C1-21837229D3EF}"/>
              </a:ext>
            </a:extLst>
          </p:cNvPr>
          <p:cNvGrpSpPr/>
          <p:nvPr userDrawn="1"/>
        </p:nvGrpSpPr>
        <p:grpSpPr>
          <a:xfrm rot="16200000">
            <a:off x="431651" y="-917359"/>
            <a:ext cx="1532001" cy="1826463"/>
            <a:chOff x="10800164" y="7142066"/>
            <a:chExt cx="2775293" cy="3308724"/>
          </a:xfrm>
        </p:grpSpPr>
        <p:sp>
          <p:nvSpPr>
            <p:cNvPr id="17" name="Freeform: Shape 16">
              <a:extLst>
                <a:ext uri="{FF2B5EF4-FFF2-40B4-BE49-F238E27FC236}">
                  <a16:creationId xmlns:a16="http://schemas.microsoft.com/office/drawing/2014/main" id="{0862A81A-959D-4EAB-90ED-DB20759BB397}"/>
                </a:ext>
              </a:extLst>
            </p:cNvPr>
            <p:cNvSpPr/>
            <p:nvPr/>
          </p:nvSpPr>
          <p:spPr>
            <a:xfrm rot="2700000">
              <a:off x="10800164" y="7675497"/>
              <a:ext cx="2775293" cy="277529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8" name="Freeform: Shape 17">
              <a:extLst>
                <a:ext uri="{FF2B5EF4-FFF2-40B4-BE49-F238E27FC236}">
                  <a16:creationId xmlns:a16="http://schemas.microsoft.com/office/drawing/2014/main" id="{AAB9E28C-9422-42BD-AECE-29B44B5D63E2}"/>
                </a:ext>
              </a:extLst>
            </p:cNvPr>
            <p:cNvSpPr/>
            <p:nvPr/>
          </p:nvSpPr>
          <p:spPr>
            <a:xfrm rot="8100000" flipH="1">
              <a:off x="10811837" y="7142066"/>
              <a:ext cx="2751954" cy="2751955"/>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19" name="Group 18">
            <a:extLst>
              <a:ext uri="{FF2B5EF4-FFF2-40B4-BE49-F238E27FC236}">
                <a16:creationId xmlns:a16="http://schemas.microsoft.com/office/drawing/2014/main" id="{2772239B-C46D-4458-BB4B-DDB12FAB0172}"/>
              </a:ext>
            </a:extLst>
          </p:cNvPr>
          <p:cNvGrpSpPr/>
          <p:nvPr userDrawn="1"/>
        </p:nvGrpSpPr>
        <p:grpSpPr>
          <a:xfrm rot="16200000">
            <a:off x="1992859" y="-497210"/>
            <a:ext cx="818398" cy="986162"/>
            <a:chOff x="10945855" y="7317026"/>
            <a:chExt cx="2483924" cy="2993104"/>
          </a:xfrm>
        </p:grpSpPr>
        <p:sp>
          <p:nvSpPr>
            <p:cNvPr id="20" name="Freeform: Shape 19">
              <a:extLst>
                <a:ext uri="{FF2B5EF4-FFF2-40B4-BE49-F238E27FC236}">
                  <a16:creationId xmlns:a16="http://schemas.microsoft.com/office/drawing/2014/main" id="{3C8A2A1A-1FB9-4CA1-B74E-B293187E51AA}"/>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1" name="Freeform: Shape 20">
              <a:extLst>
                <a:ext uri="{FF2B5EF4-FFF2-40B4-BE49-F238E27FC236}">
                  <a16:creationId xmlns:a16="http://schemas.microsoft.com/office/drawing/2014/main" id="{DF2B18BA-6B43-40FA-A23B-D894D6AB468B}"/>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3" name="Text Placeholder 2">
            <a:extLst>
              <a:ext uri="{FF2B5EF4-FFF2-40B4-BE49-F238E27FC236}">
                <a16:creationId xmlns:a16="http://schemas.microsoft.com/office/drawing/2014/main" id="{5E194264-A3F5-42E2-9A63-DCCED0457E1B}"/>
              </a:ext>
            </a:extLst>
          </p:cNvPr>
          <p:cNvSpPr>
            <a:spLocks noGrp="1"/>
          </p:cNvSpPr>
          <p:nvPr>
            <p:ph type="body" idx="1"/>
          </p:nvPr>
        </p:nvSpPr>
        <p:spPr>
          <a:xfrm>
            <a:off x="831850" y="4754880"/>
            <a:ext cx="6803136" cy="365760"/>
          </a:xfrm>
        </p:spPr>
        <p:txBody>
          <a:bodyPr vert="horz" lIns="91440" tIns="45720" rIns="91440" bIns="45720" rtlCol="0">
            <a:normAutofit/>
          </a:bodyPr>
          <a:lstStyle>
            <a:lvl1pPr marL="0" indent="0">
              <a:buNone/>
              <a:defRPr lang="en-US" sz="1600" spc="300">
                <a:solidFill>
                  <a:schemeClr val="accent1">
                    <a:lumMod val="20000"/>
                    <a:lumOff val="80000"/>
                  </a:schemeClr>
                </a:solidFill>
                <a:latin typeface="+mn-lt"/>
                <a:cs typeface="Arial" panose="020B0604020202020204" pitchFamily="34" charset="0"/>
              </a:defRPr>
            </a:lvl1pPr>
          </a:lstStyle>
          <a:p>
            <a:pPr marL="228600" lvl="0" indent="-228600"/>
            <a:r>
              <a:rPr lang="en-US" noProof="0"/>
              <a:t>Click to edit Master text styles</a:t>
            </a:r>
          </a:p>
        </p:txBody>
      </p:sp>
      <p:sp>
        <p:nvSpPr>
          <p:cNvPr id="22" name="Slide Number Placeholder 4">
            <a:extLst>
              <a:ext uri="{FF2B5EF4-FFF2-40B4-BE49-F238E27FC236}">
                <a16:creationId xmlns:a16="http://schemas.microsoft.com/office/drawing/2014/main" id="{0F332671-6296-47C8-BF26-B2D962F5D03D}"/>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23" name="Title 1">
            <a:extLst>
              <a:ext uri="{FF2B5EF4-FFF2-40B4-BE49-F238E27FC236}">
                <a16:creationId xmlns:a16="http://schemas.microsoft.com/office/drawing/2014/main" id="{7772A652-7229-2B42-B87B-298C31D6F0CB}"/>
              </a:ext>
            </a:extLst>
          </p:cNvPr>
          <p:cNvSpPr>
            <a:spLocks noGrp="1"/>
          </p:cNvSpPr>
          <p:nvPr>
            <p:ph type="title" hasCustomPrompt="1"/>
          </p:nvPr>
        </p:nvSpPr>
        <p:spPr>
          <a:xfrm>
            <a:off x="832104" y="3886200"/>
            <a:ext cx="7781544" cy="859055"/>
          </a:xfrm>
        </p:spPr>
        <p:txBody>
          <a:bodyPr vert="horz" lIns="91440" tIns="45720" rIns="91440" bIns="45720" rtlCol="0" anchor="b">
            <a:normAutofit/>
          </a:bodyPr>
          <a:lstStyle>
            <a:lvl1pPr>
              <a:defRPr lang="en-GB" sz="5400" b="1" dirty="0">
                <a:solidFill>
                  <a:schemeClr val="bg1"/>
                </a:solidFill>
                <a:latin typeface="+mj-lt"/>
              </a:defRPr>
            </a:lvl1pPr>
          </a:lstStyle>
          <a:p>
            <a:pPr lvl="0"/>
            <a:r>
              <a:rPr lang="en-US" noProof="0"/>
              <a:t>Section Title 01</a:t>
            </a:r>
          </a:p>
        </p:txBody>
      </p:sp>
    </p:spTree>
    <p:extLst>
      <p:ext uri="{BB962C8B-B14F-4D97-AF65-F5344CB8AC3E}">
        <p14:creationId xmlns:p14="http://schemas.microsoft.com/office/powerpoint/2010/main" val="167519749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lt Section Header">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2CDBB6E5-B91E-4946-9390-E8693855103A}"/>
              </a:ext>
            </a:extLst>
          </p:cNvPr>
          <p:cNvSpPr/>
          <p:nvPr userDrawn="1"/>
        </p:nvSpPr>
        <p:spPr>
          <a:xfrm>
            <a:off x="0" y="0"/>
            <a:ext cx="12192000"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4" name="Freeform: Shape 33">
            <a:extLst>
              <a:ext uri="{FF2B5EF4-FFF2-40B4-BE49-F238E27FC236}">
                <a16:creationId xmlns:a16="http://schemas.microsoft.com/office/drawing/2014/main" id="{0C3CC1C9-1FA0-4FE4-8984-4A8B3728D674}"/>
              </a:ext>
            </a:extLst>
          </p:cNvPr>
          <p:cNvSpPr/>
          <p:nvPr userDrawn="1"/>
        </p:nvSpPr>
        <p:spPr>
          <a:xfrm rot="16200000" flipV="1">
            <a:off x="2855762" y="-2473495"/>
            <a:ext cx="6862743" cy="11809733"/>
          </a:xfrm>
          <a:custGeom>
            <a:avLst/>
            <a:gdLst>
              <a:gd name="connsiteX0" fmla="*/ 6862743 w 6862743"/>
              <a:gd name="connsiteY0" fmla="*/ 11809733 h 11809733"/>
              <a:gd name="connsiteX1" fmla="*/ 6862743 w 6862743"/>
              <a:gd name="connsiteY1" fmla="*/ 7708334 h 11809733"/>
              <a:gd name="connsiteX2" fmla="*/ 4147292 w 6862743"/>
              <a:gd name="connsiteY2" fmla="*/ 7708334 h 11809733"/>
              <a:gd name="connsiteX3" fmla="*/ 4147292 w 6862743"/>
              <a:gd name="connsiteY3" fmla="*/ 7708332 h 11809733"/>
              <a:gd name="connsiteX4" fmla="*/ 6862743 w 6862743"/>
              <a:gd name="connsiteY4" fmla="*/ 7708332 h 11809733"/>
              <a:gd name="connsiteX5" fmla="*/ 4147291 w 6862743"/>
              <a:gd name="connsiteY5" fmla="*/ 4987262 h 11809733"/>
              <a:gd name="connsiteX6" fmla="*/ 4147291 w 6862743"/>
              <a:gd name="connsiteY6" fmla="*/ 3835308 h 11809733"/>
              <a:gd name="connsiteX7" fmla="*/ 307017 w 6862743"/>
              <a:gd name="connsiteY7" fmla="*/ 0 h 11809733"/>
              <a:gd name="connsiteX8" fmla="*/ 0 w 6862743"/>
              <a:gd name="connsiteY8" fmla="*/ 0 h 11809733"/>
              <a:gd name="connsiteX9" fmla="*/ 0 w 6862743"/>
              <a:gd name="connsiteY9" fmla="*/ 11809733 h 1180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3" h="11809733">
                <a:moveTo>
                  <a:pt x="6862743" y="11809733"/>
                </a:moveTo>
                <a:lnTo>
                  <a:pt x="6862743" y="7708334"/>
                </a:lnTo>
                <a:lnTo>
                  <a:pt x="4147292" y="7708334"/>
                </a:lnTo>
                <a:lnTo>
                  <a:pt x="4147292" y="7708332"/>
                </a:lnTo>
                <a:lnTo>
                  <a:pt x="6862743" y="7708332"/>
                </a:lnTo>
                <a:lnTo>
                  <a:pt x="4147291" y="4987262"/>
                </a:lnTo>
                <a:lnTo>
                  <a:pt x="4147291" y="3835308"/>
                </a:lnTo>
                <a:lnTo>
                  <a:pt x="307017" y="0"/>
                </a:lnTo>
                <a:lnTo>
                  <a:pt x="0" y="0"/>
                </a:lnTo>
                <a:lnTo>
                  <a:pt x="0" y="11809733"/>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24" name="Freeform: Shape 23">
            <a:extLst>
              <a:ext uri="{FF2B5EF4-FFF2-40B4-BE49-F238E27FC236}">
                <a16:creationId xmlns:a16="http://schemas.microsoft.com/office/drawing/2014/main" id="{8E049265-431E-48DE-B7F7-4959930171DC}"/>
              </a:ext>
            </a:extLst>
          </p:cNvPr>
          <p:cNvSpPr/>
          <p:nvPr userDrawn="1"/>
        </p:nvSpPr>
        <p:spPr>
          <a:xfrm rot="16200000" flipV="1">
            <a:off x="2626806" y="-2626805"/>
            <a:ext cx="6862743" cy="12116353"/>
          </a:xfrm>
          <a:custGeom>
            <a:avLst/>
            <a:gdLst>
              <a:gd name="connsiteX0" fmla="*/ 6853871 w 6853871"/>
              <a:gd name="connsiteY0" fmla="*/ 12116353 h 12116353"/>
              <a:gd name="connsiteX1" fmla="*/ 6853871 w 6853871"/>
              <a:gd name="connsiteY1" fmla="*/ 8014954 h 12116353"/>
              <a:gd name="connsiteX2" fmla="*/ 4141930 w 6853871"/>
              <a:gd name="connsiteY2" fmla="*/ 8014954 h 12116353"/>
              <a:gd name="connsiteX3" fmla="*/ 4141930 w 6853871"/>
              <a:gd name="connsiteY3" fmla="*/ 8014952 h 12116353"/>
              <a:gd name="connsiteX4" fmla="*/ 6853871 w 6853871"/>
              <a:gd name="connsiteY4" fmla="*/ 8014952 h 12116353"/>
              <a:gd name="connsiteX5" fmla="*/ 4141930 w 6853871"/>
              <a:gd name="connsiteY5" fmla="*/ 5293882 h 12116353"/>
              <a:gd name="connsiteX6" fmla="*/ 4141930 w 6853871"/>
              <a:gd name="connsiteY6" fmla="*/ 4141928 h 12116353"/>
              <a:gd name="connsiteX7" fmla="*/ 0 w 6853871"/>
              <a:gd name="connsiteY7" fmla="*/ 0 h 12116353"/>
              <a:gd name="connsiteX8" fmla="*/ 0 w 6853871"/>
              <a:gd name="connsiteY8" fmla="*/ 12116353 h 12116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53871" h="12116353">
                <a:moveTo>
                  <a:pt x="6853871" y="12116353"/>
                </a:moveTo>
                <a:lnTo>
                  <a:pt x="6853871" y="8014954"/>
                </a:lnTo>
                <a:lnTo>
                  <a:pt x="4141930" y="8014954"/>
                </a:lnTo>
                <a:lnTo>
                  <a:pt x="4141930" y="8014952"/>
                </a:lnTo>
                <a:lnTo>
                  <a:pt x="6853871" y="8014952"/>
                </a:lnTo>
                <a:lnTo>
                  <a:pt x="4141930" y="5293882"/>
                </a:lnTo>
                <a:lnTo>
                  <a:pt x="4141930" y="4141928"/>
                </a:lnTo>
                <a:lnTo>
                  <a:pt x="0" y="0"/>
                </a:lnTo>
                <a:lnTo>
                  <a:pt x="0" y="12116353"/>
                </a:lnTo>
                <a:close/>
              </a:path>
            </a:pathLst>
          </a:custGeom>
          <a:pattFill prst="wdUpDiag">
            <a:fgClr>
              <a:schemeClr val="accent2"/>
            </a:fgClr>
            <a:bgClr>
              <a:schemeClr val="accent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5" name="Freeform: Shape 24">
            <a:extLst>
              <a:ext uri="{FF2B5EF4-FFF2-40B4-BE49-F238E27FC236}">
                <a16:creationId xmlns:a16="http://schemas.microsoft.com/office/drawing/2014/main" id="{173E5F2D-1F8E-4DCC-857F-932C6C6539BB}"/>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26" name="Group 25">
            <a:extLst>
              <a:ext uri="{FF2B5EF4-FFF2-40B4-BE49-F238E27FC236}">
                <a16:creationId xmlns:a16="http://schemas.microsoft.com/office/drawing/2014/main" id="{E9318B2B-E019-4078-9EF0-C9D6281AE31B}"/>
              </a:ext>
            </a:extLst>
          </p:cNvPr>
          <p:cNvGrpSpPr/>
          <p:nvPr userDrawn="1"/>
        </p:nvGrpSpPr>
        <p:grpSpPr>
          <a:xfrm>
            <a:off x="9776075" y="2057401"/>
            <a:ext cx="4413559" cy="3934444"/>
            <a:chOff x="9222437" y="1088097"/>
            <a:chExt cx="5433318" cy="4843502"/>
          </a:xfrm>
        </p:grpSpPr>
        <p:sp>
          <p:nvSpPr>
            <p:cNvPr id="27" name="Freeform: Shape 26">
              <a:extLst>
                <a:ext uri="{FF2B5EF4-FFF2-40B4-BE49-F238E27FC236}">
                  <a16:creationId xmlns:a16="http://schemas.microsoft.com/office/drawing/2014/main" id="{D3E625C0-9656-421F-861F-67C8F93362ED}"/>
                </a:ext>
              </a:extLst>
            </p:cNvPr>
            <p:cNvSpPr/>
            <p:nvPr/>
          </p:nvSpPr>
          <p:spPr>
            <a:xfrm rot="2700000">
              <a:off x="9668983" y="1078460"/>
              <a:ext cx="4406148" cy="5299239"/>
            </a:xfrm>
            <a:custGeom>
              <a:avLst/>
              <a:gdLst>
                <a:gd name="connsiteX0" fmla="*/ 0 w 4406148"/>
                <a:gd name="connsiteY0" fmla="*/ 0 h 5299239"/>
                <a:gd name="connsiteX1" fmla="*/ 4406148 w 4406148"/>
                <a:gd name="connsiteY1" fmla="*/ 4406147 h 5299239"/>
                <a:gd name="connsiteX2" fmla="*/ 3513056 w 4406148"/>
                <a:gd name="connsiteY2" fmla="*/ 5299239 h 5299239"/>
                <a:gd name="connsiteX3" fmla="*/ 1 w 4406148"/>
                <a:gd name="connsiteY3" fmla="*/ 5299239 h 5299239"/>
              </a:gdLst>
              <a:ahLst/>
              <a:cxnLst>
                <a:cxn ang="0">
                  <a:pos x="connsiteX0" y="connsiteY0"/>
                </a:cxn>
                <a:cxn ang="0">
                  <a:pos x="connsiteX1" y="connsiteY1"/>
                </a:cxn>
                <a:cxn ang="0">
                  <a:pos x="connsiteX2" y="connsiteY2"/>
                </a:cxn>
                <a:cxn ang="0">
                  <a:pos x="connsiteX3" y="connsiteY3"/>
                </a:cxn>
              </a:cxnLst>
              <a:rect l="l" t="t" r="r" b="b"/>
              <a:pathLst>
                <a:path w="4406148" h="5299239">
                  <a:moveTo>
                    <a:pt x="0" y="0"/>
                  </a:moveTo>
                  <a:lnTo>
                    <a:pt x="4406148" y="4406147"/>
                  </a:lnTo>
                  <a:lnTo>
                    <a:pt x="3513056" y="5299239"/>
                  </a:lnTo>
                  <a:lnTo>
                    <a:pt x="1" y="5299239"/>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28" name="Freeform: Shape 27">
              <a:extLst>
                <a:ext uri="{FF2B5EF4-FFF2-40B4-BE49-F238E27FC236}">
                  <a16:creationId xmlns:a16="http://schemas.microsoft.com/office/drawing/2014/main" id="{49F8E490-C6E3-4D00-866F-CD85DD88996E}"/>
                </a:ext>
              </a:extLst>
            </p:cNvPr>
            <p:cNvSpPr/>
            <p:nvPr/>
          </p:nvSpPr>
          <p:spPr>
            <a:xfrm rot="8100000" flipH="1">
              <a:off x="9583575" y="1088097"/>
              <a:ext cx="5072180" cy="4843502"/>
            </a:xfrm>
            <a:custGeom>
              <a:avLst/>
              <a:gdLst>
                <a:gd name="connsiteX0" fmla="*/ 5072180 w 5072180"/>
                <a:gd name="connsiteY0" fmla="*/ 4843501 h 4843502"/>
                <a:gd name="connsiteX1" fmla="*/ 228679 w 5072180"/>
                <a:gd name="connsiteY1" fmla="*/ 0 h 4843502"/>
                <a:gd name="connsiteX2" fmla="*/ 1 w 5072180"/>
                <a:gd name="connsiteY2" fmla="*/ 228678 h 4843502"/>
                <a:gd name="connsiteX3" fmla="*/ 0 w 5072180"/>
                <a:gd name="connsiteY3" fmla="*/ 4843502 h 4843502"/>
              </a:gdLst>
              <a:ahLst/>
              <a:cxnLst>
                <a:cxn ang="0">
                  <a:pos x="connsiteX0" y="connsiteY0"/>
                </a:cxn>
                <a:cxn ang="0">
                  <a:pos x="connsiteX1" y="connsiteY1"/>
                </a:cxn>
                <a:cxn ang="0">
                  <a:pos x="connsiteX2" y="connsiteY2"/>
                </a:cxn>
                <a:cxn ang="0">
                  <a:pos x="connsiteX3" y="connsiteY3"/>
                </a:cxn>
              </a:cxnLst>
              <a:rect l="l" t="t" r="r" b="b"/>
              <a:pathLst>
                <a:path w="5072180" h="4843502">
                  <a:moveTo>
                    <a:pt x="5072180" y="4843501"/>
                  </a:moveTo>
                  <a:lnTo>
                    <a:pt x="228679" y="0"/>
                  </a:lnTo>
                  <a:lnTo>
                    <a:pt x="1" y="228678"/>
                  </a:lnTo>
                  <a:lnTo>
                    <a:pt x="0" y="4843502"/>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grpSp>
      <p:sp>
        <p:nvSpPr>
          <p:cNvPr id="29" name="Freeform: Shape 28">
            <a:extLst>
              <a:ext uri="{FF2B5EF4-FFF2-40B4-BE49-F238E27FC236}">
                <a16:creationId xmlns:a16="http://schemas.microsoft.com/office/drawing/2014/main" id="{EE8F5B31-1523-46AE-9455-C33DFC1BDDE0}"/>
              </a:ext>
            </a:extLst>
          </p:cNvPr>
          <p:cNvSpPr/>
          <p:nvPr userDrawn="1"/>
        </p:nvSpPr>
        <p:spPr>
          <a:xfrm rot="2700000">
            <a:off x="11438585" y="5665752"/>
            <a:ext cx="877778" cy="1755556"/>
          </a:xfrm>
          <a:custGeom>
            <a:avLst/>
            <a:gdLst>
              <a:gd name="connsiteX0" fmla="*/ 0 w 877778"/>
              <a:gd name="connsiteY0" fmla="*/ 0 h 1755556"/>
              <a:gd name="connsiteX1" fmla="*/ 877778 w 877778"/>
              <a:gd name="connsiteY1" fmla="*/ 877778 h 1755556"/>
              <a:gd name="connsiteX2" fmla="*/ 0 w 877778"/>
              <a:gd name="connsiteY2" fmla="*/ 1755556 h 1755556"/>
            </a:gdLst>
            <a:ahLst/>
            <a:cxnLst>
              <a:cxn ang="0">
                <a:pos x="connsiteX0" y="connsiteY0"/>
              </a:cxn>
              <a:cxn ang="0">
                <a:pos x="connsiteX1" y="connsiteY1"/>
              </a:cxn>
              <a:cxn ang="0">
                <a:pos x="connsiteX2" y="connsiteY2"/>
              </a:cxn>
            </a:cxnLst>
            <a:rect l="l" t="t" r="r" b="b"/>
            <a:pathLst>
              <a:path w="877778" h="1755556">
                <a:moveTo>
                  <a:pt x="0" y="0"/>
                </a:moveTo>
                <a:lnTo>
                  <a:pt x="877778" y="877778"/>
                </a:lnTo>
                <a:lnTo>
                  <a:pt x="0" y="1755556"/>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30" name="Freeform: Shape 29">
            <a:extLst>
              <a:ext uri="{FF2B5EF4-FFF2-40B4-BE49-F238E27FC236}">
                <a16:creationId xmlns:a16="http://schemas.microsoft.com/office/drawing/2014/main" id="{5D17048F-C2E1-4775-BC32-50BD6219F89D}"/>
              </a:ext>
            </a:extLst>
          </p:cNvPr>
          <p:cNvSpPr/>
          <p:nvPr userDrawn="1"/>
        </p:nvSpPr>
        <p:spPr>
          <a:xfrm rot="8100000" flipH="1">
            <a:off x="10582265" y="5841410"/>
            <a:ext cx="2372348" cy="1186174"/>
          </a:xfrm>
          <a:custGeom>
            <a:avLst/>
            <a:gdLst>
              <a:gd name="connsiteX0" fmla="*/ 2372348 w 2372348"/>
              <a:gd name="connsiteY0" fmla="*/ 1186174 h 1186174"/>
              <a:gd name="connsiteX1" fmla="*/ 1186174 w 2372348"/>
              <a:gd name="connsiteY1" fmla="*/ 0 h 1186174"/>
              <a:gd name="connsiteX2" fmla="*/ 0 w 2372348"/>
              <a:gd name="connsiteY2" fmla="*/ 1186174 h 1186174"/>
            </a:gdLst>
            <a:ahLst/>
            <a:cxnLst>
              <a:cxn ang="0">
                <a:pos x="connsiteX0" y="connsiteY0"/>
              </a:cxn>
              <a:cxn ang="0">
                <a:pos x="connsiteX1" y="connsiteY1"/>
              </a:cxn>
              <a:cxn ang="0">
                <a:pos x="connsiteX2" y="connsiteY2"/>
              </a:cxn>
            </a:cxnLst>
            <a:rect l="l" t="t" r="r" b="b"/>
            <a:pathLst>
              <a:path w="2372348" h="1186174">
                <a:moveTo>
                  <a:pt x="2372348" y="1186174"/>
                </a:moveTo>
                <a:lnTo>
                  <a:pt x="1186174" y="0"/>
                </a:lnTo>
                <a:lnTo>
                  <a:pt x="0" y="1186174"/>
                </a:lnTo>
                <a:close/>
              </a:path>
            </a:pathLst>
          </a:custGeom>
          <a:pattFill prst="wdUp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grpSp>
        <p:nvGrpSpPr>
          <p:cNvPr id="31" name="Group 30">
            <a:extLst>
              <a:ext uri="{FF2B5EF4-FFF2-40B4-BE49-F238E27FC236}">
                <a16:creationId xmlns:a16="http://schemas.microsoft.com/office/drawing/2014/main" id="{EAB002AA-4848-49C8-A834-036F860C79A3}"/>
              </a:ext>
            </a:extLst>
          </p:cNvPr>
          <p:cNvGrpSpPr/>
          <p:nvPr userDrawn="1"/>
        </p:nvGrpSpPr>
        <p:grpSpPr>
          <a:xfrm rot="16200000" flipH="1">
            <a:off x="9913705" y="6257994"/>
            <a:ext cx="1052473" cy="1209445"/>
            <a:chOff x="10800165" y="7142066"/>
            <a:chExt cx="2775293" cy="3189215"/>
          </a:xfrm>
        </p:grpSpPr>
        <p:sp>
          <p:nvSpPr>
            <p:cNvPr id="32" name="Freeform: Shape 31">
              <a:extLst>
                <a:ext uri="{FF2B5EF4-FFF2-40B4-BE49-F238E27FC236}">
                  <a16:creationId xmlns:a16="http://schemas.microsoft.com/office/drawing/2014/main" id="{14B187A8-7F8D-469D-A03B-4F835A5746DE}"/>
                </a:ext>
              </a:extLst>
            </p:cNvPr>
            <p:cNvSpPr/>
            <p:nvPr/>
          </p:nvSpPr>
          <p:spPr>
            <a:xfrm rot="2700000">
              <a:off x="10800166" y="7555988"/>
              <a:ext cx="2775292" cy="277529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3" name="Freeform: Shape 32">
              <a:extLst>
                <a:ext uri="{FF2B5EF4-FFF2-40B4-BE49-F238E27FC236}">
                  <a16:creationId xmlns:a16="http://schemas.microsoft.com/office/drawing/2014/main" id="{03D871D1-A11A-48FB-82A8-8D61AB5CB85C}"/>
                </a:ext>
              </a:extLst>
            </p:cNvPr>
            <p:cNvSpPr/>
            <p:nvPr/>
          </p:nvSpPr>
          <p:spPr>
            <a:xfrm rot="8100000" flipH="1">
              <a:off x="10811837" y="7142066"/>
              <a:ext cx="2751954" cy="2751955"/>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 name="Title 1">
            <a:extLst>
              <a:ext uri="{FF2B5EF4-FFF2-40B4-BE49-F238E27FC236}">
                <a16:creationId xmlns:a16="http://schemas.microsoft.com/office/drawing/2014/main" id="{42374B20-3E42-44AF-BEF1-8AB33067395C}"/>
              </a:ext>
            </a:extLst>
          </p:cNvPr>
          <p:cNvSpPr>
            <a:spLocks noGrp="1"/>
          </p:cNvSpPr>
          <p:nvPr>
            <p:ph type="title" hasCustomPrompt="1"/>
          </p:nvPr>
        </p:nvSpPr>
        <p:spPr>
          <a:xfrm>
            <a:off x="832104" y="3886200"/>
            <a:ext cx="7781544" cy="859055"/>
          </a:xfrm>
        </p:spPr>
        <p:txBody>
          <a:bodyPr vert="horz" lIns="91440" tIns="45720" rIns="91440" bIns="45720" rtlCol="0" anchor="b">
            <a:normAutofit/>
          </a:bodyPr>
          <a:lstStyle>
            <a:lvl1pPr>
              <a:defRPr lang="en-GB" sz="5400" b="1" dirty="0">
                <a:solidFill>
                  <a:schemeClr val="bg1"/>
                </a:solidFill>
                <a:latin typeface="+mj-lt"/>
              </a:defRPr>
            </a:lvl1pPr>
          </a:lstStyle>
          <a:p>
            <a:pPr lvl="0"/>
            <a:r>
              <a:rPr lang="en-US" noProof="0"/>
              <a:t>Section Title 01</a:t>
            </a:r>
          </a:p>
        </p:txBody>
      </p:sp>
      <p:sp>
        <p:nvSpPr>
          <p:cNvPr id="3" name="Text Placeholder 2">
            <a:extLst>
              <a:ext uri="{FF2B5EF4-FFF2-40B4-BE49-F238E27FC236}">
                <a16:creationId xmlns:a16="http://schemas.microsoft.com/office/drawing/2014/main" id="{5E194264-A3F5-42E2-9A63-DCCED0457E1B}"/>
              </a:ext>
            </a:extLst>
          </p:cNvPr>
          <p:cNvSpPr>
            <a:spLocks noGrp="1"/>
          </p:cNvSpPr>
          <p:nvPr>
            <p:ph type="body" idx="1"/>
          </p:nvPr>
        </p:nvSpPr>
        <p:spPr>
          <a:xfrm>
            <a:off x="831850" y="4754880"/>
            <a:ext cx="6803136" cy="365760"/>
          </a:xfrm>
        </p:spPr>
        <p:txBody>
          <a:bodyPr vert="horz" lIns="91440" tIns="45720" rIns="91440" bIns="45720" rtlCol="0">
            <a:normAutofit/>
          </a:bodyPr>
          <a:lstStyle>
            <a:lvl1pPr marL="0" indent="0">
              <a:buNone/>
              <a:defRPr lang="en-US" sz="1600" spc="300">
                <a:solidFill>
                  <a:schemeClr val="accent1">
                    <a:lumMod val="20000"/>
                    <a:lumOff val="80000"/>
                  </a:schemeClr>
                </a:solidFill>
                <a:latin typeface="+mn-lt"/>
                <a:cs typeface="Arial" panose="020B0604020202020204" pitchFamily="34" charset="0"/>
              </a:defRPr>
            </a:lvl1pPr>
          </a:lstStyle>
          <a:p>
            <a:pPr marL="228600" lvl="0" indent="-228600"/>
            <a:r>
              <a:rPr lang="en-US" noProof="0"/>
              <a:t>Click to edit Master text styles</a:t>
            </a:r>
          </a:p>
        </p:txBody>
      </p:sp>
      <p:sp>
        <p:nvSpPr>
          <p:cNvPr id="35" name="Slide Number Placeholder 4">
            <a:extLst>
              <a:ext uri="{FF2B5EF4-FFF2-40B4-BE49-F238E27FC236}">
                <a16:creationId xmlns:a16="http://schemas.microsoft.com/office/drawing/2014/main" id="{6F73F836-940E-4B65-A29C-D0869263C935}"/>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Tree>
    <p:extLst>
      <p:ext uri="{BB962C8B-B14F-4D97-AF65-F5344CB8AC3E}">
        <p14:creationId xmlns:p14="http://schemas.microsoft.com/office/powerpoint/2010/main" val="3511478827"/>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2CDBB6E5-B91E-4946-9390-E8693855103A}"/>
              </a:ext>
            </a:extLst>
          </p:cNvPr>
          <p:cNvSpPr/>
          <p:nvPr userDrawn="1"/>
        </p:nvSpPr>
        <p:spPr>
          <a:xfrm>
            <a:off x="0" y="0"/>
            <a:ext cx="12192000"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4" name="Freeform: Shape 33">
            <a:extLst>
              <a:ext uri="{FF2B5EF4-FFF2-40B4-BE49-F238E27FC236}">
                <a16:creationId xmlns:a16="http://schemas.microsoft.com/office/drawing/2014/main" id="{0C3CC1C9-1FA0-4FE4-8984-4A8B3728D674}"/>
              </a:ext>
            </a:extLst>
          </p:cNvPr>
          <p:cNvSpPr/>
          <p:nvPr userDrawn="1"/>
        </p:nvSpPr>
        <p:spPr>
          <a:xfrm rot="16200000" flipV="1">
            <a:off x="2855762" y="-2473495"/>
            <a:ext cx="6862743" cy="11809733"/>
          </a:xfrm>
          <a:custGeom>
            <a:avLst/>
            <a:gdLst>
              <a:gd name="connsiteX0" fmla="*/ 6862743 w 6862743"/>
              <a:gd name="connsiteY0" fmla="*/ 11809733 h 11809733"/>
              <a:gd name="connsiteX1" fmla="*/ 6862743 w 6862743"/>
              <a:gd name="connsiteY1" fmla="*/ 7708334 h 11809733"/>
              <a:gd name="connsiteX2" fmla="*/ 4147292 w 6862743"/>
              <a:gd name="connsiteY2" fmla="*/ 7708334 h 11809733"/>
              <a:gd name="connsiteX3" fmla="*/ 4147292 w 6862743"/>
              <a:gd name="connsiteY3" fmla="*/ 7708332 h 11809733"/>
              <a:gd name="connsiteX4" fmla="*/ 6862743 w 6862743"/>
              <a:gd name="connsiteY4" fmla="*/ 7708332 h 11809733"/>
              <a:gd name="connsiteX5" fmla="*/ 4147291 w 6862743"/>
              <a:gd name="connsiteY5" fmla="*/ 4987262 h 11809733"/>
              <a:gd name="connsiteX6" fmla="*/ 4147291 w 6862743"/>
              <a:gd name="connsiteY6" fmla="*/ 3835308 h 11809733"/>
              <a:gd name="connsiteX7" fmla="*/ 307017 w 6862743"/>
              <a:gd name="connsiteY7" fmla="*/ 0 h 11809733"/>
              <a:gd name="connsiteX8" fmla="*/ 0 w 6862743"/>
              <a:gd name="connsiteY8" fmla="*/ 0 h 11809733"/>
              <a:gd name="connsiteX9" fmla="*/ 0 w 6862743"/>
              <a:gd name="connsiteY9" fmla="*/ 11809733 h 1180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3" h="11809733">
                <a:moveTo>
                  <a:pt x="6862743" y="11809733"/>
                </a:moveTo>
                <a:lnTo>
                  <a:pt x="6862743" y="7708334"/>
                </a:lnTo>
                <a:lnTo>
                  <a:pt x="4147292" y="7708334"/>
                </a:lnTo>
                <a:lnTo>
                  <a:pt x="4147292" y="7708332"/>
                </a:lnTo>
                <a:lnTo>
                  <a:pt x="6862743" y="7708332"/>
                </a:lnTo>
                <a:lnTo>
                  <a:pt x="4147291" y="4987262"/>
                </a:lnTo>
                <a:lnTo>
                  <a:pt x="4147291" y="3835308"/>
                </a:lnTo>
                <a:lnTo>
                  <a:pt x="307017" y="0"/>
                </a:lnTo>
                <a:lnTo>
                  <a:pt x="0" y="0"/>
                </a:lnTo>
                <a:lnTo>
                  <a:pt x="0" y="11809733"/>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24" name="Freeform: Shape 23">
            <a:extLst>
              <a:ext uri="{FF2B5EF4-FFF2-40B4-BE49-F238E27FC236}">
                <a16:creationId xmlns:a16="http://schemas.microsoft.com/office/drawing/2014/main" id="{8E049265-431E-48DE-B7F7-4959930171DC}"/>
              </a:ext>
            </a:extLst>
          </p:cNvPr>
          <p:cNvSpPr/>
          <p:nvPr userDrawn="1"/>
        </p:nvSpPr>
        <p:spPr>
          <a:xfrm rot="16200000" flipV="1">
            <a:off x="2626806" y="-2626805"/>
            <a:ext cx="6862743" cy="12116353"/>
          </a:xfrm>
          <a:custGeom>
            <a:avLst/>
            <a:gdLst>
              <a:gd name="connsiteX0" fmla="*/ 6853871 w 6853871"/>
              <a:gd name="connsiteY0" fmla="*/ 12116353 h 12116353"/>
              <a:gd name="connsiteX1" fmla="*/ 6853871 w 6853871"/>
              <a:gd name="connsiteY1" fmla="*/ 8014954 h 12116353"/>
              <a:gd name="connsiteX2" fmla="*/ 4141930 w 6853871"/>
              <a:gd name="connsiteY2" fmla="*/ 8014954 h 12116353"/>
              <a:gd name="connsiteX3" fmla="*/ 4141930 w 6853871"/>
              <a:gd name="connsiteY3" fmla="*/ 8014952 h 12116353"/>
              <a:gd name="connsiteX4" fmla="*/ 6853871 w 6853871"/>
              <a:gd name="connsiteY4" fmla="*/ 8014952 h 12116353"/>
              <a:gd name="connsiteX5" fmla="*/ 4141930 w 6853871"/>
              <a:gd name="connsiteY5" fmla="*/ 5293882 h 12116353"/>
              <a:gd name="connsiteX6" fmla="*/ 4141930 w 6853871"/>
              <a:gd name="connsiteY6" fmla="*/ 4141928 h 12116353"/>
              <a:gd name="connsiteX7" fmla="*/ 0 w 6853871"/>
              <a:gd name="connsiteY7" fmla="*/ 0 h 12116353"/>
              <a:gd name="connsiteX8" fmla="*/ 0 w 6853871"/>
              <a:gd name="connsiteY8" fmla="*/ 12116353 h 12116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53871" h="12116353">
                <a:moveTo>
                  <a:pt x="6853871" y="12116353"/>
                </a:moveTo>
                <a:lnTo>
                  <a:pt x="6853871" y="8014954"/>
                </a:lnTo>
                <a:lnTo>
                  <a:pt x="4141930" y="8014954"/>
                </a:lnTo>
                <a:lnTo>
                  <a:pt x="4141930" y="8014952"/>
                </a:lnTo>
                <a:lnTo>
                  <a:pt x="6853871" y="8014952"/>
                </a:lnTo>
                <a:lnTo>
                  <a:pt x="4141930" y="5293882"/>
                </a:lnTo>
                <a:lnTo>
                  <a:pt x="4141930" y="4141928"/>
                </a:lnTo>
                <a:lnTo>
                  <a:pt x="0" y="0"/>
                </a:lnTo>
                <a:lnTo>
                  <a:pt x="0" y="12116353"/>
                </a:lnTo>
                <a:close/>
              </a:path>
            </a:pathLst>
          </a:custGeom>
          <a:pattFill prst="wdUpDiag">
            <a:fgClr>
              <a:schemeClr val="accent2"/>
            </a:fgClr>
            <a:bgClr>
              <a:schemeClr val="accent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5" name="Freeform: Shape 24">
            <a:extLst>
              <a:ext uri="{FF2B5EF4-FFF2-40B4-BE49-F238E27FC236}">
                <a16:creationId xmlns:a16="http://schemas.microsoft.com/office/drawing/2014/main" id="{173E5F2D-1F8E-4DCC-857F-932C6C6539BB}"/>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 name="Oval 3">
            <a:extLst>
              <a:ext uri="{FF2B5EF4-FFF2-40B4-BE49-F238E27FC236}">
                <a16:creationId xmlns:a16="http://schemas.microsoft.com/office/drawing/2014/main" id="{ECB4C115-EFF9-405C-98BE-F4077B9730D0}"/>
              </a:ext>
            </a:extLst>
          </p:cNvPr>
          <p:cNvSpPr/>
          <p:nvPr userDrawn="1"/>
        </p:nvSpPr>
        <p:spPr>
          <a:xfrm>
            <a:off x="533399" y="914400"/>
            <a:ext cx="1944914" cy="1944914"/>
          </a:xfrm>
          <a:prstGeom prst="ellipse">
            <a:avLst/>
          </a:prstGeom>
          <a:solidFill>
            <a:schemeClr val="accent1">
              <a:lumMod val="50000"/>
            </a:schemeClr>
          </a:solidFill>
          <a:ln w="76200">
            <a:solidFill>
              <a:schemeClr val="accent1">
                <a:alpha val="5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8" name="Title 1">
            <a:extLst>
              <a:ext uri="{FF2B5EF4-FFF2-40B4-BE49-F238E27FC236}">
                <a16:creationId xmlns:a16="http://schemas.microsoft.com/office/drawing/2014/main" id="{C9A300DD-BB54-44ED-A7E4-01CD41EC930F}"/>
              </a:ext>
            </a:extLst>
          </p:cNvPr>
          <p:cNvSpPr txBox="1">
            <a:spLocks/>
          </p:cNvSpPr>
          <p:nvPr userDrawn="1"/>
        </p:nvSpPr>
        <p:spPr>
          <a:xfrm>
            <a:off x="956993" y="923305"/>
            <a:ext cx="1005115" cy="2859313"/>
          </a:xfrm>
          <a:prstGeom prst="rect">
            <a:avLst/>
          </a:prstGeom>
        </p:spPr>
        <p:txBody>
          <a:bodyPr vert="horz" lIns="91440" tIns="45720" rIns="91440" bIns="45720" rtlCol="0" anchor="t">
            <a:noAutofit/>
          </a:bodyPr>
          <a:lstStyle>
            <a:lvl1pPr algn="l" defTabSz="914400" rtl="0" eaLnBrk="1" latinLnBrk="0" hangingPunct="1">
              <a:lnSpc>
                <a:spcPct val="100000"/>
              </a:lnSpc>
              <a:spcBef>
                <a:spcPct val="0"/>
              </a:spcBef>
              <a:buNone/>
              <a:defRPr lang="en-GB" sz="3600" b="0" i="0" kern="1200" dirty="0">
                <a:solidFill>
                  <a:schemeClr val="bg1"/>
                </a:solidFill>
                <a:latin typeface="Trebuchet MS" panose="020B0603020202020204" pitchFamily="34" charset="0"/>
                <a:ea typeface="+mj-ea"/>
                <a:cs typeface="+mj-cs"/>
              </a:defRPr>
            </a:lvl1pPr>
          </a:lstStyle>
          <a:p>
            <a:pPr algn="ctr"/>
            <a:r>
              <a:rPr lang="en-US" sz="18400" noProof="0" dirty="0">
                <a:solidFill>
                  <a:schemeClr val="accent1">
                    <a:lumMod val="60000"/>
                    <a:lumOff val="40000"/>
                  </a:schemeClr>
                </a:solidFill>
                <a:latin typeface="+mj-lt"/>
              </a:rPr>
              <a:t>“</a:t>
            </a:r>
          </a:p>
        </p:txBody>
      </p:sp>
      <p:sp>
        <p:nvSpPr>
          <p:cNvPr id="2" name="Title 1">
            <a:extLst>
              <a:ext uri="{FF2B5EF4-FFF2-40B4-BE49-F238E27FC236}">
                <a16:creationId xmlns:a16="http://schemas.microsoft.com/office/drawing/2014/main" id="{42374B20-3E42-44AF-BEF1-8AB33067395C}"/>
              </a:ext>
            </a:extLst>
          </p:cNvPr>
          <p:cNvSpPr>
            <a:spLocks noGrp="1"/>
          </p:cNvSpPr>
          <p:nvPr>
            <p:ph type="title" hasCustomPrompt="1"/>
          </p:nvPr>
        </p:nvSpPr>
        <p:spPr>
          <a:xfrm>
            <a:off x="533399" y="3200400"/>
            <a:ext cx="7551057" cy="2859313"/>
          </a:xfrm>
        </p:spPr>
        <p:txBody>
          <a:bodyPr vert="horz" lIns="91440" tIns="45720" rIns="91440" bIns="45720" rtlCol="0" anchor="t">
            <a:normAutofit/>
          </a:bodyPr>
          <a:lstStyle>
            <a:lvl1pPr>
              <a:lnSpc>
                <a:spcPct val="100000"/>
              </a:lnSpc>
              <a:defRPr lang="en-GB" sz="3200" b="0" i="0" dirty="0">
                <a:solidFill>
                  <a:schemeClr val="bg1"/>
                </a:solidFill>
                <a:latin typeface="+mj-lt"/>
              </a:defRPr>
            </a:lvl1pPr>
          </a:lstStyle>
          <a:p>
            <a:pPr lvl="0"/>
            <a:r>
              <a:rPr lang="en-US" noProof="0"/>
              <a:t>Quote</a:t>
            </a:r>
          </a:p>
        </p:txBody>
      </p:sp>
      <p:sp>
        <p:nvSpPr>
          <p:cNvPr id="19" name="Slide Number Placeholder 4">
            <a:extLst>
              <a:ext uri="{FF2B5EF4-FFF2-40B4-BE49-F238E27FC236}">
                <a16:creationId xmlns:a16="http://schemas.microsoft.com/office/drawing/2014/main" id="{A4E6C1FF-5925-42B3-B7F9-0A0031BDAD30}"/>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Tree>
    <p:extLst>
      <p:ext uri="{BB962C8B-B14F-4D97-AF65-F5344CB8AC3E}">
        <p14:creationId xmlns:p14="http://schemas.microsoft.com/office/powerpoint/2010/main" val="175316989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 Text">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3" name="Text Placeholder 22">
            <a:extLst>
              <a:ext uri="{FF2B5EF4-FFF2-40B4-BE49-F238E27FC236}">
                <a16:creationId xmlns:a16="http://schemas.microsoft.com/office/drawing/2014/main" id="{03618670-D1E4-466C-BDB5-FC890AC31457}"/>
              </a:ext>
            </a:extLst>
          </p:cNvPr>
          <p:cNvSpPr>
            <a:spLocks noGrp="1"/>
          </p:cNvSpPr>
          <p:nvPr>
            <p:ph type="body" sz="quarter" idx="13"/>
          </p:nvPr>
        </p:nvSpPr>
        <p:spPr>
          <a:xfrm>
            <a:off x="444500" y="1625385"/>
            <a:ext cx="6718300" cy="4093243"/>
          </a:xfrm>
        </p:spPr>
        <p:txBody>
          <a:bodyPr>
            <a:noAutofit/>
          </a:bodyPr>
          <a:lstStyle>
            <a:lvl1pPr>
              <a:lnSpc>
                <a:spcPct val="100000"/>
              </a:lnSpc>
              <a:spcBef>
                <a:spcPts val="600"/>
              </a:spcBef>
              <a:spcAft>
                <a:spcPts val="400"/>
              </a:spcAft>
              <a:defRPr sz="1600">
                <a:solidFill>
                  <a:schemeClr val="bg1"/>
                </a:solidFill>
                <a:latin typeface="+mn-lt"/>
                <a:cs typeface="Arial" panose="020B0604020202020204" pitchFamily="34" charset="0"/>
              </a:defRPr>
            </a:lvl1pPr>
            <a:lvl2pPr>
              <a:lnSpc>
                <a:spcPct val="100000"/>
              </a:lnSpc>
              <a:spcBef>
                <a:spcPts val="600"/>
              </a:spcBef>
              <a:spcAft>
                <a:spcPts val="400"/>
              </a:spcAft>
              <a:defRPr sz="1400">
                <a:solidFill>
                  <a:schemeClr val="bg1"/>
                </a:solidFill>
                <a:latin typeface="+mn-lt"/>
                <a:cs typeface="Arial" panose="020B0604020202020204" pitchFamily="34" charset="0"/>
              </a:defRPr>
            </a:lvl2pPr>
            <a:lvl3pPr>
              <a:lnSpc>
                <a:spcPct val="100000"/>
              </a:lnSpc>
              <a:spcBef>
                <a:spcPts val="600"/>
              </a:spcBef>
              <a:spcAft>
                <a:spcPts val="400"/>
              </a:spcAft>
              <a:defRPr sz="1200">
                <a:solidFill>
                  <a:schemeClr val="bg1"/>
                </a:solidFill>
                <a:latin typeface="+mn-lt"/>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Click to edit Master text styles</a:t>
            </a:r>
          </a:p>
          <a:p>
            <a:pPr lvl="1"/>
            <a:r>
              <a:rPr lang="en-US" noProof="0"/>
              <a:t>Second level</a:t>
            </a:r>
          </a:p>
          <a:p>
            <a:pPr lvl="2"/>
            <a:r>
              <a:rPr lang="en-US" noProof="0"/>
              <a:t>Third level</a:t>
            </a:r>
          </a:p>
        </p:txBody>
      </p:sp>
    </p:spTree>
    <p:extLst>
      <p:ext uri="{BB962C8B-B14F-4D97-AF65-F5344CB8AC3E}">
        <p14:creationId xmlns:p14="http://schemas.microsoft.com/office/powerpoint/2010/main" val="27457486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4" name="Freeform: Shape 23">
            <a:extLst>
              <a:ext uri="{FF2B5EF4-FFF2-40B4-BE49-F238E27FC236}">
                <a16:creationId xmlns:a16="http://schemas.microsoft.com/office/drawing/2014/main" id="{18103E00-7E4A-44CD-81AC-06433CAE1110}"/>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Tree>
    <p:extLst>
      <p:ext uri="{BB962C8B-B14F-4D97-AF65-F5344CB8AC3E}">
        <p14:creationId xmlns:p14="http://schemas.microsoft.com/office/powerpoint/2010/main" val="407370493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le Only">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4" name="Freeform: Shape 23">
            <a:extLst>
              <a:ext uri="{FF2B5EF4-FFF2-40B4-BE49-F238E27FC236}">
                <a16:creationId xmlns:a16="http://schemas.microsoft.com/office/drawing/2014/main" id="{18103E00-7E4A-44CD-81AC-06433CAE1110}"/>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7" name="Text Placeholder 6">
            <a:extLst>
              <a:ext uri="{FF2B5EF4-FFF2-40B4-BE49-F238E27FC236}">
                <a16:creationId xmlns:a16="http://schemas.microsoft.com/office/drawing/2014/main" id="{7E0C167E-2626-40DB-AACF-D02543E29BB3}"/>
              </a:ext>
            </a:extLst>
          </p:cNvPr>
          <p:cNvSpPr>
            <a:spLocks noGrp="1"/>
          </p:cNvSpPr>
          <p:nvPr>
            <p:ph type="body" sz="quarter" idx="13"/>
          </p:nvPr>
        </p:nvSpPr>
        <p:spPr>
          <a:xfrm>
            <a:off x="1409700" y="1749570"/>
            <a:ext cx="9372600" cy="3358860"/>
          </a:xfrm>
        </p:spPr>
        <p:txBody>
          <a:bodyPr anchor="ctr">
            <a:normAutofit/>
          </a:bodyPr>
          <a:lstStyle>
            <a:lvl1pPr marL="0" indent="0" algn="ctr">
              <a:buNone/>
              <a:defRPr sz="6000">
                <a:solidFill>
                  <a:schemeClr val="bg1"/>
                </a:solidFill>
              </a:defRPr>
            </a:lvl1pPr>
          </a:lstStyle>
          <a:p>
            <a:pPr lvl="0"/>
            <a:r>
              <a:rPr lang="en-US" noProof="0"/>
              <a:t>Click to edit Master text styles</a:t>
            </a:r>
          </a:p>
        </p:txBody>
      </p:sp>
    </p:spTree>
    <p:extLst>
      <p:ext uri="{BB962C8B-B14F-4D97-AF65-F5344CB8AC3E}">
        <p14:creationId xmlns:p14="http://schemas.microsoft.com/office/powerpoint/2010/main" val="290474486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4" name="Freeform: Shape 23">
            <a:extLst>
              <a:ext uri="{FF2B5EF4-FFF2-40B4-BE49-F238E27FC236}">
                <a16:creationId xmlns:a16="http://schemas.microsoft.com/office/drawing/2014/main" id="{18103E00-7E4A-44CD-81AC-06433CAE1110}"/>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20" name="Content Placeholder 2">
            <a:extLst>
              <a:ext uri="{FF2B5EF4-FFF2-40B4-BE49-F238E27FC236}">
                <a16:creationId xmlns:a16="http://schemas.microsoft.com/office/drawing/2014/main" id="{0103A49C-32FF-49E6-86F3-FC2E19517BD5}"/>
              </a:ext>
            </a:extLst>
          </p:cNvPr>
          <p:cNvSpPr>
            <a:spLocks noGrp="1"/>
          </p:cNvSpPr>
          <p:nvPr>
            <p:ph idx="1"/>
          </p:nvPr>
        </p:nvSpPr>
        <p:spPr>
          <a:xfrm>
            <a:off x="443365" y="1825625"/>
            <a:ext cx="11215235" cy="43513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263670826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mparison">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4" name="Freeform: Shape 23">
            <a:extLst>
              <a:ext uri="{FF2B5EF4-FFF2-40B4-BE49-F238E27FC236}">
                <a16:creationId xmlns:a16="http://schemas.microsoft.com/office/drawing/2014/main" id="{18103E00-7E4A-44CD-81AC-06433CAE1110}"/>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25" name="Text Placeholder 2">
            <a:extLst>
              <a:ext uri="{FF2B5EF4-FFF2-40B4-BE49-F238E27FC236}">
                <a16:creationId xmlns:a16="http://schemas.microsoft.com/office/drawing/2014/main" id="{7FA80A70-18DE-4DB9-9982-BA75BE54CF93}"/>
              </a:ext>
            </a:extLst>
          </p:cNvPr>
          <p:cNvSpPr>
            <a:spLocks noGrp="1"/>
          </p:cNvSpPr>
          <p:nvPr>
            <p:ph type="body" idx="1"/>
          </p:nvPr>
        </p:nvSpPr>
        <p:spPr>
          <a:xfrm>
            <a:off x="444500" y="1681163"/>
            <a:ext cx="5157787" cy="823912"/>
          </a:xfrm>
        </p:spPr>
        <p:txBody>
          <a:bodyPr anchor="t">
            <a:normAutofit/>
          </a:bodyPr>
          <a:lstStyle>
            <a:lvl1pPr marL="0" indent="0" algn="ctr">
              <a:buFont typeface="Arial" panose="020B0604020202020204" pitchFamily="34" charset="0"/>
              <a:buNone/>
              <a:defRPr sz="20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26" name="Text Placeholder 4">
            <a:extLst>
              <a:ext uri="{FF2B5EF4-FFF2-40B4-BE49-F238E27FC236}">
                <a16:creationId xmlns:a16="http://schemas.microsoft.com/office/drawing/2014/main" id="{2801C0EF-C078-44B0-AD01-4850E9A65EE0}"/>
              </a:ext>
            </a:extLst>
          </p:cNvPr>
          <p:cNvSpPr>
            <a:spLocks noGrp="1"/>
          </p:cNvSpPr>
          <p:nvPr>
            <p:ph type="body" sz="quarter" idx="3"/>
          </p:nvPr>
        </p:nvSpPr>
        <p:spPr>
          <a:xfrm>
            <a:off x="6500812" y="1681163"/>
            <a:ext cx="5157788" cy="823912"/>
          </a:xfrm>
        </p:spPr>
        <p:txBody>
          <a:bodyPr anchor="t">
            <a:normAutofit/>
          </a:bodyPr>
          <a:lstStyle>
            <a:lvl1pPr marL="0" indent="0" algn="ctr">
              <a:buFont typeface="Arial" panose="020B0604020202020204" pitchFamily="34" charset="0"/>
              <a:buNone/>
              <a:defRPr sz="20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27" name="Content Placeholder 3">
            <a:extLst>
              <a:ext uri="{FF2B5EF4-FFF2-40B4-BE49-F238E27FC236}">
                <a16:creationId xmlns:a16="http://schemas.microsoft.com/office/drawing/2014/main" id="{7C9DED91-45F6-4308-A085-1EFACA6468CF}"/>
              </a:ext>
            </a:extLst>
          </p:cNvPr>
          <p:cNvSpPr>
            <a:spLocks noGrp="1"/>
          </p:cNvSpPr>
          <p:nvPr>
            <p:ph sz="half" idx="2"/>
          </p:nvPr>
        </p:nvSpPr>
        <p:spPr>
          <a:xfrm>
            <a:off x="444500" y="2505075"/>
            <a:ext cx="5157787" cy="3684588"/>
          </a:xfrm>
        </p:spPr>
        <p:txBody>
          <a:bodyPr>
            <a:normAutofit/>
          </a:bodyPr>
          <a:lstStyle>
            <a:lvl1pPr>
              <a:defRPr sz="1800">
                <a:solidFill>
                  <a:schemeClr val="bg1"/>
                </a:solidFill>
              </a:defRPr>
            </a:lvl1pPr>
            <a:lvl2pPr>
              <a:defRPr sz="1600">
                <a:solidFill>
                  <a:schemeClr val="bg1"/>
                </a:solidFill>
              </a:defRPr>
            </a:lvl2pPr>
            <a:lvl3pPr>
              <a:defRPr sz="1400">
                <a:solidFill>
                  <a:schemeClr val="bg1"/>
                </a:solidFill>
              </a:defRPr>
            </a:lvl3pPr>
            <a:lvl4pPr>
              <a:defRPr sz="1200">
                <a:solidFill>
                  <a:schemeClr val="bg1"/>
                </a:solidFill>
              </a:defRPr>
            </a:lvl4pPr>
            <a:lvl5pPr>
              <a:defRPr sz="1200">
                <a:solidFill>
                  <a:schemeClr val="bg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 name="Content Placeholder 5">
            <a:extLst>
              <a:ext uri="{FF2B5EF4-FFF2-40B4-BE49-F238E27FC236}">
                <a16:creationId xmlns:a16="http://schemas.microsoft.com/office/drawing/2014/main" id="{0574B5E7-B666-439B-9278-67BE1EA6EBC5}"/>
              </a:ext>
            </a:extLst>
          </p:cNvPr>
          <p:cNvSpPr>
            <a:spLocks noGrp="1"/>
          </p:cNvSpPr>
          <p:nvPr>
            <p:ph sz="quarter" idx="4"/>
          </p:nvPr>
        </p:nvSpPr>
        <p:spPr>
          <a:xfrm>
            <a:off x="6475412" y="2505075"/>
            <a:ext cx="5183188" cy="3684588"/>
          </a:xfrm>
        </p:spPr>
        <p:txBody>
          <a:bodyPr>
            <a:normAutofit/>
          </a:bodyPr>
          <a:lstStyle>
            <a:lvl1pPr>
              <a:defRPr sz="1800">
                <a:solidFill>
                  <a:schemeClr val="bg1"/>
                </a:solidFill>
              </a:defRPr>
            </a:lvl1pPr>
            <a:lvl2pPr>
              <a:defRPr sz="1600">
                <a:solidFill>
                  <a:schemeClr val="bg1"/>
                </a:solidFill>
              </a:defRPr>
            </a:lvl2pPr>
            <a:lvl3pPr>
              <a:defRPr sz="1400">
                <a:solidFill>
                  <a:schemeClr val="bg1"/>
                </a:solidFill>
              </a:defRPr>
            </a:lvl3pPr>
            <a:lvl4pPr>
              <a:defRPr sz="1200">
                <a:solidFill>
                  <a:schemeClr val="bg1"/>
                </a:solidFill>
              </a:defRPr>
            </a:lvl4pPr>
            <a:lvl5pPr>
              <a:defRPr sz="1200">
                <a:solidFill>
                  <a:schemeClr val="bg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321916712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61B0E15-6FC5-434E-8780-B186D9DB0CD0}"/>
              </a:ext>
            </a:extLst>
          </p:cNvPr>
          <p:cNvSpPr>
            <a:spLocks noGrp="1"/>
          </p:cNvSpPr>
          <p:nvPr>
            <p:ph type="title"/>
          </p:nvPr>
        </p:nvSpPr>
        <p:spPr>
          <a:xfrm>
            <a:off x="838200" y="365125"/>
            <a:ext cx="10820400" cy="1325563"/>
          </a:xfrm>
          <a:prstGeom prst="rect">
            <a:avLst/>
          </a:prstGeom>
        </p:spPr>
        <p:txBody>
          <a:bodyPr vert="horz" lIns="91440" tIns="45720" rIns="91440" bIns="45720" rtlCol="0" anchor="ctr">
            <a:normAutofit/>
          </a:bodyPr>
          <a:lstStyle/>
          <a:p>
            <a:r>
              <a:rPr lang="en-US" noProof="0"/>
              <a:t>Click to edit Master title style</a:t>
            </a:r>
          </a:p>
        </p:txBody>
      </p:sp>
      <p:sp>
        <p:nvSpPr>
          <p:cNvPr id="3" name="Text Placeholder 2">
            <a:extLst>
              <a:ext uri="{FF2B5EF4-FFF2-40B4-BE49-F238E27FC236}">
                <a16:creationId xmlns:a16="http://schemas.microsoft.com/office/drawing/2014/main" id="{A9C7B128-34F3-405C-B601-8BAFDB43499C}"/>
              </a:ext>
            </a:extLst>
          </p:cNvPr>
          <p:cNvSpPr>
            <a:spLocks noGrp="1"/>
          </p:cNvSpPr>
          <p:nvPr>
            <p:ph type="body" idx="1"/>
          </p:nvPr>
        </p:nvSpPr>
        <p:spPr>
          <a:xfrm>
            <a:off x="838200" y="1825625"/>
            <a:ext cx="10820400" cy="4351338"/>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Slide Number Placeholder 5">
            <a:extLst>
              <a:ext uri="{FF2B5EF4-FFF2-40B4-BE49-F238E27FC236}">
                <a16:creationId xmlns:a16="http://schemas.microsoft.com/office/drawing/2014/main" id="{9F5A7754-E8C7-438B-922D-9027C6CF58E2}"/>
              </a:ext>
            </a:extLst>
          </p:cNvPr>
          <p:cNvSpPr>
            <a:spLocks noGrp="1"/>
          </p:cNvSpPr>
          <p:nvPr>
            <p:ph type="sldNum" sz="quarter" idx="4"/>
          </p:nvPr>
        </p:nvSpPr>
        <p:spPr>
          <a:xfrm>
            <a:off x="11112500" y="6356350"/>
            <a:ext cx="660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63D6C4-4840-40CC-AC84-17E24B3B7BDE}" type="slidenum">
              <a:rPr lang="en-US" noProof="0" smtClean="0"/>
              <a:t>‹#›</a:t>
            </a:fld>
            <a:endParaRPr lang="en-US" noProof="0" dirty="0"/>
          </a:p>
        </p:txBody>
      </p:sp>
      <p:sp>
        <p:nvSpPr>
          <p:cNvPr id="5" name="Rectangle 4">
            <a:extLst>
              <a:ext uri="{FF2B5EF4-FFF2-40B4-BE49-F238E27FC236}">
                <a16:creationId xmlns:a16="http://schemas.microsoft.com/office/drawing/2014/main" id="{7CDDDB7D-9189-9548-A2B9-81DC62C3C1A3}"/>
              </a:ext>
            </a:extLst>
          </p:cNvPr>
          <p:cNvSpPr/>
          <p:nvPr userDrawn="1"/>
        </p:nvSpPr>
        <p:spPr>
          <a:xfrm>
            <a:off x="0" y="1"/>
            <a:ext cx="12192000" cy="685799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7" name="Freeform: Shape 9">
            <a:extLst>
              <a:ext uri="{FF2B5EF4-FFF2-40B4-BE49-F238E27FC236}">
                <a16:creationId xmlns:a16="http://schemas.microsoft.com/office/drawing/2014/main" id="{096D8877-6B4A-4540-8927-767DD7401718}"/>
              </a:ext>
            </a:extLst>
          </p:cNvPr>
          <p:cNvSpPr/>
          <p:nvPr userDrawn="1"/>
        </p:nvSpPr>
        <p:spPr>
          <a:xfrm>
            <a:off x="0" y="1"/>
            <a:ext cx="12192001" cy="6857999"/>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8" name="Freeform: Shape 17">
            <a:extLst>
              <a:ext uri="{FF2B5EF4-FFF2-40B4-BE49-F238E27FC236}">
                <a16:creationId xmlns:a16="http://schemas.microsoft.com/office/drawing/2014/main" id="{5AF2E123-FE0F-8541-8E36-5030C450AA7E}"/>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9" name="Freeform: Shape 11">
            <a:extLst>
              <a:ext uri="{FF2B5EF4-FFF2-40B4-BE49-F238E27FC236}">
                <a16:creationId xmlns:a16="http://schemas.microsoft.com/office/drawing/2014/main" id="{E5519D99-3B68-924A-9CD0-14B911711CA8}"/>
              </a:ext>
            </a:extLst>
          </p:cNvPr>
          <p:cNvSpPr/>
          <p:nvPr userDrawn="1"/>
        </p:nvSpPr>
        <p:spPr>
          <a:xfrm rot="16200000" flipV="1">
            <a:off x="2664629" y="-2669372"/>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7">
            <a:extLst>
              <a:ext uri="{FF2B5EF4-FFF2-40B4-BE49-F238E27FC236}">
                <a16:creationId xmlns:a16="http://schemas.microsoft.com/office/drawing/2014/main" id="{A09E21A9-FBEF-144C-A152-FE484F3C55C1}"/>
              </a:ext>
            </a:extLst>
          </p:cNvPr>
          <p:cNvSpPr/>
          <p:nvPr userDrawn="1"/>
        </p:nvSpPr>
        <p:spPr>
          <a:xfrm rot="16200000" flipV="1">
            <a:off x="2664629" y="-2669372"/>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 name="Title 1">
            <a:extLst>
              <a:ext uri="{FF2B5EF4-FFF2-40B4-BE49-F238E27FC236}">
                <a16:creationId xmlns:a16="http://schemas.microsoft.com/office/drawing/2014/main" id="{70C7F2CB-A8CE-1545-A08D-93592C4BAEEA}"/>
              </a:ext>
            </a:extLst>
          </p:cNvPr>
          <p:cNvSpPr txBox="1">
            <a:spLocks/>
          </p:cNvSpPr>
          <p:nvPr userDrawn="1"/>
        </p:nvSpPr>
        <p:spPr>
          <a:xfrm>
            <a:off x="444500" y="542925"/>
            <a:ext cx="11214100" cy="535531"/>
          </a:xfrm>
          <a:prstGeom prst="rect">
            <a:avLst/>
          </a:prstGeom>
        </p:spPr>
        <p:txBody>
          <a:bodyPr vert="horz" wrap="square" lIns="91440" tIns="45720" rIns="91440" bIns="45720" rtlCol="0" anchor="t">
            <a:spAutoFit/>
          </a:bodyPr>
          <a:lstStyle>
            <a:lvl1pPr algn="l" defTabSz="914400" rtl="0" eaLnBrk="1" latinLnBrk="0" hangingPunct="1">
              <a:lnSpc>
                <a:spcPct val="90000"/>
              </a:lnSpc>
              <a:spcBef>
                <a:spcPct val="0"/>
              </a:spcBef>
              <a:buNone/>
              <a:defRPr lang="en-GB" sz="3200" b="1" kern="1200" spc="-70" baseline="0" dirty="0">
                <a:solidFill>
                  <a:schemeClr val="bg1"/>
                </a:solidFill>
                <a:latin typeface="Trebuchet MS" panose="020B0603020202020204" pitchFamily="34" charset="0"/>
                <a:ea typeface="+mj-ea"/>
                <a:cs typeface="+mj-cs"/>
              </a:defRPr>
            </a:lvl1pPr>
          </a:lstStyle>
          <a:p>
            <a:r>
              <a:rPr lang="en-US" noProof="0" dirty="0">
                <a:latin typeface="+mj-lt"/>
              </a:rPr>
              <a:t>Click to edit Master title style</a:t>
            </a:r>
          </a:p>
        </p:txBody>
      </p:sp>
      <p:grpSp>
        <p:nvGrpSpPr>
          <p:cNvPr id="12" name="Group 11">
            <a:extLst>
              <a:ext uri="{FF2B5EF4-FFF2-40B4-BE49-F238E27FC236}">
                <a16:creationId xmlns:a16="http://schemas.microsoft.com/office/drawing/2014/main" id="{7068FCE4-1B47-3C4B-B091-013120A97D09}"/>
              </a:ext>
            </a:extLst>
          </p:cNvPr>
          <p:cNvGrpSpPr/>
          <p:nvPr userDrawn="1"/>
        </p:nvGrpSpPr>
        <p:grpSpPr>
          <a:xfrm rot="16200000">
            <a:off x="499388" y="-322655"/>
            <a:ext cx="535531" cy="645309"/>
            <a:chOff x="10945855" y="7317026"/>
            <a:chExt cx="2483924" cy="2993104"/>
          </a:xfrm>
        </p:grpSpPr>
        <p:sp>
          <p:nvSpPr>
            <p:cNvPr id="13" name="Freeform: Shape 15">
              <a:extLst>
                <a:ext uri="{FF2B5EF4-FFF2-40B4-BE49-F238E27FC236}">
                  <a16:creationId xmlns:a16="http://schemas.microsoft.com/office/drawing/2014/main" id="{FEC3FDE7-F27E-5E4E-8752-287CAB7792D4}"/>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4" name="Freeform: Shape 16">
              <a:extLst>
                <a:ext uri="{FF2B5EF4-FFF2-40B4-BE49-F238E27FC236}">
                  <a16:creationId xmlns:a16="http://schemas.microsoft.com/office/drawing/2014/main" id="{81C902DB-0D21-5044-82B6-9E7A70A1BF62}"/>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15" name="Group 14">
            <a:extLst>
              <a:ext uri="{FF2B5EF4-FFF2-40B4-BE49-F238E27FC236}">
                <a16:creationId xmlns:a16="http://schemas.microsoft.com/office/drawing/2014/main" id="{BE1E08A0-195D-694F-947B-986A76FBB93E}"/>
              </a:ext>
            </a:extLst>
          </p:cNvPr>
          <p:cNvGrpSpPr/>
          <p:nvPr userDrawn="1"/>
        </p:nvGrpSpPr>
        <p:grpSpPr>
          <a:xfrm>
            <a:off x="-1" y="1357409"/>
            <a:ext cx="12192001" cy="4846320"/>
            <a:chOff x="-1" y="1357409"/>
            <a:chExt cx="12192001" cy="4917518"/>
          </a:xfrm>
        </p:grpSpPr>
        <p:sp>
          <p:nvSpPr>
            <p:cNvPr id="16" name="Rectangle: Single Corner Snipped 18">
              <a:extLst>
                <a:ext uri="{FF2B5EF4-FFF2-40B4-BE49-F238E27FC236}">
                  <a16:creationId xmlns:a16="http://schemas.microsoft.com/office/drawing/2014/main" id="{ED5DFFCD-1EE3-E64E-B51F-BD7D72413E0B}"/>
                </a:ext>
              </a:extLst>
            </p:cNvPr>
            <p:cNvSpPr/>
            <p:nvPr userDrawn="1"/>
          </p:nvSpPr>
          <p:spPr>
            <a:xfrm flipV="1">
              <a:off x="-1" y="1357409"/>
              <a:ext cx="12192000" cy="4917518"/>
            </a:xfrm>
            <a:prstGeom prst="snip1Rect">
              <a:avLst>
                <a:gd name="adj" fmla="val 0"/>
              </a:avLst>
            </a:prstGeom>
            <a:pattFill prst="dkVert">
              <a:fgClr>
                <a:schemeClr val="accent5"/>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17" name="Rectangle: Single Corner Snipped 2">
              <a:extLst>
                <a:ext uri="{FF2B5EF4-FFF2-40B4-BE49-F238E27FC236}">
                  <a16:creationId xmlns:a16="http://schemas.microsoft.com/office/drawing/2014/main" id="{C12DB3CA-8E64-AA43-BFBE-A2CA9A816DBE}"/>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18" name="Freeform: Shape 23">
            <a:extLst>
              <a:ext uri="{FF2B5EF4-FFF2-40B4-BE49-F238E27FC236}">
                <a16:creationId xmlns:a16="http://schemas.microsoft.com/office/drawing/2014/main" id="{A587DEFD-D470-4142-8E0D-A71DDB147C92}"/>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9" name="Slide Number Placeholder 4">
            <a:extLst>
              <a:ext uri="{FF2B5EF4-FFF2-40B4-BE49-F238E27FC236}">
                <a16:creationId xmlns:a16="http://schemas.microsoft.com/office/drawing/2014/main" id="{7D9BF857-7910-734D-A217-5E3344220AA2}"/>
              </a:ext>
            </a:extLst>
          </p:cNvPr>
          <p:cNvSpPr txBox="1">
            <a:spLocks/>
          </p:cNvSpPr>
          <p:nvPr userDrawn="1"/>
        </p:nvSpPr>
        <p:spPr>
          <a:xfrm>
            <a:off x="11252200" y="6315075"/>
            <a:ext cx="406400" cy="365125"/>
          </a:xfrm>
          <a:prstGeom prst="rect">
            <a:avLst/>
          </a:prstGeom>
        </p:spPr>
        <p:txBody>
          <a:bodyPr/>
          <a:lstStyle>
            <a:defPPr>
              <a:defRPr lang="en-US"/>
            </a:defPPr>
            <a:lvl1pPr marL="0" algn="l" defTabSz="914400" rtl="0" eaLnBrk="1" latinLnBrk="0" hangingPunct="1">
              <a:defRPr sz="1000" kern="1200">
                <a:solidFill>
                  <a:schemeClr val="bg1"/>
                </a:solidFill>
                <a:latin typeface="Trade Gothic LT Pro" panose="020B05030403030200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263D6C4-4840-40CC-AC84-17E24B3B7BDE}" type="slidenum">
              <a:rPr lang="en-US" noProof="0" smtClean="0"/>
              <a:pPr/>
              <a:t>‹#›</a:t>
            </a:fld>
            <a:endParaRPr lang="en-US" noProof="0" dirty="0"/>
          </a:p>
        </p:txBody>
      </p:sp>
    </p:spTree>
    <p:extLst>
      <p:ext uri="{BB962C8B-B14F-4D97-AF65-F5344CB8AC3E}">
        <p14:creationId xmlns:p14="http://schemas.microsoft.com/office/powerpoint/2010/main" val="666093331"/>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60" r:id="rId3"/>
    <p:sldLayoutId id="2147483666" r:id="rId4"/>
    <p:sldLayoutId id="2147483654" r:id="rId5"/>
    <p:sldLayoutId id="2147483661" r:id="rId6"/>
    <p:sldLayoutId id="2147483677" r:id="rId7"/>
    <p:sldLayoutId id="2147483674" r:id="rId8"/>
    <p:sldLayoutId id="2147483665" r:id="rId9"/>
    <p:sldLayoutId id="2147483673" r:id="rId10"/>
    <p:sldLayoutId id="2147483662" r:id="rId11"/>
    <p:sldLayoutId id="2147483663" r:id="rId12"/>
    <p:sldLayoutId id="2147483664" r:id="rId13"/>
    <p:sldLayoutId id="2147483675" r:id="rId14"/>
    <p:sldLayoutId id="2147483676" r:id="rId15"/>
    <p:sldLayoutId id="2147483672" r:id="rId16"/>
    <p:sldLayoutId id="2147483667" r:id="rId17"/>
    <p:sldLayoutId id="2147483668" r:id="rId18"/>
  </p:sldLayoutIdLst>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accent2"/>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accent2"/>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accent2"/>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accent2"/>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accent2"/>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3" pos="336" userDrawn="1">
          <p15:clr>
            <a:srgbClr val="F26B43"/>
          </p15:clr>
        </p15:guide>
        <p15:guide id="4" orient="horz" pos="336" userDrawn="1">
          <p15:clr>
            <a:srgbClr val="F26B43"/>
          </p15:clr>
        </p15:guide>
        <p15:guide id="5" pos="7344" userDrawn="1">
          <p15:clr>
            <a:srgbClr val="F26B43"/>
          </p15:clr>
        </p15:guide>
        <p15:guide id="6" orient="horz" pos="3984"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BE5BF-9922-45FB-8F3F-4446D40A051B}"/>
              </a:ext>
            </a:extLst>
          </p:cNvPr>
          <p:cNvSpPr>
            <a:spLocks noGrp="1"/>
          </p:cNvSpPr>
          <p:nvPr>
            <p:ph type="ctrTitle"/>
          </p:nvPr>
        </p:nvSpPr>
        <p:spPr>
          <a:xfrm>
            <a:off x="2389518" y="1397285"/>
            <a:ext cx="5398294" cy="2242027"/>
          </a:xfrm>
        </p:spPr>
        <p:txBody>
          <a:bodyPr/>
          <a:lstStyle/>
          <a:p>
            <a:r>
              <a:rPr lang="en-US" dirty="0"/>
              <a:t>3 “</a:t>
            </a:r>
            <a:r>
              <a:rPr lang="en-US" dirty="0" err="1"/>
              <a:t>Koins</a:t>
            </a:r>
            <a:r>
              <a:rPr lang="en-US" dirty="0"/>
              <a:t>” in a Fountain</a:t>
            </a:r>
          </a:p>
        </p:txBody>
      </p:sp>
      <p:sp>
        <p:nvSpPr>
          <p:cNvPr id="3" name="Subtitle 2">
            <a:extLst>
              <a:ext uri="{FF2B5EF4-FFF2-40B4-BE49-F238E27FC236}">
                <a16:creationId xmlns:a16="http://schemas.microsoft.com/office/drawing/2014/main" id="{0D537F64-4C96-4AA8-BB21-E8053A3186DD}"/>
              </a:ext>
            </a:extLst>
          </p:cNvPr>
          <p:cNvSpPr>
            <a:spLocks noGrp="1"/>
          </p:cNvSpPr>
          <p:nvPr>
            <p:ph type="subTitle" idx="1"/>
          </p:nvPr>
        </p:nvSpPr>
        <p:spPr>
          <a:xfrm>
            <a:off x="2761488" y="4109662"/>
            <a:ext cx="4944130" cy="480625"/>
          </a:xfrm>
        </p:spPr>
        <p:txBody>
          <a:bodyPr>
            <a:normAutofit/>
          </a:bodyPr>
          <a:lstStyle/>
          <a:p>
            <a:pPr marL="0" indent="0">
              <a:buNone/>
            </a:pPr>
            <a:r>
              <a:rPr lang="en-US" sz="2400" dirty="0"/>
              <a:t>A Study of 3 Greek words.</a:t>
            </a:r>
          </a:p>
        </p:txBody>
      </p:sp>
      <p:pic>
        <p:nvPicPr>
          <p:cNvPr id="1026" name="Picture 2" descr="Standing Liberty quarter, 1924">
            <a:extLst>
              <a:ext uri="{FF2B5EF4-FFF2-40B4-BE49-F238E27FC236}">
                <a16:creationId xmlns:a16="http://schemas.microsoft.com/office/drawing/2014/main" id="{EFE78466-2881-1EE0-7503-D068B9302D6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38944" y="349109"/>
            <a:ext cx="1808466" cy="1808466"/>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Standing Liberty quarter, 1924">
            <a:extLst>
              <a:ext uri="{FF2B5EF4-FFF2-40B4-BE49-F238E27FC236}">
                <a16:creationId xmlns:a16="http://schemas.microsoft.com/office/drawing/2014/main" id="{30573FAA-AEFF-A96C-6E3A-19C2E54ECBE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01517" y="2395728"/>
            <a:ext cx="1808467" cy="1808467"/>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Standing Liberty quarter, 1924">
            <a:extLst>
              <a:ext uri="{FF2B5EF4-FFF2-40B4-BE49-F238E27FC236}">
                <a16:creationId xmlns:a16="http://schemas.microsoft.com/office/drawing/2014/main" id="{49EC4AAC-08DF-045E-012E-8DF666FFB8D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09984" y="4540167"/>
            <a:ext cx="1769022" cy="17690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4693459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875C19A-1AAE-476A-A316-A2CF92D763D3}"/>
              </a:ext>
            </a:extLst>
          </p:cNvPr>
          <p:cNvSpPr>
            <a:spLocks noGrp="1"/>
          </p:cNvSpPr>
          <p:nvPr>
            <p:ph type="title"/>
          </p:nvPr>
        </p:nvSpPr>
        <p:spPr/>
        <p:txBody>
          <a:bodyPr/>
          <a:lstStyle/>
          <a:p>
            <a:r>
              <a:rPr lang="en-US" dirty="0"/>
              <a:t>2 – </a:t>
            </a:r>
            <a:r>
              <a:rPr lang="en-US" dirty="0" err="1"/>
              <a:t>Koinoo</a:t>
            </a:r>
            <a:r>
              <a:rPr lang="en-US" dirty="0"/>
              <a:t> (verb) 		Greek – </a:t>
            </a:r>
            <a:r>
              <a:rPr lang="el-GR" b="0" i="0" u="none" strike="noStrike" baseline="0" dirty="0">
                <a:latin typeface="Galatia SIL" panose="02000600020000020004" pitchFamily="2" charset="0"/>
              </a:rPr>
              <a:t>κοινόω</a:t>
            </a:r>
            <a:endParaRPr lang="en-US" dirty="0"/>
          </a:p>
        </p:txBody>
      </p:sp>
      <p:sp>
        <p:nvSpPr>
          <p:cNvPr id="10" name="Text Placeholder 9">
            <a:extLst>
              <a:ext uri="{FF2B5EF4-FFF2-40B4-BE49-F238E27FC236}">
                <a16:creationId xmlns:a16="http://schemas.microsoft.com/office/drawing/2014/main" id="{EF2BC084-E6DB-4DE7-B309-042A85EBA700}"/>
              </a:ext>
            </a:extLst>
          </p:cNvPr>
          <p:cNvSpPr>
            <a:spLocks noGrp="1"/>
          </p:cNvSpPr>
          <p:nvPr>
            <p:ph type="body" sz="quarter" idx="13"/>
          </p:nvPr>
        </p:nvSpPr>
        <p:spPr/>
        <p:txBody>
          <a:bodyPr/>
          <a:lstStyle/>
          <a:p>
            <a:r>
              <a:rPr lang="en-US" sz="2800" b="1" u="sng" dirty="0" err="1">
                <a:latin typeface="Verdana" panose="020B0604030504040204" pitchFamily="34" charset="0"/>
                <a:ea typeface="Verdana" panose="020B0604030504040204" pitchFamily="34" charset="0"/>
              </a:rPr>
              <a:t>Koinoo</a:t>
            </a:r>
            <a:r>
              <a:rPr lang="en-US" sz="2800" dirty="0">
                <a:latin typeface="Verdana" panose="020B0604030504040204" pitchFamily="34" charset="0"/>
                <a:ea typeface="Verdana" panose="020B0604030504040204" pitchFamily="34" charset="0"/>
              </a:rPr>
              <a:t> is a verb often translated unclean, defile, pollute.</a:t>
            </a:r>
          </a:p>
          <a:p>
            <a:endParaRPr lang="en-US" sz="2800" dirty="0">
              <a:latin typeface="Verdana" panose="020B0604030504040204" pitchFamily="34" charset="0"/>
              <a:ea typeface="Verdana" panose="020B0604030504040204" pitchFamily="34" charset="0"/>
            </a:endParaRPr>
          </a:p>
          <a:p>
            <a:pPr marR="0" algn="l" rtl="0"/>
            <a:r>
              <a:rPr lang="en-US" sz="2800" b="0" i="0" u="none" strike="noStrike" baseline="0" dirty="0">
                <a:latin typeface="Verdana" panose="020B0604030504040204" pitchFamily="34" charset="0"/>
              </a:rPr>
              <a:t>(Revelation 21:27)  But there shall by no means enter it anything that </a:t>
            </a:r>
            <a:r>
              <a:rPr lang="en-US" sz="2800" b="0" i="0" u="sng" strike="noStrike" baseline="0" dirty="0">
                <a:latin typeface="Verdana" panose="020B0604030504040204" pitchFamily="34" charset="0"/>
              </a:rPr>
              <a:t>defiles</a:t>
            </a:r>
            <a:r>
              <a:rPr lang="en-US" sz="2800" b="0" i="0" u="none" strike="noStrike" baseline="0" dirty="0">
                <a:latin typeface="Verdana" panose="020B0604030504040204" pitchFamily="34" charset="0"/>
              </a:rPr>
              <a:t>, or causes an abomination or a lie, but only those who are written in the Lamb's Book of Life.</a:t>
            </a:r>
          </a:p>
        </p:txBody>
      </p:sp>
      <p:sp>
        <p:nvSpPr>
          <p:cNvPr id="2" name="Slide Number Placeholder 1">
            <a:extLst>
              <a:ext uri="{FF2B5EF4-FFF2-40B4-BE49-F238E27FC236}">
                <a16:creationId xmlns:a16="http://schemas.microsoft.com/office/drawing/2014/main" id="{BE9800F6-D571-48C4-8466-12AA1ADB6599}"/>
              </a:ext>
            </a:extLst>
          </p:cNvPr>
          <p:cNvSpPr>
            <a:spLocks noGrp="1"/>
          </p:cNvSpPr>
          <p:nvPr>
            <p:ph type="sldNum" sz="quarter" idx="12"/>
          </p:nvPr>
        </p:nvSpPr>
        <p:spPr/>
        <p:txBody>
          <a:bodyPr/>
          <a:lstStyle/>
          <a:p>
            <a:fld id="{C263D6C4-4840-40CC-AC84-17E24B3B7BDE}" type="slidenum">
              <a:rPr lang="en-US" smtClean="0"/>
              <a:pPr/>
              <a:t>10</a:t>
            </a:fld>
            <a:endParaRPr lang="en-US" dirty="0"/>
          </a:p>
        </p:txBody>
      </p:sp>
    </p:spTree>
    <p:extLst>
      <p:ext uri="{BB962C8B-B14F-4D97-AF65-F5344CB8AC3E}">
        <p14:creationId xmlns:p14="http://schemas.microsoft.com/office/powerpoint/2010/main" val="125716782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875C19A-1AAE-476A-A316-A2CF92D763D3}"/>
              </a:ext>
            </a:extLst>
          </p:cNvPr>
          <p:cNvSpPr>
            <a:spLocks noGrp="1"/>
          </p:cNvSpPr>
          <p:nvPr>
            <p:ph type="title"/>
          </p:nvPr>
        </p:nvSpPr>
        <p:spPr/>
        <p:txBody>
          <a:bodyPr/>
          <a:lstStyle/>
          <a:p>
            <a:r>
              <a:rPr lang="en-US" dirty="0"/>
              <a:t>3 – Koinonia (noun / f) 	Greek – </a:t>
            </a:r>
            <a:r>
              <a:rPr lang="el-GR" sz="2800" b="0" i="0" u="none" strike="noStrike" baseline="0" dirty="0">
                <a:latin typeface="Galatia SIL" panose="02000600020000020004" pitchFamily="2" charset="0"/>
              </a:rPr>
              <a:t>κοινωνία</a:t>
            </a:r>
            <a:endParaRPr lang="en-US" sz="2800" dirty="0"/>
          </a:p>
        </p:txBody>
      </p:sp>
      <p:sp>
        <p:nvSpPr>
          <p:cNvPr id="10" name="Text Placeholder 9">
            <a:extLst>
              <a:ext uri="{FF2B5EF4-FFF2-40B4-BE49-F238E27FC236}">
                <a16:creationId xmlns:a16="http://schemas.microsoft.com/office/drawing/2014/main" id="{EF2BC084-E6DB-4DE7-B309-042A85EBA700}"/>
              </a:ext>
            </a:extLst>
          </p:cNvPr>
          <p:cNvSpPr>
            <a:spLocks noGrp="1"/>
          </p:cNvSpPr>
          <p:nvPr>
            <p:ph type="body" sz="quarter" idx="13"/>
          </p:nvPr>
        </p:nvSpPr>
        <p:spPr/>
        <p:txBody>
          <a:bodyPr/>
          <a:lstStyle/>
          <a:p>
            <a:r>
              <a:rPr lang="en-US" sz="2800" b="1" u="sng" dirty="0">
                <a:latin typeface="Verdana" panose="020B0604030504040204" pitchFamily="34" charset="0"/>
                <a:ea typeface="Verdana" panose="020B0604030504040204" pitchFamily="34" charset="0"/>
              </a:rPr>
              <a:t>Koinonia</a:t>
            </a:r>
            <a:r>
              <a:rPr lang="en-US" sz="2800" dirty="0">
                <a:latin typeface="Verdana" panose="020B0604030504040204" pitchFamily="34" charset="0"/>
                <a:ea typeface="Verdana" panose="020B0604030504040204" pitchFamily="34" charset="0"/>
              </a:rPr>
              <a:t> is often translated fellowship, communion, partaker</a:t>
            </a:r>
          </a:p>
          <a:p>
            <a:endParaRPr lang="en-US" sz="2800" dirty="0">
              <a:latin typeface="Verdana" panose="020B0604030504040204" pitchFamily="34" charset="0"/>
              <a:ea typeface="Verdana" panose="020B0604030504040204" pitchFamily="34" charset="0"/>
            </a:endParaRPr>
          </a:p>
          <a:p>
            <a:pPr marR="0" algn="l" rtl="0"/>
            <a:r>
              <a:rPr lang="en-US" sz="2800" b="0" i="0" u="none" strike="noStrike" baseline="0" dirty="0">
                <a:latin typeface="Verdana" panose="020B0604030504040204" pitchFamily="34" charset="0"/>
              </a:rPr>
              <a:t>(Act 2:42)  And they continued steadfastly in the apostles' doctrine and </a:t>
            </a:r>
            <a:r>
              <a:rPr lang="en-US" sz="2800" b="0" i="0" u="sng" strike="noStrike" baseline="0" dirty="0">
                <a:latin typeface="Verdana" panose="020B0604030504040204" pitchFamily="34" charset="0"/>
              </a:rPr>
              <a:t>fellowship</a:t>
            </a:r>
            <a:r>
              <a:rPr lang="en-US" sz="2800" b="0" i="0" u="none" strike="noStrike" baseline="0" dirty="0">
                <a:latin typeface="Verdana" panose="020B0604030504040204" pitchFamily="34" charset="0"/>
              </a:rPr>
              <a:t>, in the breaking of bread, and in prayers.</a:t>
            </a:r>
          </a:p>
        </p:txBody>
      </p:sp>
      <p:sp>
        <p:nvSpPr>
          <p:cNvPr id="2" name="Slide Number Placeholder 1">
            <a:extLst>
              <a:ext uri="{FF2B5EF4-FFF2-40B4-BE49-F238E27FC236}">
                <a16:creationId xmlns:a16="http://schemas.microsoft.com/office/drawing/2014/main" id="{BE9800F6-D571-48C4-8466-12AA1ADB6599}"/>
              </a:ext>
            </a:extLst>
          </p:cNvPr>
          <p:cNvSpPr>
            <a:spLocks noGrp="1"/>
          </p:cNvSpPr>
          <p:nvPr>
            <p:ph type="sldNum" sz="quarter" idx="12"/>
          </p:nvPr>
        </p:nvSpPr>
        <p:spPr/>
        <p:txBody>
          <a:bodyPr/>
          <a:lstStyle/>
          <a:p>
            <a:fld id="{C263D6C4-4840-40CC-AC84-17E24B3B7BDE}" type="slidenum">
              <a:rPr lang="en-US" smtClean="0"/>
              <a:pPr/>
              <a:t>11</a:t>
            </a:fld>
            <a:endParaRPr lang="en-US" dirty="0"/>
          </a:p>
        </p:txBody>
      </p:sp>
    </p:spTree>
    <p:extLst>
      <p:ext uri="{BB962C8B-B14F-4D97-AF65-F5344CB8AC3E}">
        <p14:creationId xmlns:p14="http://schemas.microsoft.com/office/powerpoint/2010/main" val="195635526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875C19A-1AAE-476A-A316-A2CF92D763D3}"/>
              </a:ext>
            </a:extLst>
          </p:cNvPr>
          <p:cNvSpPr>
            <a:spLocks noGrp="1"/>
          </p:cNvSpPr>
          <p:nvPr>
            <p:ph type="title"/>
          </p:nvPr>
        </p:nvSpPr>
        <p:spPr/>
        <p:txBody>
          <a:bodyPr/>
          <a:lstStyle/>
          <a:p>
            <a:r>
              <a:rPr lang="en-US" dirty="0"/>
              <a:t>3 – Koinonia (noun / f) 	Greek – </a:t>
            </a:r>
            <a:r>
              <a:rPr lang="el-GR" sz="2800" b="0" i="0" u="none" strike="noStrike" baseline="0" dirty="0">
                <a:latin typeface="Galatia SIL" panose="02000600020000020004" pitchFamily="2" charset="0"/>
              </a:rPr>
              <a:t>κοινωνία</a:t>
            </a:r>
            <a:endParaRPr lang="en-US" sz="2800" dirty="0"/>
          </a:p>
        </p:txBody>
      </p:sp>
      <p:sp>
        <p:nvSpPr>
          <p:cNvPr id="10" name="Text Placeholder 9">
            <a:extLst>
              <a:ext uri="{FF2B5EF4-FFF2-40B4-BE49-F238E27FC236}">
                <a16:creationId xmlns:a16="http://schemas.microsoft.com/office/drawing/2014/main" id="{EF2BC084-E6DB-4DE7-B309-042A85EBA700}"/>
              </a:ext>
            </a:extLst>
          </p:cNvPr>
          <p:cNvSpPr>
            <a:spLocks noGrp="1"/>
          </p:cNvSpPr>
          <p:nvPr>
            <p:ph type="body" sz="quarter" idx="13"/>
          </p:nvPr>
        </p:nvSpPr>
        <p:spPr/>
        <p:txBody>
          <a:bodyPr/>
          <a:lstStyle/>
          <a:p>
            <a:r>
              <a:rPr lang="en-US" sz="2800" b="1" u="sng" dirty="0">
                <a:latin typeface="Verdana" panose="020B0604030504040204" pitchFamily="34" charset="0"/>
                <a:ea typeface="Verdana" panose="020B0604030504040204" pitchFamily="34" charset="0"/>
              </a:rPr>
              <a:t>Koinonia</a:t>
            </a:r>
            <a:r>
              <a:rPr lang="en-US" sz="2800" dirty="0">
                <a:latin typeface="Verdana" panose="020B0604030504040204" pitchFamily="34" charset="0"/>
                <a:ea typeface="Verdana" panose="020B0604030504040204" pitchFamily="34" charset="0"/>
              </a:rPr>
              <a:t> is often translated fellowship, communion, partaker</a:t>
            </a:r>
          </a:p>
          <a:p>
            <a:pPr marR="0" algn="l" rtl="0"/>
            <a:r>
              <a:rPr lang="en-US" sz="2800" b="0" i="0" u="none" strike="noStrike" baseline="0" dirty="0">
                <a:latin typeface="Verdana" panose="020B0604030504040204" pitchFamily="34" charset="0"/>
              </a:rPr>
              <a:t>(1 Cor. 1:9)  God </a:t>
            </a:r>
            <a:r>
              <a:rPr lang="en-US" sz="2800" b="0" i="1" u="none" strike="noStrike" baseline="0" dirty="0">
                <a:latin typeface="Verdana" panose="020B0604030504040204" pitchFamily="34" charset="0"/>
              </a:rPr>
              <a:t>is</a:t>
            </a:r>
            <a:r>
              <a:rPr lang="en-US" sz="2800" b="0" i="0" u="none" strike="noStrike" baseline="0" dirty="0">
                <a:latin typeface="Verdana" panose="020B0604030504040204" pitchFamily="34" charset="0"/>
              </a:rPr>
              <a:t> faithful, by whom you were called into the </a:t>
            </a:r>
            <a:r>
              <a:rPr lang="en-US" sz="2800" b="0" i="0" u="sng" strike="noStrike" baseline="0" dirty="0">
                <a:latin typeface="Verdana" panose="020B0604030504040204" pitchFamily="34" charset="0"/>
              </a:rPr>
              <a:t>fellowship</a:t>
            </a:r>
            <a:r>
              <a:rPr lang="en-US" sz="2800" b="0" i="0" u="none" strike="noStrike" baseline="0" dirty="0">
                <a:latin typeface="Verdana" panose="020B0604030504040204" pitchFamily="34" charset="0"/>
              </a:rPr>
              <a:t> of His Son, Jesus Christ our Lord.</a:t>
            </a:r>
          </a:p>
          <a:p>
            <a:r>
              <a:rPr lang="en-US" sz="2800" b="0" i="0" u="none" strike="noStrike" baseline="0" dirty="0">
                <a:latin typeface="Verdana" panose="020B0604030504040204" pitchFamily="34" charset="0"/>
              </a:rPr>
              <a:t>(2 Cor. 8:4)  imploring us with much urgency that we would receive the gift and the </a:t>
            </a:r>
            <a:r>
              <a:rPr lang="en-US" sz="2800" b="0" i="0" u="sng" strike="noStrike" baseline="0" dirty="0">
                <a:latin typeface="Verdana" panose="020B0604030504040204" pitchFamily="34" charset="0"/>
              </a:rPr>
              <a:t>fellowship</a:t>
            </a:r>
            <a:r>
              <a:rPr lang="en-US" sz="2800" b="0" i="0" u="none" strike="noStrike" baseline="0" dirty="0">
                <a:latin typeface="Verdana" panose="020B0604030504040204" pitchFamily="34" charset="0"/>
              </a:rPr>
              <a:t> of the ministering to the saints.</a:t>
            </a:r>
          </a:p>
        </p:txBody>
      </p:sp>
      <p:sp>
        <p:nvSpPr>
          <p:cNvPr id="2" name="Slide Number Placeholder 1">
            <a:extLst>
              <a:ext uri="{FF2B5EF4-FFF2-40B4-BE49-F238E27FC236}">
                <a16:creationId xmlns:a16="http://schemas.microsoft.com/office/drawing/2014/main" id="{BE9800F6-D571-48C4-8466-12AA1ADB6599}"/>
              </a:ext>
            </a:extLst>
          </p:cNvPr>
          <p:cNvSpPr>
            <a:spLocks noGrp="1"/>
          </p:cNvSpPr>
          <p:nvPr>
            <p:ph type="sldNum" sz="quarter" idx="12"/>
          </p:nvPr>
        </p:nvSpPr>
        <p:spPr/>
        <p:txBody>
          <a:bodyPr/>
          <a:lstStyle/>
          <a:p>
            <a:fld id="{C263D6C4-4840-40CC-AC84-17E24B3B7BDE}" type="slidenum">
              <a:rPr lang="en-US" smtClean="0"/>
              <a:pPr/>
              <a:t>12</a:t>
            </a:fld>
            <a:endParaRPr lang="en-US" dirty="0"/>
          </a:p>
        </p:txBody>
      </p:sp>
    </p:spTree>
    <p:extLst>
      <p:ext uri="{BB962C8B-B14F-4D97-AF65-F5344CB8AC3E}">
        <p14:creationId xmlns:p14="http://schemas.microsoft.com/office/powerpoint/2010/main" val="279336460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875C19A-1AAE-476A-A316-A2CF92D763D3}"/>
              </a:ext>
            </a:extLst>
          </p:cNvPr>
          <p:cNvSpPr>
            <a:spLocks noGrp="1"/>
          </p:cNvSpPr>
          <p:nvPr>
            <p:ph type="title"/>
          </p:nvPr>
        </p:nvSpPr>
        <p:spPr/>
        <p:txBody>
          <a:bodyPr/>
          <a:lstStyle/>
          <a:p>
            <a:r>
              <a:rPr lang="en-US" dirty="0"/>
              <a:t>3 – Koinonia (noun / f) 	Greek – </a:t>
            </a:r>
            <a:r>
              <a:rPr lang="el-GR" sz="2800" b="0" i="0" u="none" strike="noStrike" baseline="0" dirty="0">
                <a:latin typeface="Galatia SIL" panose="02000600020000020004" pitchFamily="2" charset="0"/>
              </a:rPr>
              <a:t>κοινωνία</a:t>
            </a:r>
            <a:endParaRPr lang="en-US" sz="2800" dirty="0"/>
          </a:p>
        </p:txBody>
      </p:sp>
      <p:sp>
        <p:nvSpPr>
          <p:cNvPr id="10" name="Text Placeholder 9">
            <a:extLst>
              <a:ext uri="{FF2B5EF4-FFF2-40B4-BE49-F238E27FC236}">
                <a16:creationId xmlns:a16="http://schemas.microsoft.com/office/drawing/2014/main" id="{EF2BC084-E6DB-4DE7-B309-042A85EBA700}"/>
              </a:ext>
            </a:extLst>
          </p:cNvPr>
          <p:cNvSpPr>
            <a:spLocks noGrp="1"/>
          </p:cNvSpPr>
          <p:nvPr>
            <p:ph type="body" sz="quarter" idx="13"/>
          </p:nvPr>
        </p:nvSpPr>
        <p:spPr/>
        <p:txBody>
          <a:bodyPr/>
          <a:lstStyle/>
          <a:p>
            <a:r>
              <a:rPr lang="en-US" sz="2800" b="1" u="sng" dirty="0">
                <a:latin typeface="Verdana" panose="020B0604030504040204" pitchFamily="34" charset="0"/>
                <a:ea typeface="Verdana" panose="020B0604030504040204" pitchFamily="34" charset="0"/>
              </a:rPr>
              <a:t>Koinonia</a:t>
            </a:r>
            <a:r>
              <a:rPr lang="en-US" sz="2800" dirty="0">
                <a:latin typeface="Verdana" panose="020B0604030504040204" pitchFamily="34" charset="0"/>
                <a:ea typeface="Verdana" panose="020B0604030504040204" pitchFamily="34" charset="0"/>
              </a:rPr>
              <a:t> is often translated fellowship, communion, partaker</a:t>
            </a:r>
          </a:p>
          <a:p>
            <a:endParaRPr lang="en-US" sz="2800" dirty="0">
              <a:latin typeface="Verdana" panose="020B0604030504040204" pitchFamily="34" charset="0"/>
              <a:ea typeface="Verdana" panose="020B0604030504040204" pitchFamily="34" charset="0"/>
            </a:endParaRPr>
          </a:p>
          <a:p>
            <a:pPr marR="0" algn="l" rtl="0"/>
            <a:r>
              <a:rPr lang="en-US" sz="2800" b="0" i="0" u="none" strike="noStrike" baseline="0" dirty="0">
                <a:latin typeface="Verdana" panose="020B0604030504040204" pitchFamily="34" charset="0"/>
              </a:rPr>
              <a:t>(1Peter 4:13)  but rejoice to the extent that you </a:t>
            </a:r>
            <a:r>
              <a:rPr lang="en-US" sz="2800" b="0" i="0" u="sng" strike="noStrike" baseline="0" dirty="0">
                <a:latin typeface="Verdana" panose="020B0604030504040204" pitchFamily="34" charset="0"/>
              </a:rPr>
              <a:t>partake</a:t>
            </a:r>
            <a:r>
              <a:rPr lang="en-US" sz="2800" b="0" i="0" u="none" strike="noStrike" baseline="0" dirty="0">
                <a:latin typeface="Verdana" panose="020B0604030504040204" pitchFamily="34" charset="0"/>
              </a:rPr>
              <a:t> of Christ's sufferings, that when His glory is revealed, you may also be glad with exceeding joy.</a:t>
            </a:r>
          </a:p>
        </p:txBody>
      </p:sp>
      <p:sp>
        <p:nvSpPr>
          <p:cNvPr id="2" name="Slide Number Placeholder 1">
            <a:extLst>
              <a:ext uri="{FF2B5EF4-FFF2-40B4-BE49-F238E27FC236}">
                <a16:creationId xmlns:a16="http://schemas.microsoft.com/office/drawing/2014/main" id="{BE9800F6-D571-48C4-8466-12AA1ADB6599}"/>
              </a:ext>
            </a:extLst>
          </p:cNvPr>
          <p:cNvSpPr>
            <a:spLocks noGrp="1"/>
          </p:cNvSpPr>
          <p:nvPr>
            <p:ph type="sldNum" sz="quarter" idx="12"/>
          </p:nvPr>
        </p:nvSpPr>
        <p:spPr/>
        <p:txBody>
          <a:bodyPr/>
          <a:lstStyle/>
          <a:p>
            <a:fld id="{C263D6C4-4840-40CC-AC84-17E24B3B7BDE}" type="slidenum">
              <a:rPr lang="en-US" smtClean="0"/>
              <a:pPr/>
              <a:t>13</a:t>
            </a:fld>
            <a:endParaRPr lang="en-US" dirty="0"/>
          </a:p>
        </p:txBody>
      </p:sp>
    </p:spTree>
    <p:extLst>
      <p:ext uri="{BB962C8B-B14F-4D97-AF65-F5344CB8AC3E}">
        <p14:creationId xmlns:p14="http://schemas.microsoft.com/office/powerpoint/2010/main" val="2202215967"/>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875C19A-1AAE-476A-A316-A2CF92D763D3}"/>
              </a:ext>
            </a:extLst>
          </p:cNvPr>
          <p:cNvSpPr>
            <a:spLocks noGrp="1"/>
          </p:cNvSpPr>
          <p:nvPr>
            <p:ph type="title"/>
          </p:nvPr>
        </p:nvSpPr>
        <p:spPr/>
        <p:txBody>
          <a:bodyPr/>
          <a:lstStyle/>
          <a:p>
            <a:r>
              <a:rPr lang="en-US" dirty="0"/>
              <a:t>3 – Koinonia (noun / f) 	Greek – </a:t>
            </a:r>
            <a:r>
              <a:rPr lang="el-GR" sz="2800" b="0" i="0" u="none" strike="noStrike" baseline="0" dirty="0">
                <a:latin typeface="Galatia SIL" panose="02000600020000020004" pitchFamily="2" charset="0"/>
              </a:rPr>
              <a:t>κοινωνία</a:t>
            </a:r>
            <a:endParaRPr lang="en-US" sz="2800" dirty="0"/>
          </a:p>
        </p:txBody>
      </p:sp>
      <p:sp>
        <p:nvSpPr>
          <p:cNvPr id="10" name="Text Placeholder 9">
            <a:extLst>
              <a:ext uri="{FF2B5EF4-FFF2-40B4-BE49-F238E27FC236}">
                <a16:creationId xmlns:a16="http://schemas.microsoft.com/office/drawing/2014/main" id="{EF2BC084-E6DB-4DE7-B309-042A85EBA700}"/>
              </a:ext>
            </a:extLst>
          </p:cNvPr>
          <p:cNvSpPr>
            <a:spLocks noGrp="1"/>
          </p:cNvSpPr>
          <p:nvPr>
            <p:ph type="body" sz="quarter" idx="13"/>
          </p:nvPr>
        </p:nvSpPr>
        <p:spPr/>
        <p:txBody>
          <a:bodyPr/>
          <a:lstStyle/>
          <a:p>
            <a:r>
              <a:rPr lang="en-US" sz="2800" b="1" u="sng" dirty="0">
                <a:latin typeface="Verdana" panose="020B0604030504040204" pitchFamily="34" charset="0"/>
                <a:ea typeface="Verdana" panose="020B0604030504040204" pitchFamily="34" charset="0"/>
              </a:rPr>
              <a:t>Koinonia</a:t>
            </a:r>
            <a:r>
              <a:rPr lang="en-US" sz="2800" dirty="0">
                <a:latin typeface="Verdana" panose="020B0604030504040204" pitchFamily="34" charset="0"/>
                <a:ea typeface="Verdana" panose="020B0604030504040204" pitchFamily="34" charset="0"/>
              </a:rPr>
              <a:t> is often translated fellowship, communion, partaker</a:t>
            </a:r>
          </a:p>
          <a:p>
            <a:endParaRPr lang="en-US" sz="2800" dirty="0">
              <a:latin typeface="Verdana" panose="020B0604030504040204" pitchFamily="34" charset="0"/>
              <a:ea typeface="Verdana" panose="020B0604030504040204" pitchFamily="34" charset="0"/>
            </a:endParaRPr>
          </a:p>
          <a:p>
            <a:pPr marR="0" algn="l" rtl="0"/>
            <a:r>
              <a:rPr lang="en-US" sz="2800" b="0" i="0" u="none" strike="noStrike" baseline="0" dirty="0">
                <a:latin typeface="Verdana" panose="020B0604030504040204" pitchFamily="34" charset="0"/>
              </a:rPr>
              <a:t>(1Cor. 10:16)  The cup of blessing which we bless, is it not the </a:t>
            </a:r>
            <a:r>
              <a:rPr lang="en-US" sz="2800" b="0" i="0" u="sng" strike="noStrike" baseline="0" dirty="0">
                <a:latin typeface="Verdana" panose="020B0604030504040204" pitchFamily="34" charset="0"/>
              </a:rPr>
              <a:t>communion</a:t>
            </a:r>
            <a:r>
              <a:rPr lang="en-US" sz="2800" b="0" i="0" u="none" strike="noStrike" baseline="0" dirty="0">
                <a:latin typeface="Verdana" panose="020B0604030504040204" pitchFamily="34" charset="0"/>
              </a:rPr>
              <a:t> of the blood of Christ? The bread which we break, is it not the </a:t>
            </a:r>
            <a:r>
              <a:rPr lang="en-US" sz="2800" b="0" i="0" u="sng" strike="noStrike" baseline="0" dirty="0">
                <a:latin typeface="Verdana" panose="020B0604030504040204" pitchFamily="34" charset="0"/>
              </a:rPr>
              <a:t>communion</a:t>
            </a:r>
            <a:r>
              <a:rPr lang="en-US" sz="2800" b="0" i="0" u="none" strike="noStrike" baseline="0" dirty="0">
                <a:latin typeface="Verdana" panose="020B0604030504040204" pitchFamily="34" charset="0"/>
              </a:rPr>
              <a:t> of the body of Christ?</a:t>
            </a:r>
          </a:p>
        </p:txBody>
      </p:sp>
      <p:sp>
        <p:nvSpPr>
          <p:cNvPr id="2" name="Slide Number Placeholder 1">
            <a:extLst>
              <a:ext uri="{FF2B5EF4-FFF2-40B4-BE49-F238E27FC236}">
                <a16:creationId xmlns:a16="http://schemas.microsoft.com/office/drawing/2014/main" id="{BE9800F6-D571-48C4-8466-12AA1ADB6599}"/>
              </a:ext>
            </a:extLst>
          </p:cNvPr>
          <p:cNvSpPr>
            <a:spLocks noGrp="1"/>
          </p:cNvSpPr>
          <p:nvPr>
            <p:ph type="sldNum" sz="quarter" idx="12"/>
          </p:nvPr>
        </p:nvSpPr>
        <p:spPr/>
        <p:txBody>
          <a:bodyPr/>
          <a:lstStyle/>
          <a:p>
            <a:fld id="{C263D6C4-4840-40CC-AC84-17E24B3B7BDE}" type="slidenum">
              <a:rPr lang="en-US" smtClean="0"/>
              <a:pPr/>
              <a:t>14</a:t>
            </a:fld>
            <a:endParaRPr lang="en-US" dirty="0"/>
          </a:p>
        </p:txBody>
      </p:sp>
    </p:spTree>
    <p:extLst>
      <p:ext uri="{BB962C8B-B14F-4D97-AF65-F5344CB8AC3E}">
        <p14:creationId xmlns:p14="http://schemas.microsoft.com/office/powerpoint/2010/main" val="45320495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875C19A-1AAE-476A-A316-A2CF92D763D3}"/>
              </a:ext>
            </a:extLst>
          </p:cNvPr>
          <p:cNvSpPr>
            <a:spLocks noGrp="1"/>
          </p:cNvSpPr>
          <p:nvPr>
            <p:ph type="title"/>
          </p:nvPr>
        </p:nvSpPr>
        <p:spPr/>
        <p:txBody>
          <a:bodyPr/>
          <a:lstStyle/>
          <a:p>
            <a:r>
              <a:rPr lang="en-US" dirty="0"/>
              <a:t>3 – Koinonia (noun / f) 	Greek – </a:t>
            </a:r>
            <a:r>
              <a:rPr lang="el-GR" sz="2800" b="0" i="0" u="none" strike="noStrike" baseline="0" dirty="0">
                <a:latin typeface="Galatia SIL" panose="02000600020000020004" pitchFamily="2" charset="0"/>
              </a:rPr>
              <a:t>κοινωνία</a:t>
            </a:r>
            <a:endParaRPr lang="en-US" sz="2800" dirty="0"/>
          </a:p>
        </p:txBody>
      </p:sp>
      <p:sp>
        <p:nvSpPr>
          <p:cNvPr id="10" name="Text Placeholder 9">
            <a:extLst>
              <a:ext uri="{FF2B5EF4-FFF2-40B4-BE49-F238E27FC236}">
                <a16:creationId xmlns:a16="http://schemas.microsoft.com/office/drawing/2014/main" id="{EF2BC084-E6DB-4DE7-B309-042A85EBA700}"/>
              </a:ext>
            </a:extLst>
          </p:cNvPr>
          <p:cNvSpPr>
            <a:spLocks noGrp="1"/>
          </p:cNvSpPr>
          <p:nvPr>
            <p:ph type="body" sz="quarter" idx="13"/>
          </p:nvPr>
        </p:nvSpPr>
        <p:spPr/>
        <p:txBody>
          <a:bodyPr/>
          <a:lstStyle/>
          <a:p>
            <a:r>
              <a:rPr lang="en-US" sz="2800" b="1" u="sng" dirty="0">
                <a:latin typeface="Verdana" panose="020B0604030504040204" pitchFamily="34" charset="0"/>
                <a:ea typeface="Verdana" panose="020B0604030504040204" pitchFamily="34" charset="0"/>
              </a:rPr>
              <a:t>Koinonia</a:t>
            </a:r>
            <a:r>
              <a:rPr lang="en-US" sz="2800" dirty="0">
                <a:latin typeface="Verdana" panose="020B0604030504040204" pitchFamily="34" charset="0"/>
                <a:ea typeface="Verdana" panose="020B0604030504040204" pitchFamily="34" charset="0"/>
              </a:rPr>
              <a:t> is often translated fellowship, communion, partaker</a:t>
            </a:r>
          </a:p>
          <a:p>
            <a:endParaRPr lang="en-US" sz="2800" dirty="0">
              <a:latin typeface="Verdana" panose="020B0604030504040204" pitchFamily="34" charset="0"/>
              <a:ea typeface="Verdana" panose="020B0604030504040204" pitchFamily="34" charset="0"/>
            </a:endParaRPr>
          </a:p>
          <a:p>
            <a:pPr marR="0" algn="l" rtl="0"/>
            <a:r>
              <a:rPr lang="en-US" sz="2800" b="0" i="0" u="none" strike="noStrike" baseline="0" dirty="0">
                <a:latin typeface="Verdana" panose="020B0604030504040204" pitchFamily="34" charset="0"/>
              </a:rPr>
              <a:t>(2Cor 8:23)  If </a:t>
            </a:r>
            <a:r>
              <a:rPr lang="en-US" sz="2800" b="0" i="1" u="none" strike="noStrike" baseline="0" dirty="0">
                <a:latin typeface="Verdana" panose="020B0604030504040204" pitchFamily="34" charset="0"/>
              </a:rPr>
              <a:t>anyone inquires</a:t>
            </a:r>
            <a:r>
              <a:rPr lang="en-US" sz="2800" b="0" i="0" u="none" strike="noStrike" baseline="0" dirty="0">
                <a:latin typeface="Verdana" panose="020B0604030504040204" pitchFamily="34" charset="0"/>
              </a:rPr>
              <a:t> about Titus, </a:t>
            </a:r>
            <a:r>
              <a:rPr lang="en-US" sz="2800" b="0" i="1" u="none" strike="noStrike" baseline="0" dirty="0">
                <a:latin typeface="Verdana" panose="020B0604030504040204" pitchFamily="34" charset="0"/>
              </a:rPr>
              <a:t>he is</a:t>
            </a:r>
            <a:r>
              <a:rPr lang="en-US" sz="2800" b="0" i="0" u="none" strike="noStrike" baseline="0" dirty="0">
                <a:latin typeface="Verdana" panose="020B0604030504040204" pitchFamily="34" charset="0"/>
              </a:rPr>
              <a:t> my </a:t>
            </a:r>
            <a:r>
              <a:rPr lang="en-US" sz="2800" b="0" i="0" u="sng" strike="noStrike" baseline="0" dirty="0">
                <a:latin typeface="Verdana" panose="020B0604030504040204" pitchFamily="34" charset="0"/>
              </a:rPr>
              <a:t>partner</a:t>
            </a:r>
            <a:r>
              <a:rPr lang="en-US" sz="2800" b="0" i="0" u="none" strike="noStrike" baseline="0" dirty="0">
                <a:latin typeface="Verdana" panose="020B0604030504040204" pitchFamily="34" charset="0"/>
              </a:rPr>
              <a:t> and fellow worker concerning you. Or if our brethren </a:t>
            </a:r>
            <a:r>
              <a:rPr lang="en-US" sz="2800" b="0" i="1" u="none" strike="noStrike" baseline="0" dirty="0">
                <a:latin typeface="Verdana" panose="020B0604030504040204" pitchFamily="34" charset="0"/>
              </a:rPr>
              <a:t>are inquired about, they are</a:t>
            </a:r>
            <a:r>
              <a:rPr lang="en-US" sz="2800" b="0" i="0" u="none" strike="noStrike" baseline="0" dirty="0">
                <a:latin typeface="Verdana" panose="020B0604030504040204" pitchFamily="34" charset="0"/>
              </a:rPr>
              <a:t> messengers of the churches, the glory of Christ.</a:t>
            </a:r>
          </a:p>
        </p:txBody>
      </p:sp>
      <p:sp>
        <p:nvSpPr>
          <p:cNvPr id="2" name="Slide Number Placeholder 1">
            <a:extLst>
              <a:ext uri="{FF2B5EF4-FFF2-40B4-BE49-F238E27FC236}">
                <a16:creationId xmlns:a16="http://schemas.microsoft.com/office/drawing/2014/main" id="{BE9800F6-D571-48C4-8466-12AA1ADB6599}"/>
              </a:ext>
            </a:extLst>
          </p:cNvPr>
          <p:cNvSpPr>
            <a:spLocks noGrp="1"/>
          </p:cNvSpPr>
          <p:nvPr>
            <p:ph type="sldNum" sz="quarter" idx="12"/>
          </p:nvPr>
        </p:nvSpPr>
        <p:spPr/>
        <p:txBody>
          <a:bodyPr/>
          <a:lstStyle/>
          <a:p>
            <a:fld id="{C263D6C4-4840-40CC-AC84-17E24B3B7BDE}" type="slidenum">
              <a:rPr lang="en-US" smtClean="0"/>
              <a:pPr/>
              <a:t>15</a:t>
            </a:fld>
            <a:endParaRPr lang="en-US" dirty="0"/>
          </a:p>
        </p:txBody>
      </p:sp>
    </p:spTree>
    <p:extLst>
      <p:ext uri="{BB962C8B-B14F-4D97-AF65-F5344CB8AC3E}">
        <p14:creationId xmlns:p14="http://schemas.microsoft.com/office/powerpoint/2010/main" val="99108755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875C19A-1AAE-476A-A316-A2CF92D763D3}"/>
              </a:ext>
            </a:extLst>
          </p:cNvPr>
          <p:cNvSpPr>
            <a:spLocks noGrp="1"/>
          </p:cNvSpPr>
          <p:nvPr>
            <p:ph type="title"/>
          </p:nvPr>
        </p:nvSpPr>
        <p:spPr/>
        <p:txBody>
          <a:bodyPr/>
          <a:lstStyle/>
          <a:p>
            <a:r>
              <a:rPr lang="en-US" dirty="0"/>
              <a:t>4 – Koinonia is NOT:		Greek – </a:t>
            </a:r>
            <a:r>
              <a:rPr lang="el-GR" sz="2800" b="0" i="0" u="none" strike="noStrike" baseline="0" dirty="0">
                <a:latin typeface="Galatia SIL" panose="02000600020000020004" pitchFamily="2" charset="0"/>
              </a:rPr>
              <a:t>κοινωνία</a:t>
            </a:r>
            <a:endParaRPr lang="en-US" sz="2800" dirty="0"/>
          </a:p>
        </p:txBody>
      </p:sp>
      <p:sp>
        <p:nvSpPr>
          <p:cNvPr id="10" name="Text Placeholder 9">
            <a:extLst>
              <a:ext uri="{FF2B5EF4-FFF2-40B4-BE49-F238E27FC236}">
                <a16:creationId xmlns:a16="http://schemas.microsoft.com/office/drawing/2014/main" id="{EF2BC084-E6DB-4DE7-B309-042A85EBA700}"/>
              </a:ext>
            </a:extLst>
          </p:cNvPr>
          <p:cNvSpPr>
            <a:spLocks noGrp="1"/>
          </p:cNvSpPr>
          <p:nvPr>
            <p:ph type="body" sz="quarter" idx="13"/>
          </p:nvPr>
        </p:nvSpPr>
        <p:spPr/>
        <p:txBody>
          <a:bodyPr/>
          <a:lstStyle/>
          <a:p>
            <a:r>
              <a:rPr lang="en-US" sz="2800" b="1" u="sng" dirty="0">
                <a:latin typeface="Verdana" panose="020B0604030504040204" pitchFamily="34" charset="0"/>
                <a:ea typeface="Verdana" panose="020B0604030504040204" pitchFamily="34" charset="0"/>
              </a:rPr>
              <a:t>Koinonia</a:t>
            </a:r>
            <a:r>
              <a:rPr lang="en-US" sz="2800" dirty="0">
                <a:latin typeface="Verdana" panose="020B0604030504040204" pitchFamily="34" charset="0"/>
                <a:ea typeface="Verdana" panose="020B0604030504040204" pitchFamily="34" charset="0"/>
              </a:rPr>
              <a:t> is NOT evil deeds:</a:t>
            </a:r>
          </a:p>
          <a:p>
            <a:r>
              <a:rPr lang="en-US" sz="2400" b="0" i="0" u="none" strike="noStrike" baseline="0" dirty="0">
                <a:latin typeface="Verdana" panose="020B0604030504040204" pitchFamily="34" charset="0"/>
              </a:rPr>
              <a:t>(2John 1:9)  Whoever transgresses and does not abide in the doctrine of Christ does not have God. He who abides in the doctrine of Christ has both the Father and the Son. (10)  If anyone comes to you and does not bring this doctrine, do not receive him into your house nor greet him; (11)  for he who greets him </a:t>
            </a:r>
            <a:r>
              <a:rPr lang="en-US" sz="2400" b="0" i="0" u="sng" strike="noStrike" baseline="0" dirty="0">
                <a:latin typeface="Verdana" panose="020B0604030504040204" pitchFamily="34" charset="0"/>
              </a:rPr>
              <a:t>shares</a:t>
            </a:r>
            <a:r>
              <a:rPr lang="en-US" sz="2400" b="0" i="0" u="none" strike="noStrike" baseline="0" dirty="0">
                <a:latin typeface="Verdana" panose="020B0604030504040204" pitchFamily="34" charset="0"/>
              </a:rPr>
              <a:t> in his evil deeds</a:t>
            </a:r>
            <a:r>
              <a:rPr lang="en-US" sz="2800" b="0" i="0" u="none" strike="noStrike" baseline="0" dirty="0">
                <a:latin typeface="Verdana" panose="020B0604030504040204" pitchFamily="34" charset="0"/>
              </a:rPr>
              <a:t>.</a:t>
            </a:r>
          </a:p>
        </p:txBody>
      </p:sp>
      <p:sp>
        <p:nvSpPr>
          <p:cNvPr id="2" name="Slide Number Placeholder 1">
            <a:extLst>
              <a:ext uri="{FF2B5EF4-FFF2-40B4-BE49-F238E27FC236}">
                <a16:creationId xmlns:a16="http://schemas.microsoft.com/office/drawing/2014/main" id="{BE9800F6-D571-48C4-8466-12AA1ADB6599}"/>
              </a:ext>
            </a:extLst>
          </p:cNvPr>
          <p:cNvSpPr>
            <a:spLocks noGrp="1"/>
          </p:cNvSpPr>
          <p:nvPr>
            <p:ph type="sldNum" sz="quarter" idx="12"/>
          </p:nvPr>
        </p:nvSpPr>
        <p:spPr/>
        <p:txBody>
          <a:bodyPr/>
          <a:lstStyle/>
          <a:p>
            <a:fld id="{C263D6C4-4840-40CC-AC84-17E24B3B7BDE}" type="slidenum">
              <a:rPr lang="en-US" smtClean="0"/>
              <a:pPr/>
              <a:t>16</a:t>
            </a:fld>
            <a:endParaRPr lang="en-US" dirty="0"/>
          </a:p>
        </p:txBody>
      </p:sp>
    </p:spTree>
    <p:extLst>
      <p:ext uri="{BB962C8B-B14F-4D97-AF65-F5344CB8AC3E}">
        <p14:creationId xmlns:p14="http://schemas.microsoft.com/office/powerpoint/2010/main" val="376203405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875C19A-1AAE-476A-A316-A2CF92D763D3}"/>
              </a:ext>
            </a:extLst>
          </p:cNvPr>
          <p:cNvSpPr>
            <a:spLocks noGrp="1"/>
          </p:cNvSpPr>
          <p:nvPr>
            <p:ph type="title"/>
          </p:nvPr>
        </p:nvSpPr>
        <p:spPr/>
        <p:txBody>
          <a:bodyPr/>
          <a:lstStyle/>
          <a:p>
            <a:r>
              <a:rPr lang="en-US" dirty="0"/>
              <a:t>4 – Koinonia is NOT:		Greek – </a:t>
            </a:r>
            <a:r>
              <a:rPr lang="el-GR" sz="2800" b="0" i="0" u="none" strike="noStrike" baseline="0" dirty="0">
                <a:latin typeface="Galatia SIL" panose="02000600020000020004" pitchFamily="2" charset="0"/>
              </a:rPr>
              <a:t>κοινωνία</a:t>
            </a:r>
            <a:endParaRPr lang="en-US" sz="2800" dirty="0"/>
          </a:p>
        </p:txBody>
      </p:sp>
      <p:sp>
        <p:nvSpPr>
          <p:cNvPr id="10" name="Text Placeholder 9">
            <a:extLst>
              <a:ext uri="{FF2B5EF4-FFF2-40B4-BE49-F238E27FC236}">
                <a16:creationId xmlns:a16="http://schemas.microsoft.com/office/drawing/2014/main" id="{EF2BC084-E6DB-4DE7-B309-042A85EBA700}"/>
              </a:ext>
            </a:extLst>
          </p:cNvPr>
          <p:cNvSpPr>
            <a:spLocks noGrp="1"/>
          </p:cNvSpPr>
          <p:nvPr>
            <p:ph type="body" sz="quarter" idx="13"/>
          </p:nvPr>
        </p:nvSpPr>
        <p:spPr/>
        <p:txBody>
          <a:bodyPr/>
          <a:lstStyle/>
          <a:p>
            <a:r>
              <a:rPr lang="en-US" sz="2800" b="1" u="sng" dirty="0">
                <a:latin typeface="Verdana" panose="020B0604030504040204" pitchFamily="34" charset="0"/>
                <a:ea typeface="Verdana" panose="020B0604030504040204" pitchFamily="34" charset="0"/>
              </a:rPr>
              <a:t>Koinonia</a:t>
            </a:r>
            <a:r>
              <a:rPr lang="en-US" sz="2800" dirty="0">
                <a:latin typeface="Verdana" panose="020B0604030504040204" pitchFamily="34" charset="0"/>
                <a:ea typeface="Verdana" panose="020B0604030504040204" pitchFamily="34" charset="0"/>
              </a:rPr>
              <a:t> is NOT with evil:</a:t>
            </a:r>
          </a:p>
          <a:p>
            <a:endParaRPr lang="en-US" sz="2800" dirty="0">
              <a:latin typeface="Verdana" panose="020B0604030504040204" pitchFamily="34" charset="0"/>
              <a:ea typeface="Verdana" panose="020B0604030504040204" pitchFamily="34" charset="0"/>
            </a:endParaRPr>
          </a:p>
          <a:p>
            <a:pPr marR="0" algn="l" rtl="0"/>
            <a:r>
              <a:rPr lang="en-US" sz="2800" b="0" i="0" u="none" strike="noStrike" baseline="0" dirty="0">
                <a:latin typeface="Verdana" panose="020B0604030504040204" pitchFamily="34" charset="0"/>
              </a:rPr>
              <a:t>(2Cor. 6:14)  Do not be unequally yoked together with unbelievers. For what </a:t>
            </a:r>
            <a:r>
              <a:rPr lang="en-US" sz="2800" b="0" i="0" u="sng" strike="noStrike" baseline="0" dirty="0">
                <a:latin typeface="Verdana" panose="020B0604030504040204" pitchFamily="34" charset="0"/>
              </a:rPr>
              <a:t>fellowship</a:t>
            </a:r>
            <a:r>
              <a:rPr lang="en-US" sz="2800" b="0" i="0" u="none" strike="noStrike" baseline="0" dirty="0">
                <a:latin typeface="Verdana" panose="020B0604030504040204" pitchFamily="34" charset="0"/>
              </a:rPr>
              <a:t> has righteousness with lawlessness? And what </a:t>
            </a:r>
            <a:r>
              <a:rPr lang="en-US" sz="2800" b="0" i="0" u="sng" strike="noStrike" baseline="0" dirty="0">
                <a:latin typeface="Verdana" panose="020B0604030504040204" pitchFamily="34" charset="0"/>
              </a:rPr>
              <a:t>communion</a:t>
            </a:r>
            <a:r>
              <a:rPr lang="en-US" sz="2800" b="0" i="0" u="none" strike="noStrike" baseline="0" dirty="0">
                <a:latin typeface="Verdana" panose="020B0604030504040204" pitchFamily="34" charset="0"/>
              </a:rPr>
              <a:t> has light with darkness?</a:t>
            </a:r>
          </a:p>
        </p:txBody>
      </p:sp>
      <p:sp>
        <p:nvSpPr>
          <p:cNvPr id="2" name="Slide Number Placeholder 1">
            <a:extLst>
              <a:ext uri="{FF2B5EF4-FFF2-40B4-BE49-F238E27FC236}">
                <a16:creationId xmlns:a16="http://schemas.microsoft.com/office/drawing/2014/main" id="{BE9800F6-D571-48C4-8466-12AA1ADB6599}"/>
              </a:ext>
            </a:extLst>
          </p:cNvPr>
          <p:cNvSpPr>
            <a:spLocks noGrp="1"/>
          </p:cNvSpPr>
          <p:nvPr>
            <p:ph type="sldNum" sz="quarter" idx="12"/>
          </p:nvPr>
        </p:nvSpPr>
        <p:spPr/>
        <p:txBody>
          <a:bodyPr/>
          <a:lstStyle/>
          <a:p>
            <a:fld id="{C263D6C4-4840-40CC-AC84-17E24B3B7BDE}" type="slidenum">
              <a:rPr lang="en-US" smtClean="0"/>
              <a:pPr/>
              <a:t>17</a:t>
            </a:fld>
            <a:endParaRPr lang="en-US" dirty="0"/>
          </a:p>
        </p:txBody>
      </p:sp>
    </p:spTree>
    <p:extLst>
      <p:ext uri="{BB962C8B-B14F-4D97-AF65-F5344CB8AC3E}">
        <p14:creationId xmlns:p14="http://schemas.microsoft.com/office/powerpoint/2010/main" val="327384360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875C19A-1AAE-476A-A316-A2CF92D763D3}"/>
              </a:ext>
            </a:extLst>
          </p:cNvPr>
          <p:cNvSpPr>
            <a:spLocks noGrp="1"/>
          </p:cNvSpPr>
          <p:nvPr>
            <p:ph type="title"/>
          </p:nvPr>
        </p:nvSpPr>
        <p:spPr/>
        <p:txBody>
          <a:bodyPr/>
          <a:lstStyle/>
          <a:p>
            <a:r>
              <a:rPr lang="en-US" dirty="0"/>
              <a:t>4 – Koinonia is NOT:		Greek – </a:t>
            </a:r>
            <a:r>
              <a:rPr lang="el-GR" sz="2800" b="0" i="0" u="none" strike="noStrike" baseline="0" dirty="0">
                <a:latin typeface="Galatia SIL" panose="02000600020000020004" pitchFamily="2" charset="0"/>
              </a:rPr>
              <a:t>κοινωνία</a:t>
            </a:r>
            <a:endParaRPr lang="en-US" sz="2800" dirty="0"/>
          </a:p>
        </p:txBody>
      </p:sp>
      <p:sp>
        <p:nvSpPr>
          <p:cNvPr id="10" name="Text Placeholder 9">
            <a:extLst>
              <a:ext uri="{FF2B5EF4-FFF2-40B4-BE49-F238E27FC236}">
                <a16:creationId xmlns:a16="http://schemas.microsoft.com/office/drawing/2014/main" id="{EF2BC084-E6DB-4DE7-B309-042A85EBA700}"/>
              </a:ext>
            </a:extLst>
          </p:cNvPr>
          <p:cNvSpPr>
            <a:spLocks noGrp="1"/>
          </p:cNvSpPr>
          <p:nvPr>
            <p:ph type="body" sz="quarter" idx="13"/>
          </p:nvPr>
        </p:nvSpPr>
        <p:spPr/>
        <p:txBody>
          <a:bodyPr/>
          <a:lstStyle/>
          <a:p>
            <a:r>
              <a:rPr lang="en-US" sz="2800" b="1" u="sng" dirty="0">
                <a:latin typeface="Verdana" panose="020B0604030504040204" pitchFamily="34" charset="0"/>
                <a:ea typeface="Verdana" panose="020B0604030504040204" pitchFamily="34" charset="0"/>
              </a:rPr>
              <a:t>Koinonia</a:t>
            </a:r>
            <a:r>
              <a:rPr lang="en-US" sz="2800" dirty="0">
                <a:latin typeface="Verdana" panose="020B0604030504040204" pitchFamily="34" charset="0"/>
                <a:ea typeface="Verdana" panose="020B0604030504040204" pitchFamily="34" charset="0"/>
              </a:rPr>
              <a:t> does NOT:</a:t>
            </a:r>
          </a:p>
          <a:p>
            <a:endParaRPr lang="en-US" sz="2800" dirty="0">
              <a:latin typeface="Verdana" panose="020B0604030504040204" pitchFamily="34" charset="0"/>
              <a:ea typeface="Verdana" panose="020B0604030504040204" pitchFamily="34" charset="0"/>
            </a:endParaRPr>
          </a:p>
          <a:p>
            <a:r>
              <a:rPr lang="en-US" sz="2800" dirty="0">
                <a:latin typeface="Verdana" panose="020B0604030504040204" pitchFamily="34" charset="0"/>
                <a:ea typeface="Verdana" panose="020B0604030504040204" pitchFamily="34" charset="0"/>
              </a:rPr>
              <a:t>Fellowship with error.</a:t>
            </a:r>
          </a:p>
          <a:p>
            <a:endParaRPr lang="en-US" sz="2800" dirty="0">
              <a:latin typeface="Verdana" panose="020B0604030504040204" pitchFamily="34" charset="0"/>
              <a:ea typeface="Verdana" panose="020B0604030504040204" pitchFamily="34" charset="0"/>
            </a:endParaRPr>
          </a:p>
          <a:p>
            <a:r>
              <a:rPr lang="en-US" sz="2800" dirty="0">
                <a:latin typeface="Verdana" panose="020B0604030504040204" pitchFamily="34" charset="0"/>
                <a:ea typeface="Verdana" panose="020B0604030504040204" pitchFamily="34" charset="0"/>
              </a:rPr>
              <a:t>Mean just eat a meal together</a:t>
            </a:r>
          </a:p>
        </p:txBody>
      </p:sp>
      <p:sp>
        <p:nvSpPr>
          <p:cNvPr id="2" name="Slide Number Placeholder 1">
            <a:extLst>
              <a:ext uri="{FF2B5EF4-FFF2-40B4-BE49-F238E27FC236}">
                <a16:creationId xmlns:a16="http://schemas.microsoft.com/office/drawing/2014/main" id="{BE9800F6-D571-48C4-8466-12AA1ADB6599}"/>
              </a:ext>
            </a:extLst>
          </p:cNvPr>
          <p:cNvSpPr>
            <a:spLocks noGrp="1"/>
          </p:cNvSpPr>
          <p:nvPr>
            <p:ph type="sldNum" sz="quarter" idx="12"/>
          </p:nvPr>
        </p:nvSpPr>
        <p:spPr/>
        <p:txBody>
          <a:bodyPr/>
          <a:lstStyle/>
          <a:p>
            <a:fld id="{C263D6C4-4840-40CC-AC84-17E24B3B7BDE}" type="slidenum">
              <a:rPr lang="en-US" smtClean="0"/>
              <a:pPr/>
              <a:t>18</a:t>
            </a:fld>
            <a:endParaRPr lang="en-US" dirty="0"/>
          </a:p>
        </p:txBody>
      </p:sp>
    </p:spTree>
    <p:extLst>
      <p:ext uri="{BB962C8B-B14F-4D97-AF65-F5344CB8AC3E}">
        <p14:creationId xmlns:p14="http://schemas.microsoft.com/office/powerpoint/2010/main" val="384211265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875C19A-1AAE-476A-A316-A2CF92D763D3}"/>
              </a:ext>
            </a:extLst>
          </p:cNvPr>
          <p:cNvSpPr>
            <a:spLocks noGrp="1"/>
          </p:cNvSpPr>
          <p:nvPr>
            <p:ph type="title"/>
          </p:nvPr>
        </p:nvSpPr>
        <p:spPr/>
        <p:txBody>
          <a:bodyPr/>
          <a:lstStyle/>
          <a:p>
            <a:r>
              <a:rPr lang="en-US" dirty="0"/>
              <a:t>5 – Koinonia IS:		Greek – </a:t>
            </a:r>
            <a:r>
              <a:rPr lang="el-GR" sz="2800" b="0" i="0" u="none" strike="noStrike" baseline="0" dirty="0">
                <a:latin typeface="Galatia SIL" panose="02000600020000020004" pitchFamily="2" charset="0"/>
              </a:rPr>
              <a:t>κοινωνία</a:t>
            </a:r>
            <a:endParaRPr lang="en-US" sz="2800" dirty="0"/>
          </a:p>
        </p:txBody>
      </p:sp>
      <p:sp>
        <p:nvSpPr>
          <p:cNvPr id="10" name="Text Placeholder 9">
            <a:extLst>
              <a:ext uri="{FF2B5EF4-FFF2-40B4-BE49-F238E27FC236}">
                <a16:creationId xmlns:a16="http://schemas.microsoft.com/office/drawing/2014/main" id="{EF2BC084-E6DB-4DE7-B309-042A85EBA700}"/>
              </a:ext>
            </a:extLst>
          </p:cNvPr>
          <p:cNvSpPr>
            <a:spLocks noGrp="1"/>
          </p:cNvSpPr>
          <p:nvPr>
            <p:ph type="body" sz="quarter" idx="13"/>
          </p:nvPr>
        </p:nvSpPr>
        <p:spPr/>
        <p:txBody>
          <a:bodyPr/>
          <a:lstStyle/>
          <a:p>
            <a:r>
              <a:rPr lang="en-US" sz="2800" b="1" u="sng" dirty="0">
                <a:latin typeface="Verdana" panose="020B0604030504040204" pitchFamily="34" charset="0"/>
                <a:ea typeface="Verdana" panose="020B0604030504040204" pitchFamily="34" charset="0"/>
              </a:rPr>
              <a:t>Koinonia</a:t>
            </a:r>
            <a:r>
              <a:rPr lang="en-US" sz="2800" dirty="0">
                <a:latin typeface="Verdana" panose="020B0604030504040204" pitchFamily="34" charset="0"/>
                <a:ea typeface="Verdana" panose="020B0604030504040204" pitchFamily="34" charset="0"/>
              </a:rPr>
              <a:t> IS:</a:t>
            </a:r>
          </a:p>
          <a:p>
            <a:r>
              <a:rPr lang="en-US" sz="2800" dirty="0">
                <a:latin typeface="Verdana" panose="020B0604030504040204" pitchFamily="34" charset="0"/>
                <a:ea typeface="Verdana" panose="020B0604030504040204" pitchFamily="34" charset="0"/>
              </a:rPr>
              <a:t>Worship</a:t>
            </a:r>
          </a:p>
          <a:p>
            <a:r>
              <a:rPr lang="en-US" sz="2800" dirty="0">
                <a:latin typeface="Verdana" panose="020B0604030504040204" pitchFamily="34" charset="0"/>
                <a:ea typeface="Verdana" panose="020B0604030504040204" pitchFamily="34" charset="0"/>
              </a:rPr>
              <a:t>Work</a:t>
            </a:r>
          </a:p>
          <a:p>
            <a:r>
              <a:rPr lang="en-US" sz="2800" dirty="0">
                <a:latin typeface="Verdana" panose="020B0604030504040204" pitchFamily="34" charset="0"/>
                <a:ea typeface="Verdana" panose="020B0604030504040204" pitchFamily="34" charset="0"/>
              </a:rPr>
              <a:t>Shared Joy and Sorrow </a:t>
            </a:r>
          </a:p>
          <a:p>
            <a:r>
              <a:rPr lang="en-US" sz="2800" dirty="0">
                <a:latin typeface="Verdana" panose="020B0604030504040204" pitchFamily="34" charset="0"/>
                <a:ea typeface="Verdana" panose="020B0604030504040204" pitchFamily="34" charset="0"/>
              </a:rPr>
              <a:t>Salvation and Hope</a:t>
            </a:r>
          </a:p>
          <a:p>
            <a:r>
              <a:rPr lang="en-US" sz="2800" dirty="0">
                <a:latin typeface="Verdana" panose="020B0604030504040204" pitchFamily="34" charset="0"/>
                <a:ea typeface="Verdana" panose="020B0604030504040204" pitchFamily="34" charset="0"/>
              </a:rPr>
              <a:t>Association with others who have the same goals, faith, and hope.</a:t>
            </a:r>
          </a:p>
        </p:txBody>
      </p:sp>
      <p:sp>
        <p:nvSpPr>
          <p:cNvPr id="2" name="Slide Number Placeholder 1">
            <a:extLst>
              <a:ext uri="{FF2B5EF4-FFF2-40B4-BE49-F238E27FC236}">
                <a16:creationId xmlns:a16="http://schemas.microsoft.com/office/drawing/2014/main" id="{BE9800F6-D571-48C4-8466-12AA1ADB6599}"/>
              </a:ext>
            </a:extLst>
          </p:cNvPr>
          <p:cNvSpPr>
            <a:spLocks noGrp="1"/>
          </p:cNvSpPr>
          <p:nvPr>
            <p:ph type="sldNum" sz="quarter" idx="12"/>
          </p:nvPr>
        </p:nvSpPr>
        <p:spPr/>
        <p:txBody>
          <a:bodyPr/>
          <a:lstStyle/>
          <a:p>
            <a:fld id="{C263D6C4-4840-40CC-AC84-17E24B3B7BDE}" type="slidenum">
              <a:rPr lang="en-US" smtClean="0"/>
              <a:pPr/>
              <a:t>19</a:t>
            </a:fld>
            <a:endParaRPr lang="en-US" dirty="0"/>
          </a:p>
        </p:txBody>
      </p:sp>
    </p:spTree>
    <p:extLst>
      <p:ext uri="{BB962C8B-B14F-4D97-AF65-F5344CB8AC3E}">
        <p14:creationId xmlns:p14="http://schemas.microsoft.com/office/powerpoint/2010/main" val="301544848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875C19A-1AAE-476A-A316-A2CF92D763D3}"/>
              </a:ext>
            </a:extLst>
          </p:cNvPr>
          <p:cNvSpPr>
            <a:spLocks noGrp="1"/>
          </p:cNvSpPr>
          <p:nvPr>
            <p:ph type="title"/>
          </p:nvPr>
        </p:nvSpPr>
        <p:spPr/>
        <p:txBody>
          <a:bodyPr/>
          <a:lstStyle/>
          <a:p>
            <a:r>
              <a:rPr lang="en-US" dirty="0"/>
              <a:t>The title of this lesson</a:t>
            </a:r>
          </a:p>
        </p:txBody>
      </p:sp>
      <p:sp>
        <p:nvSpPr>
          <p:cNvPr id="10" name="Text Placeholder 9">
            <a:extLst>
              <a:ext uri="{FF2B5EF4-FFF2-40B4-BE49-F238E27FC236}">
                <a16:creationId xmlns:a16="http://schemas.microsoft.com/office/drawing/2014/main" id="{EF2BC084-E6DB-4DE7-B309-042A85EBA700}"/>
              </a:ext>
            </a:extLst>
          </p:cNvPr>
          <p:cNvSpPr>
            <a:spLocks noGrp="1"/>
          </p:cNvSpPr>
          <p:nvPr>
            <p:ph type="body" sz="quarter" idx="13"/>
          </p:nvPr>
        </p:nvSpPr>
        <p:spPr>
          <a:xfrm>
            <a:off x="444499" y="1285337"/>
            <a:ext cx="7060481" cy="4433292"/>
          </a:xfrm>
        </p:spPr>
        <p:txBody>
          <a:bodyPr/>
          <a:lstStyle/>
          <a:p>
            <a:r>
              <a:rPr lang="en-US" sz="2800" dirty="0">
                <a:latin typeface="Verdana" panose="020B0604030504040204" pitchFamily="34" charset="0"/>
                <a:ea typeface="Verdana" panose="020B0604030504040204" pitchFamily="34" charset="0"/>
              </a:rPr>
              <a:t>First – coins is misspelled – KOINS</a:t>
            </a:r>
          </a:p>
          <a:p>
            <a:r>
              <a:rPr lang="en-US" sz="2800" dirty="0">
                <a:latin typeface="Verdana" panose="020B0604030504040204" pitchFamily="34" charset="0"/>
                <a:ea typeface="Verdana" panose="020B0604030504040204" pitchFamily="34" charset="0"/>
              </a:rPr>
              <a:t>Reason – We are going to study 3 forms of a Greek word used in our New Testament.</a:t>
            </a:r>
          </a:p>
          <a:p>
            <a:r>
              <a:rPr lang="en-US" sz="2800" dirty="0">
                <a:latin typeface="Verdana" panose="020B0604030504040204" pitchFamily="34" charset="0"/>
                <a:ea typeface="Verdana" panose="020B0604030504040204" pitchFamily="34" charset="0"/>
              </a:rPr>
              <a:t>Greek words have:</a:t>
            </a:r>
          </a:p>
          <a:p>
            <a:pPr lvl="1"/>
            <a:r>
              <a:rPr lang="en-US" sz="2600" dirty="0">
                <a:latin typeface="Verdana" panose="020B0604030504040204" pitchFamily="34" charset="0"/>
                <a:ea typeface="Verdana" panose="020B0604030504040204" pitchFamily="34" charset="0"/>
              </a:rPr>
              <a:t>A root word</a:t>
            </a:r>
          </a:p>
          <a:p>
            <a:pPr lvl="1"/>
            <a:r>
              <a:rPr lang="en-US" sz="2600" dirty="0">
                <a:latin typeface="Verdana" panose="020B0604030504040204" pitchFamily="34" charset="0"/>
                <a:ea typeface="Verdana" panose="020B0604030504040204" pitchFamily="34" charset="0"/>
              </a:rPr>
              <a:t>The endings will change the root word to a verb or a noun.</a:t>
            </a:r>
          </a:p>
          <a:p>
            <a:pPr lvl="1"/>
            <a:r>
              <a:rPr lang="en-US" sz="2600" dirty="0">
                <a:latin typeface="Verdana" panose="020B0604030504040204" pitchFamily="34" charset="0"/>
                <a:ea typeface="Verdana" panose="020B0604030504040204" pitchFamily="34" charset="0"/>
              </a:rPr>
              <a:t>Different endings = changed meaning</a:t>
            </a:r>
          </a:p>
        </p:txBody>
      </p:sp>
      <p:sp>
        <p:nvSpPr>
          <p:cNvPr id="2" name="Slide Number Placeholder 1">
            <a:extLst>
              <a:ext uri="{FF2B5EF4-FFF2-40B4-BE49-F238E27FC236}">
                <a16:creationId xmlns:a16="http://schemas.microsoft.com/office/drawing/2014/main" id="{BE9800F6-D571-48C4-8466-12AA1ADB6599}"/>
              </a:ext>
            </a:extLst>
          </p:cNvPr>
          <p:cNvSpPr>
            <a:spLocks noGrp="1"/>
          </p:cNvSpPr>
          <p:nvPr>
            <p:ph type="sldNum" sz="quarter" idx="12"/>
          </p:nvPr>
        </p:nvSpPr>
        <p:spPr/>
        <p:txBody>
          <a:bodyPr/>
          <a:lstStyle/>
          <a:p>
            <a:fld id="{C263D6C4-4840-40CC-AC84-17E24B3B7BDE}" type="slidenum">
              <a:rPr lang="en-US" smtClean="0"/>
              <a:pPr/>
              <a:t>2</a:t>
            </a:fld>
            <a:endParaRPr lang="en-US" dirty="0"/>
          </a:p>
        </p:txBody>
      </p:sp>
    </p:spTree>
    <p:extLst>
      <p:ext uri="{BB962C8B-B14F-4D97-AF65-F5344CB8AC3E}">
        <p14:creationId xmlns:p14="http://schemas.microsoft.com/office/powerpoint/2010/main" val="373348601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875C19A-1AAE-476A-A316-A2CF92D763D3}"/>
              </a:ext>
            </a:extLst>
          </p:cNvPr>
          <p:cNvSpPr>
            <a:spLocks noGrp="1"/>
          </p:cNvSpPr>
          <p:nvPr>
            <p:ph type="title"/>
          </p:nvPr>
        </p:nvSpPr>
        <p:spPr/>
        <p:txBody>
          <a:bodyPr/>
          <a:lstStyle/>
          <a:p>
            <a:r>
              <a:rPr lang="en-US" dirty="0"/>
              <a:t>Conclusion</a:t>
            </a:r>
            <a:endParaRPr lang="en-US" sz="2800" dirty="0"/>
          </a:p>
        </p:txBody>
      </p:sp>
      <p:sp>
        <p:nvSpPr>
          <p:cNvPr id="10" name="Text Placeholder 9">
            <a:extLst>
              <a:ext uri="{FF2B5EF4-FFF2-40B4-BE49-F238E27FC236}">
                <a16:creationId xmlns:a16="http://schemas.microsoft.com/office/drawing/2014/main" id="{EF2BC084-E6DB-4DE7-B309-042A85EBA700}"/>
              </a:ext>
            </a:extLst>
          </p:cNvPr>
          <p:cNvSpPr>
            <a:spLocks noGrp="1"/>
          </p:cNvSpPr>
          <p:nvPr>
            <p:ph type="body" sz="quarter" idx="13"/>
          </p:nvPr>
        </p:nvSpPr>
        <p:spPr/>
        <p:txBody>
          <a:bodyPr/>
          <a:lstStyle/>
          <a:p>
            <a:r>
              <a:rPr lang="en-US" sz="2800" b="1" u="sng" dirty="0">
                <a:latin typeface="Verdana" panose="020B0604030504040204" pitchFamily="34" charset="0"/>
                <a:ea typeface="Verdana" panose="020B0604030504040204" pitchFamily="34" charset="0"/>
              </a:rPr>
              <a:t>Christians are NOT – </a:t>
            </a:r>
          </a:p>
          <a:p>
            <a:r>
              <a:rPr lang="en-US" sz="2800" b="1" u="sng" dirty="0" err="1">
                <a:latin typeface="Verdana" panose="020B0604030504040204" pitchFamily="34" charset="0"/>
                <a:ea typeface="Verdana" panose="020B0604030504040204" pitchFamily="34" charset="0"/>
              </a:rPr>
              <a:t>Koinos</a:t>
            </a:r>
            <a:r>
              <a:rPr lang="en-US" sz="2800" dirty="0">
                <a:latin typeface="Verdana" panose="020B0604030504040204" pitchFamily="34" charset="0"/>
                <a:ea typeface="Verdana" panose="020B0604030504040204" pitchFamily="34" charset="0"/>
              </a:rPr>
              <a:t> common, average, ordinary</a:t>
            </a:r>
          </a:p>
          <a:p>
            <a:r>
              <a:rPr lang="en-US" sz="2800" b="1" u="sng" dirty="0" err="1">
                <a:latin typeface="Verdana" panose="020B0604030504040204" pitchFamily="34" charset="0"/>
                <a:ea typeface="Verdana" panose="020B0604030504040204" pitchFamily="34" charset="0"/>
              </a:rPr>
              <a:t>Koinoo</a:t>
            </a:r>
            <a:r>
              <a:rPr lang="en-US" sz="2800" dirty="0">
                <a:latin typeface="Verdana" panose="020B0604030504040204" pitchFamily="34" charset="0"/>
                <a:ea typeface="Verdana" panose="020B0604030504040204" pitchFamily="34" charset="0"/>
              </a:rPr>
              <a:t> unclean, defile, pollute</a:t>
            </a:r>
          </a:p>
          <a:p>
            <a:r>
              <a:rPr lang="en-US" sz="2800" b="1" u="sng" dirty="0">
                <a:latin typeface="Verdana" panose="020B0604030504040204" pitchFamily="34" charset="0"/>
                <a:ea typeface="Verdana" panose="020B0604030504040204" pitchFamily="34" charset="0"/>
              </a:rPr>
              <a:t>Christians ARE – </a:t>
            </a:r>
          </a:p>
          <a:p>
            <a:r>
              <a:rPr lang="en-US" sz="2800" b="1" u="sng" dirty="0">
                <a:latin typeface="Verdana" panose="020B0604030504040204" pitchFamily="34" charset="0"/>
                <a:ea typeface="Verdana" panose="020B0604030504040204" pitchFamily="34" charset="0"/>
              </a:rPr>
              <a:t>Koinonia</a:t>
            </a:r>
            <a:r>
              <a:rPr lang="en-US" sz="2800" dirty="0">
                <a:latin typeface="Verdana" panose="020B0604030504040204" pitchFamily="34" charset="0"/>
                <a:ea typeface="Verdana" panose="020B0604030504040204" pitchFamily="34" charset="0"/>
              </a:rPr>
              <a:t> fellowship, communion, partaker, share</a:t>
            </a:r>
          </a:p>
          <a:p>
            <a:endParaRPr lang="en-US" sz="2800" dirty="0">
              <a:latin typeface="Verdana" panose="020B0604030504040204" pitchFamily="34" charset="0"/>
              <a:ea typeface="Verdana" panose="020B0604030504040204" pitchFamily="34" charset="0"/>
            </a:endParaRPr>
          </a:p>
          <a:p>
            <a:endParaRPr lang="en-US" sz="2800" dirty="0">
              <a:latin typeface="Verdana" panose="020B0604030504040204" pitchFamily="34" charset="0"/>
              <a:ea typeface="Verdana" panose="020B0604030504040204" pitchFamily="34" charset="0"/>
            </a:endParaRPr>
          </a:p>
        </p:txBody>
      </p:sp>
      <p:sp>
        <p:nvSpPr>
          <p:cNvPr id="2" name="Slide Number Placeholder 1">
            <a:extLst>
              <a:ext uri="{FF2B5EF4-FFF2-40B4-BE49-F238E27FC236}">
                <a16:creationId xmlns:a16="http://schemas.microsoft.com/office/drawing/2014/main" id="{BE9800F6-D571-48C4-8466-12AA1ADB6599}"/>
              </a:ext>
            </a:extLst>
          </p:cNvPr>
          <p:cNvSpPr>
            <a:spLocks noGrp="1"/>
          </p:cNvSpPr>
          <p:nvPr>
            <p:ph type="sldNum" sz="quarter" idx="12"/>
          </p:nvPr>
        </p:nvSpPr>
        <p:spPr/>
        <p:txBody>
          <a:bodyPr/>
          <a:lstStyle/>
          <a:p>
            <a:fld id="{C263D6C4-4840-40CC-AC84-17E24B3B7BDE}" type="slidenum">
              <a:rPr lang="en-US" smtClean="0"/>
              <a:pPr/>
              <a:t>20</a:t>
            </a:fld>
            <a:endParaRPr lang="en-US" dirty="0"/>
          </a:p>
        </p:txBody>
      </p:sp>
    </p:spTree>
    <p:extLst>
      <p:ext uri="{BB962C8B-B14F-4D97-AF65-F5344CB8AC3E}">
        <p14:creationId xmlns:p14="http://schemas.microsoft.com/office/powerpoint/2010/main" val="354079343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875C19A-1AAE-476A-A316-A2CF92D763D3}"/>
              </a:ext>
            </a:extLst>
          </p:cNvPr>
          <p:cNvSpPr>
            <a:spLocks noGrp="1"/>
          </p:cNvSpPr>
          <p:nvPr>
            <p:ph type="title"/>
          </p:nvPr>
        </p:nvSpPr>
        <p:spPr>
          <a:xfrm>
            <a:off x="444500" y="542925"/>
            <a:ext cx="11214100" cy="535531"/>
          </a:xfrm>
        </p:spPr>
        <p:txBody>
          <a:bodyPr/>
          <a:lstStyle/>
          <a:p>
            <a:r>
              <a:rPr lang="en-US" dirty="0"/>
              <a:t>1 – </a:t>
            </a:r>
            <a:r>
              <a:rPr lang="en-US" dirty="0" err="1"/>
              <a:t>Koinos</a:t>
            </a:r>
            <a:r>
              <a:rPr lang="en-US" dirty="0"/>
              <a:t> (noun / m)	Greek – </a:t>
            </a:r>
            <a:r>
              <a:rPr lang="el-GR" b="0" i="0" u="none" strike="noStrike" baseline="0" dirty="0">
                <a:latin typeface="Galatia SIL" panose="02000600020000020004" pitchFamily="2" charset="0"/>
              </a:rPr>
              <a:t>κοινός</a:t>
            </a:r>
            <a:endParaRPr lang="en-US" dirty="0"/>
          </a:p>
        </p:txBody>
      </p:sp>
      <p:sp>
        <p:nvSpPr>
          <p:cNvPr id="10" name="Text Placeholder 9">
            <a:extLst>
              <a:ext uri="{FF2B5EF4-FFF2-40B4-BE49-F238E27FC236}">
                <a16:creationId xmlns:a16="http://schemas.microsoft.com/office/drawing/2014/main" id="{EF2BC084-E6DB-4DE7-B309-042A85EBA700}"/>
              </a:ext>
            </a:extLst>
          </p:cNvPr>
          <p:cNvSpPr>
            <a:spLocks noGrp="1"/>
          </p:cNvSpPr>
          <p:nvPr>
            <p:ph type="body" sz="quarter" idx="13"/>
          </p:nvPr>
        </p:nvSpPr>
        <p:spPr/>
        <p:txBody>
          <a:bodyPr/>
          <a:lstStyle/>
          <a:p>
            <a:r>
              <a:rPr lang="en-US" sz="2800" b="1" u="sng" dirty="0" err="1">
                <a:latin typeface="Verdana" panose="020B0604030504040204" pitchFamily="34" charset="0"/>
                <a:ea typeface="Verdana" panose="020B0604030504040204" pitchFamily="34" charset="0"/>
              </a:rPr>
              <a:t>Koinos</a:t>
            </a:r>
            <a:r>
              <a:rPr lang="en-US" sz="2800" dirty="0">
                <a:latin typeface="Verdana" panose="020B0604030504040204" pitchFamily="34" charset="0"/>
                <a:ea typeface="Verdana" panose="020B0604030504040204" pitchFamily="34" charset="0"/>
              </a:rPr>
              <a:t> = common, average, nothing special, ordinary</a:t>
            </a:r>
          </a:p>
          <a:p>
            <a:endParaRPr lang="en-US" sz="2800" dirty="0">
              <a:latin typeface="Verdana" panose="020B0604030504040204" pitchFamily="34" charset="0"/>
              <a:ea typeface="Verdana" panose="020B0604030504040204" pitchFamily="34" charset="0"/>
            </a:endParaRPr>
          </a:p>
          <a:p>
            <a:r>
              <a:rPr lang="en-US" sz="2800" b="0" i="0" u="none" strike="noStrike" baseline="0" dirty="0">
                <a:latin typeface="Verdana" panose="020B0604030504040204" pitchFamily="34" charset="0"/>
              </a:rPr>
              <a:t>(Act 2:44)  Now all who believed were together, and had all things in </a:t>
            </a:r>
            <a:r>
              <a:rPr lang="en-US" sz="2800" b="0" i="0" u="sng" strike="noStrike" baseline="0" dirty="0">
                <a:latin typeface="Verdana" panose="020B0604030504040204" pitchFamily="34" charset="0"/>
              </a:rPr>
              <a:t>common</a:t>
            </a:r>
            <a:r>
              <a:rPr lang="en-US" sz="2800" b="0" i="0" u="none" strike="noStrike" baseline="0" dirty="0">
                <a:latin typeface="Verdana" panose="020B0604030504040204" pitchFamily="34" charset="0"/>
              </a:rPr>
              <a:t>,</a:t>
            </a:r>
          </a:p>
        </p:txBody>
      </p:sp>
      <p:sp>
        <p:nvSpPr>
          <p:cNvPr id="2" name="Slide Number Placeholder 1">
            <a:extLst>
              <a:ext uri="{FF2B5EF4-FFF2-40B4-BE49-F238E27FC236}">
                <a16:creationId xmlns:a16="http://schemas.microsoft.com/office/drawing/2014/main" id="{BE9800F6-D571-48C4-8466-12AA1ADB6599}"/>
              </a:ext>
            </a:extLst>
          </p:cNvPr>
          <p:cNvSpPr>
            <a:spLocks noGrp="1"/>
          </p:cNvSpPr>
          <p:nvPr>
            <p:ph type="sldNum" sz="quarter" idx="12"/>
          </p:nvPr>
        </p:nvSpPr>
        <p:spPr/>
        <p:txBody>
          <a:bodyPr/>
          <a:lstStyle/>
          <a:p>
            <a:fld id="{C263D6C4-4840-40CC-AC84-17E24B3B7BDE}" type="slidenum">
              <a:rPr lang="en-US" smtClean="0"/>
              <a:pPr/>
              <a:t>3</a:t>
            </a:fld>
            <a:endParaRPr lang="en-US" dirty="0"/>
          </a:p>
        </p:txBody>
      </p:sp>
    </p:spTree>
    <p:extLst>
      <p:ext uri="{BB962C8B-B14F-4D97-AF65-F5344CB8AC3E}">
        <p14:creationId xmlns:p14="http://schemas.microsoft.com/office/powerpoint/2010/main" val="130498836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875C19A-1AAE-476A-A316-A2CF92D763D3}"/>
              </a:ext>
            </a:extLst>
          </p:cNvPr>
          <p:cNvSpPr>
            <a:spLocks noGrp="1"/>
          </p:cNvSpPr>
          <p:nvPr>
            <p:ph type="title"/>
          </p:nvPr>
        </p:nvSpPr>
        <p:spPr/>
        <p:txBody>
          <a:bodyPr/>
          <a:lstStyle/>
          <a:p>
            <a:r>
              <a:rPr lang="en-US" dirty="0"/>
              <a:t>1 – </a:t>
            </a:r>
            <a:r>
              <a:rPr lang="en-US" dirty="0" err="1"/>
              <a:t>Koinos</a:t>
            </a:r>
            <a:r>
              <a:rPr lang="en-US" dirty="0"/>
              <a:t> (noun / m)	Greek – </a:t>
            </a:r>
            <a:r>
              <a:rPr lang="el-GR" b="0" i="0" u="none" strike="noStrike" baseline="0" dirty="0">
                <a:latin typeface="Galatia SIL" panose="02000600020000020004" pitchFamily="2" charset="0"/>
              </a:rPr>
              <a:t>κοινός</a:t>
            </a:r>
            <a:endParaRPr lang="en-US" dirty="0"/>
          </a:p>
        </p:txBody>
      </p:sp>
      <p:sp>
        <p:nvSpPr>
          <p:cNvPr id="10" name="Text Placeholder 9">
            <a:extLst>
              <a:ext uri="{FF2B5EF4-FFF2-40B4-BE49-F238E27FC236}">
                <a16:creationId xmlns:a16="http://schemas.microsoft.com/office/drawing/2014/main" id="{EF2BC084-E6DB-4DE7-B309-042A85EBA700}"/>
              </a:ext>
            </a:extLst>
          </p:cNvPr>
          <p:cNvSpPr>
            <a:spLocks noGrp="1"/>
          </p:cNvSpPr>
          <p:nvPr>
            <p:ph type="body" sz="quarter" idx="13"/>
          </p:nvPr>
        </p:nvSpPr>
        <p:spPr/>
        <p:txBody>
          <a:bodyPr/>
          <a:lstStyle/>
          <a:p>
            <a:r>
              <a:rPr lang="en-US" sz="2800" b="1" u="sng" dirty="0" err="1">
                <a:latin typeface="Verdana" panose="020B0604030504040204" pitchFamily="34" charset="0"/>
                <a:ea typeface="Verdana" panose="020B0604030504040204" pitchFamily="34" charset="0"/>
              </a:rPr>
              <a:t>Koinos</a:t>
            </a:r>
            <a:r>
              <a:rPr lang="en-US" sz="2800" dirty="0">
                <a:latin typeface="Verdana" panose="020B0604030504040204" pitchFamily="34" charset="0"/>
                <a:ea typeface="Verdana" panose="020B0604030504040204" pitchFamily="34" charset="0"/>
              </a:rPr>
              <a:t> = common, average, nothing special, ordinary</a:t>
            </a:r>
          </a:p>
          <a:p>
            <a:pPr marR="0" algn="l" rtl="0"/>
            <a:r>
              <a:rPr lang="en-US" sz="2800" b="0" i="0" u="none" strike="noStrike" baseline="0" dirty="0">
                <a:latin typeface="Verdana" panose="020B0604030504040204" pitchFamily="34" charset="0"/>
              </a:rPr>
              <a:t>(Act 10:14)  But Peter said, "Not so, Lord! For I have never eaten anything </a:t>
            </a:r>
            <a:r>
              <a:rPr lang="en-US" sz="2800" b="0" i="0" u="sng" strike="noStrike" baseline="0" dirty="0">
                <a:latin typeface="Verdana" panose="020B0604030504040204" pitchFamily="34" charset="0"/>
              </a:rPr>
              <a:t>common</a:t>
            </a:r>
            <a:r>
              <a:rPr lang="en-US" sz="2800" b="0" i="0" u="none" strike="noStrike" baseline="0" dirty="0">
                <a:latin typeface="Verdana" panose="020B0604030504040204" pitchFamily="34" charset="0"/>
              </a:rPr>
              <a:t> or unclean."</a:t>
            </a:r>
          </a:p>
          <a:p>
            <a:pPr marR="0" algn="l" rtl="0"/>
            <a:r>
              <a:rPr lang="en-US" sz="2800" b="0" i="0" u="none" strike="noStrike" baseline="0" dirty="0">
                <a:latin typeface="Verdana" panose="020B0604030504040204" pitchFamily="34" charset="0"/>
              </a:rPr>
              <a:t>(Act 10:15)  And a voice </a:t>
            </a:r>
            <a:r>
              <a:rPr lang="en-US" sz="2800" b="0" i="1" u="none" strike="noStrike" baseline="0" dirty="0">
                <a:latin typeface="Verdana" panose="020B0604030504040204" pitchFamily="34" charset="0"/>
              </a:rPr>
              <a:t>spoke</a:t>
            </a:r>
            <a:r>
              <a:rPr lang="en-US" sz="2800" b="0" i="0" u="none" strike="noStrike" baseline="0" dirty="0">
                <a:latin typeface="Verdana" panose="020B0604030504040204" pitchFamily="34" charset="0"/>
              </a:rPr>
              <a:t> to him again the second time, "What God has cleansed you must not call </a:t>
            </a:r>
            <a:r>
              <a:rPr lang="en-US" sz="2800" b="0" i="0" u="sng" strike="noStrike" baseline="0" dirty="0">
                <a:latin typeface="Verdana" panose="020B0604030504040204" pitchFamily="34" charset="0"/>
              </a:rPr>
              <a:t>common</a:t>
            </a:r>
            <a:r>
              <a:rPr lang="en-US" sz="2800" b="0" i="0" u="none" strike="noStrike" baseline="0" dirty="0">
                <a:latin typeface="Verdana" panose="020B0604030504040204" pitchFamily="34" charset="0"/>
              </a:rPr>
              <a:t>."</a:t>
            </a:r>
          </a:p>
        </p:txBody>
      </p:sp>
      <p:sp>
        <p:nvSpPr>
          <p:cNvPr id="2" name="Slide Number Placeholder 1">
            <a:extLst>
              <a:ext uri="{FF2B5EF4-FFF2-40B4-BE49-F238E27FC236}">
                <a16:creationId xmlns:a16="http://schemas.microsoft.com/office/drawing/2014/main" id="{BE9800F6-D571-48C4-8466-12AA1ADB6599}"/>
              </a:ext>
            </a:extLst>
          </p:cNvPr>
          <p:cNvSpPr>
            <a:spLocks noGrp="1"/>
          </p:cNvSpPr>
          <p:nvPr>
            <p:ph type="sldNum" sz="quarter" idx="12"/>
          </p:nvPr>
        </p:nvSpPr>
        <p:spPr/>
        <p:txBody>
          <a:bodyPr/>
          <a:lstStyle/>
          <a:p>
            <a:fld id="{C263D6C4-4840-40CC-AC84-17E24B3B7BDE}" type="slidenum">
              <a:rPr lang="en-US" smtClean="0"/>
              <a:pPr/>
              <a:t>4</a:t>
            </a:fld>
            <a:endParaRPr lang="en-US" dirty="0"/>
          </a:p>
        </p:txBody>
      </p:sp>
    </p:spTree>
    <p:extLst>
      <p:ext uri="{BB962C8B-B14F-4D97-AF65-F5344CB8AC3E}">
        <p14:creationId xmlns:p14="http://schemas.microsoft.com/office/powerpoint/2010/main" val="364485567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875C19A-1AAE-476A-A316-A2CF92D763D3}"/>
              </a:ext>
            </a:extLst>
          </p:cNvPr>
          <p:cNvSpPr>
            <a:spLocks noGrp="1"/>
          </p:cNvSpPr>
          <p:nvPr>
            <p:ph type="title"/>
          </p:nvPr>
        </p:nvSpPr>
        <p:spPr/>
        <p:txBody>
          <a:bodyPr/>
          <a:lstStyle/>
          <a:p>
            <a:r>
              <a:rPr lang="en-US" dirty="0"/>
              <a:t>1 – </a:t>
            </a:r>
            <a:r>
              <a:rPr lang="en-US" dirty="0" err="1"/>
              <a:t>Koinos</a:t>
            </a:r>
            <a:r>
              <a:rPr lang="en-US" dirty="0"/>
              <a:t> (noun / m)	Greek – </a:t>
            </a:r>
            <a:r>
              <a:rPr lang="el-GR" b="0" i="0" u="none" strike="noStrike" baseline="0" dirty="0">
                <a:latin typeface="Galatia SIL" panose="02000600020000020004" pitchFamily="2" charset="0"/>
              </a:rPr>
              <a:t>κοινός</a:t>
            </a:r>
            <a:endParaRPr lang="en-US" dirty="0"/>
          </a:p>
        </p:txBody>
      </p:sp>
      <p:sp>
        <p:nvSpPr>
          <p:cNvPr id="10" name="Text Placeholder 9">
            <a:extLst>
              <a:ext uri="{FF2B5EF4-FFF2-40B4-BE49-F238E27FC236}">
                <a16:creationId xmlns:a16="http://schemas.microsoft.com/office/drawing/2014/main" id="{EF2BC084-E6DB-4DE7-B309-042A85EBA700}"/>
              </a:ext>
            </a:extLst>
          </p:cNvPr>
          <p:cNvSpPr>
            <a:spLocks noGrp="1"/>
          </p:cNvSpPr>
          <p:nvPr>
            <p:ph type="body" sz="quarter" idx="13"/>
          </p:nvPr>
        </p:nvSpPr>
        <p:spPr/>
        <p:txBody>
          <a:bodyPr/>
          <a:lstStyle/>
          <a:p>
            <a:r>
              <a:rPr lang="en-US" sz="2800" b="1" u="sng" dirty="0" err="1">
                <a:latin typeface="Verdana" panose="020B0604030504040204" pitchFamily="34" charset="0"/>
                <a:ea typeface="Verdana" panose="020B0604030504040204" pitchFamily="34" charset="0"/>
              </a:rPr>
              <a:t>Koinos</a:t>
            </a:r>
            <a:r>
              <a:rPr lang="en-US" sz="2800" dirty="0">
                <a:latin typeface="Verdana" panose="020B0604030504040204" pitchFamily="34" charset="0"/>
                <a:ea typeface="Verdana" panose="020B0604030504040204" pitchFamily="34" charset="0"/>
              </a:rPr>
              <a:t> = common, average, nothing special, ordinary</a:t>
            </a:r>
          </a:p>
          <a:p>
            <a:r>
              <a:rPr lang="en-US" sz="2800" dirty="0">
                <a:latin typeface="Verdana" panose="020B0604030504040204" pitchFamily="34" charset="0"/>
                <a:ea typeface="Verdana" panose="020B0604030504040204" pitchFamily="34" charset="0"/>
              </a:rPr>
              <a:t>The idea is seen in:</a:t>
            </a:r>
          </a:p>
          <a:p>
            <a:pPr marR="0" algn="l" rtl="0"/>
            <a:r>
              <a:rPr lang="en-US" sz="2800" b="0" i="0" u="none" strike="noStrike" baseline="0" dirty="0">
                <a:latin typeface="Verdana" panose="020B0604030504040204" pitchFamily="34" charset="0"/>
              </a:rPr>
              <a:t>(Revelation 3:15)  "I know your works, that you are neither cold nor hot. I could wish you were cold or hot. (16)  So then, because you are lukewarm, and neither cold nor hot, I will vomit you out of My mouth.</a:t>
            </a:r>
          </a:p>
        </p:txBody>
      </p:sp>
      <p:sp>
        <p:nvSpPr>
          <p:cNvPr id="2" name="Slide Number Placeholder 1">
            <a:extLst>
              <a:ext uri="{FF2B5EF4-FFF2-40B4-BE49-F238E27FC236}">
                <a16:creationId xmlns:a16="http://schemas.microsoft.com/office/drawing/2014/main" id="{BE9800F6-D571-48C4-8466-12AA1ADB6599}"/>
              </a:ext>
            </a:extLst>
          </p:cNvPr>
          <p:cNvSpPr>
            <a:spLocks noGrp="1"/>
          </p:cNvSpPr>
          <p:nvPr>
            <p:ph type="sldNum" sz="quarter" idx="12"/>
          </p:nvPr>
        </p:nvSpPr>
        <p:spPr/>
        <p:txBody>
          <a:bodyPr/>
          <a:lstStyle/>
          <a:p>
            <a:fld id="{C263D6C4-4840-40CC-AC84-17E24B3B7BDE}" type="slidenum">
              <a:rPr lang="en-US" smtClean="0"/>
              <a:pPr/>
              <a:t>5</a:t>
            </a:fld>
            <a:endParaRPr lang="en-US" dirty="0"/>
          </a:p>
        </p:txBody>
      </p:sp>
    </p:spTree>
    <p:extLst>
      <p:ext uri="{BB962C8B-B14F-4D97-AF65-F5344CB8AC3E}">
        <p14:creationId xmlns:p14="http://schemas.microsoft.com/office/powerpoint/2010/main" val="239044478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875C19A-1AAE-476A-A316-A2CF92D763D3}"/>
              </a:ext>
            </a:extLst>
          </p:cNvPr>
          <p:cNvSpPr>
            <a:spLocks noGrp="1"/>
          </p:cNvSpPr>
          <p:nvPr>
            <p:ph type="title"/>
          </p:nvPr>
        </p:nvSpPr>
        <p:spPr/>
        <p:txBody>
          <a:bodyPr/>
          <a:lstStyle/>
          <a:p>
            <a:r>
              <a:rPr lang="en-US" dirty="0"/>
              <a:t>2 – </a:t>
            </a:r>
            <a:r>
              <a:rPr lang="en-US" dirty="0" err="1"/>
              <a:t>Koinoo</a:t>
            </a:r>
            <a:r>
              <a:rPr lang="en-US" dirty="0"/>
              <a:t> (verb) 		Greek – </a:t>
            </a:r>
            <a:r>
              <a:rPr lang="el-GR" b="0" i="0" u="none" strike="noStrike" baseline="0" dirty="0">
                <a:latin typeface="Galatia SIL" panose="02000600020000020004" pitchFamily="2" charset="0"/>
              </a:rPr>
              <a:t>κοινόω</a:t>
            </a:r>
            <a:endParaRPr lang="en-US" dirty="0"/>
          </a:p>
        </p:txBody>
      </p:sp>
      <p:sp>
        <p:nvSpPr>
          <p:cNvPr id="10" name="Text Placeholder 9">
            <a:extLst>
              <a:ext uri="{FF2B5EF4-FFF2-40B4-BE49-F238E27FC236}">
                <a16:creationId xmlns:a16="http://schemas.microsoft.com/office/drawing/2014/main" id="{EF2BC084-E6DB-4DE7-B309-042A85EBA700}"/>
              </a:ext>
            </a:extLst>
          </p:cNvPr>
          <p:cNvSpPr>
            <a:spLocks noGrp="1"/>
          </p:cNvSpPr>
          <p:nvPr>
            <p:ph type="body" sz="quarter" idx="13"/>
          </p:nvPr>
        </p:nvSpPr>
        <p:spPr/>
        <p:txBody>
          <a:bodyPr/>
          <a:lstStyle/>
          <a:p>
            <a:r>
              <a:rPr lang="en-US" sz="2800" b="1" u="sng" dirty="0" err="1">
                <a:latin typeface="Verdana" panose="020B0604030504040204" pitchFamily="34" charset="0"/>
                <a:ea typeface="Verdana" panose="020B0604030504040204" pitchFamily="34" charset="0"/>
              </a:rPr>
              <a:t>Koinoo</a:t>
            </a:r>
            <a:r>
              <a:rPr lang="en-US" sz="2800" dirty="0">
                <a:latin typeface="Verdana" panose="020B0604030504040204" pitchFamily="34" charset="0"/>
                <a:ea typeface="Verdana" panose="020B0604030504040204" pitchFamily="34" charset="0"/>
              </a:rPr>
              <a:t> is a verb often translated unclean, defile, pollute.</a:t>
            </a:r>
          </a:p>
          <a:p>
            <a:endParaRPr lang="en-US" sz="2800" dirty="0">
              <a:latin typeface="Verdana" panose="020B0604030504040204" pitchFamily="34" charset="0"/>
              <a:ea typeface="Verdana" panose="020B0604030504040204" pitchFamily="34" charset="0"/>
            </a:endParaRPr>
          </a:p>
          <a:p>
            <a:pPr marR="0" algn="l" rtl="0"/>
            <a:r>
              <a:rPr lang="en-US" sz="2800" b="0" i="0" u="none" strike="noStrike" baseline="0" dirty="0">
                <a:latin typeface="Verdana" panose="020B0604030504040204" pitchFamily="34" charset="0"/>
              </a:rPr>
              <a:t>(Mark 7:15)  There is nothing that enters a man from outside which can </a:t>
            </a:r>
            <a:r>
              <a:rPr lang="en-US" sz="2800" b="0" i="0" u="sng" strike="noStrike" baseline="0" dirty="0">
                <a:latin typeface="Verdana" panose="020B0604030504040204" pitchFamily="34" charset="0"/>
              </a:rPr>
              <a:t>defile</a:t>
            </a:r>
            <a:r>
              <a:rPr lang="en-US" sz="2800" b="0" i="0" u="none" strike="noStrike" baseline="0" dirty="0">
                <a:latin typeface="Verdana" panose="020B0604030504040204" pitchFamily="34" charset="0"/>
              </a:rPr>
              <a:t> him; but the things which come out of him, those are the things that </a:t>
            </a:r>
            <a:r>
              <a:rPr lang="en-US" sz="2800" b="0" i="0" u="sng" strike="noStrike" baseline="0" dirty="0">
                <a:latin typeface="Verdana" panose="020B0604030504040204" pitchFamily="34" charset="0"/>
              </a:rPr>
              <a:t>defile</a:t>
            </a:r>
            <a:r>
              <a:rPr lang="en-US" sz="2800" b="0" i="0" u="none" strike="noStrike" baseline="0" dirty="0">
                <a:latin typeface="Verdana" panose="020B0604030504040204" pitchFamily="34" charset="0"/>
              </a:rPr>
              <a:t> a man.</a:t>
            </a:r>
          </a:p>
          <a:p>
            <a:pPr marR="0" algn="l" rtl="0"/>
            <a:endParaRPr lang="en-US" sz="1800" b="0" i="0" u="none" strike="noStrike" baseline="0" dirty="0">
              <a:solidFill>
                <a:srgbClr val="DA3737"/>
              </a:solidFill>
              <a:latin typeface="Verdana" panose="020B0604030504040204" pitchFamily="34" charset="0"/>
            </a:endParaRPr>
          </a:p>
        </p:txBody>
      </p:sp>
      <p:sp>
        <p:nvSpPr>
          <p:cNvPr id="2" name="Slide Number Placeholder 1">
            <a:extLst>
              <a:ext uri="{FF2B5EF4-FFF2-40B4-BE49-F238E27FC236}">
                <a16:creationId xmlns:a16="http://schemas.microsoft.com/office/drawing/2014/main" id="{BE9800F6-D571-48C4-8466-12AA1ADB6599}"/>
              </a:ext>
            </a:extLst>
          </p:cNvPr>
          <p:cNvSpPr>
            <a:spLocks noGrp="1"/>
          </p:cNvSpPr>
          <p:nvPr>
            <p:ph type="sldNum" sz="quarter" idx="12"/>
          </p:nvPr>
        </p:nvSpPr>
        <p:spPr/>
        <p:txBody>
          <a:bodyPr/>
          <a:lstStyle/>
          <a:p>
            <a:fld id="{C263D6C4-4840-40CC-AC84-17E24B3B7BDE}" type="slidenum">
              <a:rPr lang="en-US" smtClean="0"/>
              <a:pPr/>
              <a:t>6</a:t>
            </a:fld>
            <a:endParaRPr lang="en-US" dirty="0"/>
          </a:p>
        </p:txBody>
      </p:sp>
    </p:spTree>
    <p:extLst>
      <p:ext uri="{BB962C8B-B14F-4D97-AF65-F5344CB8AC3E}">
        <p14:creationId xmlns:p14="http://schemas.microsoft.com/office/powerpoint/2010/main" val="47652185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875C19A-1AAE-476A-A316-A2CF92D763D3}"/>
              </a:ext>
            </a:extLst>
          </p:cNvPr>
          <p:cNvSpPr>
            <a:spLocks noGrp="1"/>
          </p:cNvSpPr>
          <p:nvPr>
            <p:ph type="title"/>
          </p:nvPr>
        </p:nvSpPr>
        <p:spPr/>
        <p:txBody>
          <a:bodyPr/>
          <a:lstStyle/>
          <a:p>
            <a:r>
              <a:rPr lang="en-US" dirty="0"/>
              <a:t>2 – </a:t>
            </a:r>
            <a:r>
              <a:rPr lang="en-US" dirty="0" err="1"/>
              <a:t>Koinoo</a:t>
            </a:r>
            <a:r>
              <a:rPr lang="en-US" dirty="0"/>
              <a:t> (verb) 		Greek – </a:t>
            </a:r>
            <a:r>
              <a:rPr lang="el-GR" b="0" i="0" u="none" strike="noStrike" baseline="0" dirty="0">
                <a:latin typeface="Galatia SIL" panose="02000600020000020004" pitchFamily="2" charset="0"/>
              </a:rPr>
              <a:t>κοινόω</a:t>
            </a:r>
            <a:endParaRPr lang="en-US" dirty="0"/>
          </a:p>
        </p:txBody>
      </p:sp>
      <p:sp>
        <p:nvSpPr>
          <p:cNvPr id="10" name="Text Placeholder 9">
            <a:extLst>
              <a:ext uri="{FF2B5EF4-FFF2-40B4-BE49-F238E27FC236}">
                <a16:creationId xmlns:a16="http://schemas.microsoft.com/office/drawing/2014/main" id="{EF2BC084-E6DB-4DE7-B309-042A85EBA700}"/>
              </a:ext>
            </a:extLst>
          </p:cNvPr>
          <p:cNvSpPr>
            <a:spLocks noGrp="1"/>
          </p:cNvSpPr>
          <p:nvPr>
            <p:ph type="body" sz="quarter" idx="13"/>
          </p:nvPr>
        </p:nvSpPr>
        <p:spPr/>
        <p:txBody>
          <a:bodyPr/>
          <a:lstStyle/>
          <a:p>
            <a:r>
              <a:rPr lang="en-US" sz="2800" b="1" u="sng" dirty="0" err="1">
                <a:latin typeface="Verdana" panose="020B0604030504040204" pitchFamily="34" charset="0"/>
                <a:ea typeface="Verdana" panose="020B0604030504040204" pitchFamily="34" charset="0"/>
              </a:rPr>
              <a:t>Koinoo</a:t>
            </a:r>
            <a:r>
              <a:rPr lang="en-US" sz="2800" dirty="0">
                <a:latin typeface="Verdana" panose="020B0604030504040204" pitchFamily="34" charset="0"/>
                <a:ea typeface="Verdana" panose="020B0604030504040204" pitchFamily="34" charset="0"/>
              </a:rPr>
              <a:t> is a verb often translated unclean, defile, pollute.</a:t>
            </a:r>
          </a:p>
          <a:p>
            <a:endParaRPr lang="en-US" sz="2800" dirty="0">
              <a:latin typeface="Verdana" panose="020B0604030504040204" pitchFamily="34" charset="0"/>
              <a:ea typeface="Verdana" panose="020B0604030504040204" pitchFamily="34" charset="0"/>
            </a:endParaRPr>
          </a:p>
          <a:p>
            <a:pPr marR="0" algn="l" rtl="0"/>
            <a:r>
              <a:rPr lang="en-US" sz="2400" b="0" i="0" u="none" strike="noStrike" baseline="0" dirty="0">
                <a:latin typeface="Verdana" panose="020B0604030504040204" pitchFamily="34" charset="0"/>
              </a:rPr>
              <a:t>(Mark 7:18)  So He said to them, "Are you thus without understanding also? Do you not perceive that whatever enters a man from outside cannot </a:t>
            </a:r>
            <a:r>
              <a:rPr lang="en-US" sz="2400" b="0" i="0" u="sng" strike="noStrike" baseline="0" dirty="0">
                <a:latin typeface="Verdana" panose="020B0604030504040204" pitchFamily="34" charset="0"/>
              </a:rPr>
              <a:t>defile</a:t>
            </a:r>
            <a:r>
              <a:rPr lang="en-US" sz="2400" b="0" i="0" u="none" strike="noStrike" baseline="0" dirty="0">
                <a:latin typeface="Verdana" panose="020B0604030504040204" pitchFamily="34" charset="0"/>
              </a:rPr>
              <a:t> him,</a:t>
            </a:r>
          </a:p>
          <a:p>
            <a:pPr marR="0" algn="l" rtl="0"/>
            <a:endParaRPr lang="en-US" sz="1800" b="0" i="0" u="none" strike="noStrike" baseline="0" dirty="0">
              <a:solidFill>
                <a:srgbClr val="DA3737"/>
              </a:solidFill>
              <a:latin typeface="Verdana" panose="020B0604030504040204" pitchFamily="34" charset="0"/>
            </a:endParaRPr>
          </a:p>
        </p:txBody>
      </p:sp>
      <p:sp>
        <p:nvSpPr>
          <p:cNvPr id="2" name="Slide Number Placeholder 1">
            <a:extLst>
              <a:ext uri="{FF2B5EF4-FFF2-40B4-BE49-F238E27FC236}">
                <a16:creationId xmlns:a16="http://schemas.microsoft.com/office/drawing/2014/main" id="{BE9800F6-D571-48C4-8466-12AA1ADB6599}"/>
              </a:ext>
            </a:extLst>
          </p:cNvPr>
          <p:cNvSpPr>
            <a:spLocks noGrp="1"/>
          </p:cNvSpPr>
          <p:nvPr>
            <p:ph type="sldNum" sz="quarter" idx="12"/>
          </p:nvPr>
        </p:nvSpPr>
        <p:spPr/>
        <p:txBody>
          <a:bodyPr/>
          <a:lstStyle/>
          <a:p>
            <a:fld id="{C263D6C4-4840-40CC-AC84-17E24B3B7BDE}" type="slidenum">
              <a:rPr lang="en-US" smtClean="0"/>
              <a:pPr/>
              <a:t>7</a:t>
            </a:fld>
            <a:endParaRPr lang="en-US" dirty="0"/>
          </a:p>
        </p:txBody>
      </p:sp>
    </p:spTree>
    <p:extLst>
      <p:ext uri="{BB962C8B-B14F-4D97-AF65-F5344CB8AC3E}">
        <p14:creationId xmlns:p14="http://schemas.microsoft.com/office/powerpoint/2010/main" val="296780733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875C19A-1AAE-476A-A316-A2CF92D763D3}"/>
              </a:ext>
            </a:extLst>
          </p:cNvPr>
          <p:cNvSpPr>
            <a:spLocks noGrp="1"/>
          </p:cNvSpPr>
          <p:nvPr>
            <p:ph type="title"/>
          </p:nvPr>
        </p:nvSpPr>
        <p:spPr/>
        <p:txBody>
          <a:bodyPr/>
          <a:lstStyle/>
          <a:p>
            <a:r>
              <a:rPr lang="en-US" dirty="0"/>
              <a:t>2 – </a:t>
            </a:r>
            <a:r>
              <a:rPr lang="en-US" dirty="0" err="1"/>
              <a:t>Koinoo</a:t>
            </a:r>
            <a:r>
              <a:rPr lang="en-US" dirty="0"/>
              <a:t> (verb) 		Greek – </a:t>
            </a:r>
            <a:r>
              <a:rPr lang="el-GR" b="0" i="0" u="none" strike="noStrike" baseline="0" dirty="0">
                <a:latin typeface="Galatia SIL" panose="02000600020000020004" pitchFamily="2" charset="0"/>
              </a:rPr>
              <a:t>κοινόω</a:t>
            </a:r>
            <a:endParaRPr lang="en-US" dirty="0"/>
          </a:p>
        </p:txBody>
      </p:sp>
      <p:sp>
        <p:nvSpPr>
          <p:cNvPr id="10" name="Text Placeholder 9">
            <a:extLst>
              <a:ext uri="{FF2B5EF4-FFF2-40B4-BE49-F238E27FC236}">
                <a16:creationId xmlns:a16="http://schemas.microsoft.com/office/drawing/2014/main" id="{EF2BC084-E6DB-4DE7-B309-042A85EBA700}"/>
              </a:ext>
            </a:extLst>
          </p:cNvPr>
          <p:cNvSpPr>
            <a:spLocks noGrp="1"/>
          </p:cNvSpPr>
          <p:nvPr>
            <p:ph type="body" sz="quarter" idx="13"/>
          </p:nvPr>
        </p:nvSpPr>
        <p:spPr/>
        <p:txBody>
          <a:bodyPr/>
          <a:lstStyle/>
          <a:p>
            <a:r>
              <a:rPr lang="en-US" sz="2800" b="1" u="sng" dirty="0" err="1">
                <a:latin typeface="Verdana" panose="020B0604030504040204" pitchFamily="34" charset="0"/>
                <a:ea typeface="Verdana" panose="020B0604030504040204" pitchFamily="34" charset="0"/>
              </a:rPr>
              <a:t>Koinoo</a:t>
            </a:r>
            <a:r>
              <a:rPr lang="en-US" sz="2800" dirty="0">
                <a:latin typeface="Verdana" panose="020B0604030504040204" pitchFamily="34" charset="0"/>
                <a:ea typeface="Verdana" panose="020B0604030504040204" pitchFamily="34" charset="0"/>
              </a:rPr>
              <a:t> is a verb often translated unclean, defile, pollute.</a:t>
            </a:r>
          </a:p>
          <a:p>
            <a:pPr marR="0" algn="l" rtl="0"/>
            <a:r>
              <a:rPr lang="en-US" sz="2400" b="0" i="0" u="none" strike="noStrike" baseline="0" dirty="0">
                <a:latin typeface="Verdana" panose="020B0604030504040204" pitchFamily="34" charset="0"/>
              </a:rPr>
              <a:t>(Mark 7:21)  For from within, out of the heart of men, proceed evil thoughts, adulteries, fornications, murders, (22)  thefts, covetousness, wickedness, deceit, lewdness, an evil eye, blasphemy, pride, foolishness. (23)  All these evil things come from within and </a:t>
            </a:r>
            <a:r>
              <a:rPr lang="en-US" sz="2400" b="0" i="0" u="sng" strike="noStrike" baseline="0" dirty="0">
                <a:latin typeface="Verdana" panose="020B0604030504040204" pitchFamily="34" charset="0"/>
              </a:rPr>
              <a:t>defile</a:t>
            </a:r>
            <a:r>
              <a:rPr lang="en-US" sz="2400" b="0" i="0" u="none" strike="noStrike" baseline="0" dirty="0">
                <a:latin typeface="Verdana" panose="020B0604030504040204" pitchFamily="34" charset="0"/>
              </a:rPr>
              <a:t> a man."</a:t>
            </a:r>
          </a:p>
        </p:txBody>
      </p:sp>
      <p:sp>
        <p:nvSpPr>
          <p:cNvPr id="2" name="Slide Number Placeholder 1">
            <a:extLst>
              <a:ext uri="{FF2B5EF4-FFF2-40B4-BE49-F238E27FC236}">
                <a16:creationId xmlns:a16="http://schemas.microsoft.com/office/drawing/2014/main" id="{BE9800F6-D571-48C4-8466-12AA1ADB6599}"/>
              </a:ext>
            </a:extLst>
          </p:cNvPr>
          <p:cNvSpPr>
            <a:spLocks noGrp="1"/>
          </p:cNvSpPr>
          <p:nvPr>
            <p:ph type="sldNum" sz="quarter" idx="12"/>
          </p:nvPr>
        </p:nvSpPr>
        <p:spPr/>
        <p:txBody>
          <a:bodyPr/>
          <a:lstStyle/>
          <a:p>
            <a:fld id="{C263D6C4-4840-40CC-AC84-17E24B3B7BDE}" type="slidenum">
              <a:rPr lang="en-US" smtClean="0"/>
              <a:pPr/>
              <a:t>8</a:t>
            </a:fld>
            <a:endParaRPr lang="en-US" dirty="0"/>
          </a:p>
        </p:txBody>
      </p:sp>
    </p:spTree>
    <p:extLst>
      <p:ext uri="{BB962C8B-B14F-4D97-AF65-F5344CB8AC3E}">
        <p14:creationId xmlns:p14="http://schemas.microsoft.com/office/powerpoint/2010/main" val="1801882207"/>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875C19A-1AAE-476A-A316-A2CF92D763D3}"/>
              </a:ext>
            </a:extLst>
          </p:cNvPr>
          <p:cNvSpPr>
            <a:spLocks noGrp="1"/>
          </p:cNvSpPr>
          <p:nvPr>
            <p:ph type="title"/>
          </p:nvPr>
        </p:nvSpPr>
        <p:spPr/>
        <p:txBody>
          <a:bodyPr/>
          <a:lstStyle/>
          <a:p>
            <a:r>
              <a:rPr lang="en-US" dirty="0"/>
              <a:t>2 – </a:t>
            </a:r>
            <a:r>
              <a:rPr lang="en-US" dirty="0" err="1"/>
              <a:t>Koinoo</a:t>
            </a:r>
            <a:r>
              <a:rPr lang="en-US" dirty="0"/>
              <a:t> (verb) 		Greek – </a:t>
            </a:r>
            <a:r>
              <a:rPr lang="el-GR" b="0" i="0" u="none" strike="noStrike" baseline="0" dirty="0">
                <a:latin typeface="Galatia SIL" panose="02000600020000020004" pitchFamily="2" charset="0"/>
              </a:rPr>
              <a:t>κοινόω</a:t>
            </a:r>
            <a:endParaRPr lang="en-US" dirty="0"/>
          </a:p>
        </p:txBody>
      </p:sp>
      <p:sp>
        <p:nvSpPr>
          <p:cNvPr id="10" name="Text Placeholder 9">
            <a:extLst>
              <a:ext uri="{FF2B5EF4-FFF2-40B4-BE49-F238E27FC236}">
                <a16:creationId xmlns:a16="http://schemas.microsoft.com/office/drawing/2014/main" id="{EF2BC084-E6DB-4DE7-B309-042A85EBA700}"/>
              </a:ext>
            </a:extLst>
          </p:cNvPr>
          <p:cNvSpPr>
            <a:spLocks noGrp="1"/>
          </p:cNvSpPr>
          <p:nvPr>
            <p:ph type="body" sz="quarter" idx="13"/>
          </p:nvPr>
        </p:nvSpPr>
        <p:spPr/>
        <p:txBody>
          <a:bodyPr/>
          <a:lstStyle/>
          <a:p>
            <a:r>
              <a:rPr lang="en-US" sz="2800" b="1" u="sng" dirty="0" err="1">
                <a:latin typeface="Verdana" panose="020B0604030504040204" pitchFamily="34" charset="0"/>
                <a:ea typeface="Verdana" panose="020B0604030504040204" pitchFamily="34" charset="0"/>
              </a:rPr>
              <a:t>Koinoo</a:t>
            </a:r>
            <a:r>
              <a:rPr lang="en-US" sz="2800" dirty="0">
                <a:latin typeface="Verdana" panose="020B0604030504040204" pitchFamily="34" charset="0"/>
                <a:ea typeface="Verdana" panose="020B0604030504040204" pitchFamily="34" charset="0"/>
              </a:rPr>
              <a:t> is a verb often translated unclean, defile, pollute.</a:t>
            </a:r>
          </a:p>
          <a:p>
            <a:pPr marR="0" algn="l" rtl="0"/>
            <a:r>
              <a:rPr lang="en-US" sz="2800" b="0" i="0" u="none" strike="noStrike" baseline="0" dirty="0">
                <a:latin typeface="Verdana" panose="020B0604030504040204" pitchFamily="34" charset="0"/>
              </a:rPr>
              <a:t>(Acts 21:28)  crying out, "Men of Israel, help! This is the man who teaches all </a:t>
            </a:r>
            <a:r>
              <a:rPr lang="en-US" sz="2800" b="0" i="1" u="none" strike="noStrike" baseline="0" dirty="0">
                <a:latin typeface="Verdana" panose="020B0604030504040204" pitchFamily="34" charset="0"/>
              </a:rPr>
              <a:t>men</a:t>
            </a:r>
            <a:r>
              <a:rPr lang="en-US" sz="2800" b="0" i="0" u="none" strike="noStrike" baseline="0" dirty="0">
                <a:latin typeface="Verdana" panose="020B0604030504040204" pitchFamily="34" charset="0"/>
              </a:rPr>
              <a:t> everywhere against the people, the law, and this place; and furthermore he also brought Greeks into the temple and has </a:t>
            </a:r>
            <a:r>
              <a:rPr lang="en-US" sz="2800" b="0" i="0" u="sng" strike="noStrike" baseline="0" dirty="0">
                <a:latin typeface="Verdana" panose="020B0604030504040204" pitchFamily="34" charset="0"/>
              </a:rPr>
              <a:t>defiled</a:t>
            </a:r>
            <a:r>
              <a:rPr lang="en-US" sz="2800" b="0" i="0" u="none" strike="noStrike" baseline="0" dirty="0">
                <a:latin typeface="Verdana" panose="020B0604030504040204" pitchFamily="34" charset="0"/>
              </a:rPr>
              <a:t> this holy place."</a:t>
            </a:r>
          </a:p>
        </p:txBody>
      </p:sp>
      <p:sp>
        <p:nvSpPr>
          <p:cNvPr id="2" name="Slide Number Placeholder 1">
            <a:extLst>
              <a:ext uri="{FF2B5EF4-FFF2-40B4-BE49-F238E27FC236}">
                <a16:creationId xmlns:a16="http://schemas.microsoft.com/office/drawing/2014/main" id="{BE9800F6-D571-48C4-8466-12AA1ADB6599}"/>
              </a:ext>
            </a:extLst>
          </p:cNvPr>
          <p:cNvSpPr>
            <a:spLocks noGrp="1"/>
          </p:cNvSpPr>
          <p:nvPr>
            <p:ph type="sldNum" sz="quarter" idx="12"/>
          </p:nvPr>
        </p:nvSpPr>
        <p:spPr/>
        <p:txBody>
          <a:bodyPr/>
          <a:lstStyle/>
          <a:p>
            <a:fld id="{C263D6C4-4840-40CC-AC84-17E24B3B7BDE}" type="slidenum">
              <a:rPr lang="en-US" smtClean="0"/>
              <a:pPr/>
              <a:t>9</a:t>
            </a:fld>
            <a:endParaRPr lang="en-US" dirty="0"/>
          </a:p>
        </p:txBody>
      </p:sp>
    </p:spTree>
    <p:extLst>
      <p:ext uri="{BB962C8B-B14F-4D97-AF65-F5344CB8AC3E}">
        <p14:creationId xmlns:p14="http://schemas.microsoft.com/office/powerpoint/2010/main" val="173824751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theme/theme1.xml><?xml version="1.0" encoding="utf-8"?>
<a:theme xmlns:a="http://schemas.openxmlformats.org/drawingml/2006/main" name="Office Theme">
  <a:themeElements>
    <a:clrScheme name="Custom 12">
      <a:dk1>
        <a:srgbClr val="000000"/>
      </a:dk1>
      <a:lt1>
        <a:srgbClr val="FFFFFF"/>
      </a:lt1>
      <a:dk2>
        <a:srgbClr val="6D6E71"/>
      </a:dk2>
      <a:lt2>
        <a:srgbClr val="58595B"/>
      </a:lt2>
      <a:accent1>
        <a:srgbClr val="0065A4"/>
      </a:accent1>
      <a:accent2>
        <a:srgbClr val="47C3D3"/>
      </a:accent2>
      <a:accent3>
        <a:srgbClr val="8F2D63"/>
      </a:accent3>
      <a:accent4>
        <a:srgbClr val="1A6871"/>
      </a:accent4>
      <a:accent5>
        <a:srgbClr val="0C4360"/>
      </a:accent5>
      <a:accent6>
        <a:srgbClr val="F47735"/>
      </a:accent6>
      <a:hlink>
        <a:srgbClr val="00559A"/>
      </a:hlink>
      <a:folHlink>
        <a:srgbClr val="595851"/>
      </a:folHlink>
    </a:clrScheme>
    <a:fontScheme name="Custom 3">
      <a:majorFont>
        <a:latin typeface="Trebuchet MS"/>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66687569_Modern blue presentation_AAS_v5" id="{C7B59113-CD15-4341-96CA-86E715D5BE98}" vid="{5A8FDAEB-3DF3-4B3C-A708-49813F8D6F8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291512c1ee715ab617f4c07df79fc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256c27c40ca5c40ce1cf6c44f0205df"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B26E0C9-B2AA-42E6-97B6-E1B7D9EAF129}">
  <ds:schemaRefs>
    <ds:schemaRef ds:uri="http://schemas.microsoft.com/sharepoint/v3/contenttype/forms"/>
  </ds:schemaRefs>
</ds:datastoreItem>
</file>

<file path=customXml/itemProps2.xml><?xml version="1.0" encoding="utf-8"?>
<ds:datastoreItem xmlns:ds="http://schemas.openxmlformats.org/officeDocument/2006/customXml" ds:itemID="{F5757914-1161-4661-9696-421FD6935CDD}">
  <ds:schemaRefs>
    <ds:schemaRef ds:uri="http://schemas.microsoft.com/office/2006/metadata/properties"/>
    <ds:schemaRef ds:uri="http://schemas.microsoft.com/office/infopath/2007/PartnerControls"/>
    <ds:schemaRef ds:uri="71af3243-3dd4-4a8d-8c0d-dd76da1f02a5"/>
  </ds:schemaRefs>
</ds:datastoreItem>
</file>

<file path=customXml/itemProps3.xml><?xml version="1.0" encoding="utf-8"?>
<ds:datastoreItem xmlns:ds="http://schemas.openxmlformats.org/officeDocument/2006/customXml" ds:itemID="{4C103400-4A22-4E35-B588-4C4D4263895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Modern blue presentation</Template>
  <TotalTime>189</TotalTime>
  <Words>1144</Words>
  <Application>Microsoft Office PowerPoint</Application>
  <PresentationFormat>Widescreen</PresentationFormat>
  <Paragraphs>104</Paragraphs>
  <Slides>20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vt:lpstr>
      <vt:lpstr>Calibri</vt:lpstr>
      <vt:lpstr>Galatia SIL</vt:lpstr>
      <vt:lpstr>Trade Gothic LT Pro</vt:lpstr>
      <vt:lpstr>Trebuchet MS</vt:lpstr>
      <vt:lpstr>Verdana</vt:lpstr>
      <vt:lpstr>Office Theme</vt:lpstr>
      <vt:lpstr>3 “Koins” in a Fountain</vt:lpstr>
      <vt:lpstr>The title of this lesson</vt:lpstr>
      <vt:lpstr>1 – Koinos (noun / m) Greek – κοινός</vt:lpstr>
      <vt:lpstr>1 – Koinos (noun / m) Greek – κοινός</vt:lpstr>
      <vt:lpstr>1 – Koinos (noun / m) Greek – κοινός</vt:lpstr>
      <vt:lpstr>2 – Koinoo (verb)   Greek – κοινόω</vt:lpstr>
      <vt:lpstr>2 – Koinoo (verb)   Greek – κοινόω</vt:lpstr>
      <vt:lpstr>2 – Koinoo (verb)   Greek – κοινόω</vt:lpstr>
      <vt:lpstr>2 – Koinoo (verb)   Greek – κοινόω</vt:lpstr>
      <vt:lpstr>2 – Koinoo (verb)   Greek – κοινόω</vt:lpstr>
      <vt:lpstr>3 – Koinonia (noun / f)  Greek – κοινωνία</vt:lpstr>
      <vt:lpstr>3 – Koinonia (noun / f)  Greek – κοινωνία</vt:lpstr>
      <vt:lpstr>3 – Koinonia (noun / f)  Greek – κοινωνία</vt:lpstr>
      <vt:lpstr>3 – Koinonia (noun / f)  Greek – κοινωνία</vt:lpstr>
      <vt:lpstr>3 – Koinonia (noun / f)  Greek – κοινωνία</vt:lpstr>
      <vt:lpstr>4 – Koinonia is NOT:  Greek – κοινωνία</vt:lpstr>
      <vt:lpstr>4 – Koinonia is NOT:  Greek – κοινωνία</vt:lpstr>
      <vt:lpstr>4 – Koinonia is NOT:  Greek – κοινωνία</vt:lpstr>
      <vt:lpstr>5 – Koinonia IS:  Greek – κοινωνία</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Manly Luscombe</dc:creator>
  <cp:lastModifiedBy>Manly Luscombe</cp:lastModifiedBy>
  <cp:revision>7</cp:revision>
  <dcterms:created xsi:type="dcterms:W3CDTF">2024-07-26T12:18:47Z</dcterms:created>
  <dcterms:modified xsi:type="dcterms:W3CDTF">2024-07-30T18:03:36Z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