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9"/>
  </p:notesMasterIdLst>
  <p:sldIdLst>
    <p:sldId id="284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" userDrawn="1">
          <p15:clr>
            <a:srgbClr val="A4A3A4"/>
          </p15:clr>
        </p15:guide>
        <p15:guide id="2" pos="6216" userDrawn="1">
          <p15:clr>
            <a:srgbClr val="A4A3A4"/>
          </p15:clr>
        </p15:guide>
        <p15:guide id="3" pos="1440" userDrawn="1">
          <p15:clr>
            <a:srgbClr val="A4A3A4"/>
          </p15:clr>
        </p15:guide>
        <p15:guide id="4" orient="horz" pos="2352" userDrawn="1">
          <p15:clr>
            <a:srgbClr val="A4A3A4"/>
          </p15:clr>
        </p15:guide>
        <p15:guide id="5" orient="horz" pos="936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orient="horz" pos="3144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C46A"/>
    <a:srgbClr val="97EFD3"/>
    <a:srgbClr val="F15574"/>
    <a:srgbClr val="F4EBE8"/>
    <a:srgbClr val="ECC4BF"/>
    <a:srgbClr val="C9ABA7"/>
    <a:srgbClr val="282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899" autoAdjust="0"/>
  </p:normalViewPr>
  <p:slideViewPr>
    <p:cSldViewPr snapToGrid="0" snapToObjects="1" showGuides="1">
      <p:cViewPr varScale="1">
        <p:scale>
          <a:sx n="61" d="100"/>
          <a:sy n="61" d="100"/>
        </p:scale>
        <p:origin x="108" y="324"/>
      </p:cViewPr>
      <p:guideLst>
        <p:guide orient="horz" pos="528"/>
        <p:guide pos="6216"/>
        <p:guide pos="1440"/>
        <p:guide orient="horz" pos="2352"/>
        <p:guide orient="horz" pos="936"/>
        <p:guide pos="3840"/>
        <p:guide orient="horz" pos="314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ly Luscombe" userId="d66a401e1e7a39bf" providerId="LiveId" clId="{D8AD0F6D-88EC-473F-96CB-8F42A191A9A5}"/>
    <pc:docChg chg="addSld delSld modSld modMainMaster">
      <pc:chgData name="Manly Luscombe" userId="d66a401e1e7a39bf" providerId="LiveId" clId="{D8AD0F6D-88EC-473F-96CB-8F42A191A9A5}" dt="2023-03-30T14:00:13.982" v="6" actId="47"/>
      <pc:docMkLst>
        <pc:docMk/>
      </pc:docMkLst>
      <pc:sldChg chg="modTransition">
        <pc:chgData name="Manly Luscombe" userId="d66a401e1e7a39bf" providerId="LiveId" clId="{D8AD0F6D-88EC-473F-96CB-8F42A191A9A5}" dt="2023-03-18T00:19:52.270" v="1"/>
        <pc:sldMkLst>
          <pc:docMk/>
          <pc:sldMk cId="4097023305" sldId="284"/>
        </pc:sldMkLst>
      </pc:sldChg>
      <pc:sldChg chg="modTransition">
        <pc:chgData name="Manly Luscombe" userId="d66a401e1e7a39bf" providerId="LiveId" clId="{D8AD0F6D-88EC-473F-96CB-8F42A191A9A5}" dt="2023-03-18T00:19:52.270" v="1"/>
        <pc:sldMkLst>
          <pc:docMk/>
          <pc:sldMk cId="596499973" sldId="297"/>
        </pc:sldMkLst>
      </pc:sldChg>
      <pc:sldChg chg="modTransition">
        <pc:chgData name="Manly Luscombe" userId="d66a401e1e7a39bf" providerId="LiveId" clId="{D8AD0F6D-88EC-473F-96CB-8F42A191A9A5}" dt="2023-03-18T00:19:52.270" v="1"/>
        <pc:sldMkLst>
          <pc:docMk/>
          <pc:sldMk cId="1593333813" sldId="298"/>
        </pc:sldMkLst>
      </pc:sldChg>
      <pc:sldChg chg="modTransition">
        <pc:chgData name="Manly Luscombe" userId="d66a401e1e7a39bf" providerId="LiveId" clId="{D8AD0F6D-88EC-473F-96CB-8F42A191A9A5}" dt="2023-03-18T00:19:52.270" v="1"/>
        <pc:sldMkLst>
          <pc:docMk/>
          <pc:sldMk cId="2442027011" sldId="299"/>
        </pc:sldMkLst>
      </pc:sldChg>
      <pc:sldChg chg="modTransition">
        <pc:chgData name="Manly Luscombe" userId="d66a401e1e7a39bf" providerId="LiveId" clId="{D8AD0F6D-88EC-473F-96CB-8F42A191A9A5}" dt="2023-03-18T00:19:52.270" v="1"/>
        <pc:sldMkLst>
          <pc:docMk/>
          <pc:sldMk cId="3745844558" sldId="300"/>
        </pc:sldMkLst>
      </pc:sldChg>
      <pc:sldChg chg="modTransition">
        <pc:chgData name="Manly Luscombe" userId="d66a401e1e7a39bf" providerId="LiveId" clId="{D8AD0F6D-88EC-473F-96CB-8F42A191A9A5}" dt="2023-03-18T00:19:52.270" v="1"/>
        <pc:sldMkLst>
          <pc:docMk/>
          <pc:sldMk cId="3009471205" sldId="301"/>
        </pc:sldMkLst>
      </pc:sldChg>
      <pc:sldChg chg="modTransition">
        <pc:chgData name="Manly Luscombe" userId="d66a401e1e7a39bf" providerId="LiveId" clId="{D8AD0F6D-88EC-473F-96CB-8F42A191A9A5}" dt="2023-03-18T00:19:52.270" v="1"/>
        <pc:sldMkLst>
          <pc:docMk/>
          <pc:sldMk cId="67882390" sldId="302"/>
        </pc:sldMkLst>
      </pc:sldChg>
      <pc:sldChg chg="modTransition">
        <pc:chgData name="Manly Luscombe" userId="d66a401e1e7a39bf" providerId="LiveId" clId="{D8AD0F6D-88EC-473F-96CB-8F42A191A9A5}" dt="2023-03-18T00:19:52.270" v="1"/>
        <pc:sldMkLst>
          <pc:docMk/>
          <pc:sldMk cId="789640461" sldId="303"/>
        </pc:sldMkLst>
      </pc:sldChg>
      <pc:sldChg chg="modTransition">
        <pc:chgData name="Manly Luscombe" userId="d66a401e1e7a39bf" providerId="LiveId" clId="{D8AD0F6D-88EC-473F-96CB-8F42A191A9A5}" dt="2023-03-18T00:19:52.270" v="1"/>
        <pc:sldMkLst>
          <pc:docMk/>
          <pc:sldMk cId="3759165551" sldId="304"/>
        </pc:sldMkLst>
      </pc:sldChg>
      <pc:sldChg chg="modTransition">
        <pc:chgData name="Manly Luscombe" userId="d66a401e1e7a39bf" providerId="LiveId" clId="{D8AD0F6D-88EC-473F-96CB-8F42A191A9A5}" dt="2023-03-18T00:19:52.270" v="1"/>
        <pc:sldMkLst>
          <pc:docMk/>
          <pc:sldMk cId="3596659020" sldId="305"/>
        </pc:sldMkLst>
      </pc:sldChg>
      <pc:sldChg chg="modSp mod modTransition">
        <pc:chgData name="Manly Luscombe" userId="d66a401e1e7a39bf" providerId="LiveId" clId="{D8AD0F6D-88EC-473F-96CB-8F42A191A9A5}" dt="2023-03-30T13:57:30.601" v="2" actId="20577"/>
        <pc:sldMkLst>
          <pc:docMk/>
          <pc:sldMk cId="3497952847" sldId="306"/>
        </pc:sldMkLst>
        <pc:spChg chg="mod">
          <ac:chgData name="Manly Luscombe" userId="d66a401e1e7a39bf" providerId="LiveId" clId="{D8AD0F6D-88EC-473F-96CB-8F42A191A9A5}" dt="2023-03-30T13:57:30.601" v="2" actId="20577"/>
          <ac:spMkLst>
            <pc:docMk/>
            <pc:sldMk cId="3497952847" sldId="306"/>
            <ac:spMk id="3" creationId="{8AEAA7FF-656C-F3EE-A23B-FA53C7CFCD00}"/>
          </ac:spMkLst>
        </pc:spChg>
      </pc:sldChg>
      <pc:sldChg chg="modTransition">
        <pc:chgData name="Manly Luscombe" userId="d66a401e1e7a39bf" providerId="LiveId" clId="{D8AD0F6D-88EC-473F-96CB-8F42A191A9A5}" dt="2023-03-18T00:19:52.270" v="1"/>
        <pc:sldMkLst>
          <pc:docMk/>
          <pc:sldMk cId="2613138630" sldId="307"/>
        </pc:sldMkLst>
      </pc:sldChg>
      <pc:sldChg chg="modTransition">
        <pc:chgData name="Manly Luscombe" userId="d66a401e1e7a39bf" providerId="LiveId" clId="{D8AD0F6D-88EC-473F-96CB-8F42A191A9A5}" dt="2023-03-18T00:19:52.270" v="1"/>
        <pc:sldMkLst>
          <pc:docMk/>
          <pc:sldMk cId="357370589" sldId="308"/>
        </pc:sldMkLst>
      </pc:sldChg>
      <pc:sldChg chg="modTransition">
        <pc:chgData name="Manly Luscombe" userId="d66a401e1e7a39bf" providerId="LiveId" clId="{D8AD0F6D-88EC-473F-96CB-8F42A191A9A5}" dt="2023-03-18T00:19:52.270" v="1"/>
        <pc:sldMkLst>
          <pc:docMk/>
          <pc:sldMk cId="3472644125" sldId="309"/>
        </pc:sldMkLst>
      </pc:sldChg>
      <pc:sldChg chg="new del">
        <pc:chgData name="Manly Luscombe" userId="d66a401e1e7a39bf" providerId="LiveId" clId="{D8AD0F6D-88EC-473F-96CB-8F42A191A9A5}" dt="2023-03-30T13:58:39.071" v="4" actId="47"/>
        <pc:sldMkLst>
          <pc:docMk/>
          <pc:sldMk cId="821723855" sldId="310"/>
        </pc:sldMkLst>
      </pc:sldChg>
      <pc:sldChg chg="new del">
        <pc:chgData name="Manly Luscombe" userId="d66a401e1e7a39bf" providerId="LiveId" clId="{D8AD0F6D-88EC-473F-96CB-8F42A191A9A5}" dt="2023-03-30T14:00:13.982" v="6" actId="47"/>
        <pc:sldMkLst>
          <pc:docMk/>
          <pc:sldMk cId="2571671845" sldId="310"/>
        </pc:sldMkLst>
      </pc:sldChg>
      <pc:sldMasterChg chg="modTransition modSldLayout">
        <pc:chgData name="Manly Luscombe" userId="d66a401e1e7a39bf" providerId="LiveId" clId="{D8AD0F6D-88EC-473F-96CB-8F42A191A9A5}" dt="2023-03-18T00:19:52.270" v="1"/>
        <pc:sldMasterMkLst>
          <pc:docMk/>
          <pc:sldMasterMk cId="3054252815" sldId="2147483648"/>
        </pc:sldMasterMkLst>
        <pc:sldLayoutChg chg="modTransition">
          <pc:chgData name="Manly Luscombe" userId="d66a401e1e7a39bf" providerId="LiveId" clId="{D8AD0F6D-88EC-473F-96CB-8F42A191A9A5}" dt="2023-03-18T00:19:52.270" v="1"/>
          <pc:sldLayoutMkLst>
            <pc:docMk/>
            <pc:sldMasterMk cId="3054252815" sldId="2147483648"/>
            <pc:sldLayoutMk cId="3797591456" sldId="2147483649"/>
          </pc:sldLayoutMkLst>
        </pc:sldLayoutChg>
        <pc:sldLayoutChg chg="modTransition">
          <pc:chgData name="Manly Luscombe" userId="d66a401e1e7a39bf" providerId="LiveId" clId="{D8AD0F6D-88EC-473F-96CB-8F42A191A9A5}" dt="2023-03-18T00:19:52.270" v="1"/>
          <pc:sldLayoutMkLst>
            <pc:docMk/>
            <pc:sldMasterMk cId="3054252815" sldId="2147483648"/>
            <pc:sldLayoutMk cId="791168720" sldId="2147483651"/>
          </pc:sldLayoutMkLst>
        </pc:sldLayoutChg>
        <pc:sldLayoutChg chg="modTransition">
          <pc:chgData name="Manly Luscombe" userId="d66a401e1e7a39bf" providerId="LiveId" clId="{D8AD0F6D-88EC-473F-96CB-8F42A191A9A5}" dt="2023-03-18T00:19:52.270" v="1"/>
          <pc:sldLayoutMkLst>
            <pc:docMk/>
            <pc:sldMasterMk cId="3054252815" sldId="2147483648"/>
            <pc:sldLayoutMk cId="4278057648" sldId="2147483653"/>
          </pc:sldLayoutMkLst>
        </pc:sldLayoutChg>
        <pc:sldLayoutChg chg="modTransition">
          <pc:chgData name="Manly Luscombe" userId="d66a401e1e7a39bf" providerId="LiveId" clId="{D8AD0F6D-88EC-473F-96CB-8F42A191A9A5}" dt="2023-03-18T00:19:52.270" v="1"/>
          <pc:sldLayoutMkLst>
            <pc:docMk/>
            <pc:sldMasterMk cId="3054252815" sldId="2147483648"/>
            <pc:sldLayoutMk cId="415434355" sldId="2147483654"/>
          </pc:sldLayoutMkLst>
        </pc:sldLayoutChg>
        <pc:sldLayoutChg chg="modTransition">
          <pc:chgData name="Manly Luscombe" userId="d66a401e1e7a39bf" providerId="LiveId" clId="{D8AD0F6D-88EC-473F-96CB-8F42A191A9A5}" dt="2023-03-18T00:19:52.270" v="1"/>
          <pc:sldLayoutMkLst>
            <pc:docMk/>
            <pc:sldMasterMk cId="3054252815" sldId="2147483648"/>
            <pc:sldLayoutMk cId="3916245888" sldId="2147483655"/>
          </pc:sldLayoutMkLst>
        </pc:sldLayoutChg>
        <pc:sldLayoutChg chg="modTransition">
          <pc:chgData name="Manly Luscombe" userId="d66a401e1e7a39bf" providerId="LiveId" clId="{D8AD0F6D-88EC-473F-96CB-8F42A191A9A5}" dt="2023-03-18T00:19:52.270" v="1"/>
          <pc:sldLayoutMkLst>
            <pc:docMk/>
            <pc:sldMasterMk cId="3054252815" sldId="2147483648"/>
            <pc:sldLayoutMk cId="1201349291" sldId="2147483658"/>
          </pc:sldLayoutMkLst>
        </pc:sldLayoutChg>
        <pc:sldLayoutChg chg="modTransition">
          <pc:chgData name="Manly Luscombe" userId="d66a401e1e7a39bf" providerId="LiveId" clId="{D8AD0F6D-88EC-473F-96CB-8F42A191A9A5}" dt="2023-03-18T00:19:52.270" v="1"/>
          <pc:sldLayoutMkLst>
            <pc:docMk/>
            <pc:sldMasterMk cId="3054252815" sldId="2147483648"/>
            <pc:sldLayoutMk cId="748925606" sldId="2147483659"/>
          </pc:sldLayoutMkLst>
        </pc:sldLayoutChg>
        <pc:sldLayoutChg chg="modTransition">
          <pc:chgData name="Manly Luscombe" userId="d66a401e1e7a39bf" providerId="LiveId" clId="{D8AD0F6D-88EC-473F-96CB-8F42A191A9A5}" dt="2023-03-18T00:19:52.270" v="1"/>
          <pc:sldLayoutMkLst>
            <pc:docMk/>
            <pc:sldMasterMk cId="3054252815" sldId="2147483648"/>
            <pc:sldLayoutMk cId="388208483" sldId="2147483660"/>
          </pc:sldLayoutMkLst>
        </pc:sldLayoutChg>
        <pc:sldLayoutChg chg="modTransition">
          <pc:chgData name="Manly Luscombe" userId="d66a401e1e7a39bf" providerId="LiveId" clId="{D8AD0F6D-88EC-473F-96CB-8F42A191A9A5}" dt="2023-03-18T00:19:52.270" v="1"/>
          <pc:sldLayoutMkLst>
            <pc:docMk/>
            <pc:sldMasterMk cId="3054252815" sldId="2147483648"/>
            <pc:sldLayoutMk cId="2884380138" sldId="2147483661"/>
          </pc:sldLayoutMkLst>
        </pc:sldLayoutChg>
        <pc:sldLayoutChg chg="modTransition">
          <pc:chgData name="Manly Luscombe" userId="d66a401e1e7a39bf" providerId="LiveId" clId="{D8AD0F6D-88EC-473F-96CB-8F42A191A9A5}" dt="2023-03-18T00:19:52.270" v="1"/>
          <pc:sldLayoutMkLst>
            <pc:docMk/>
            <pc:sldMasterMk cId="3054252815" sldId="2147483648"/>
            <pc:sldLayoutMk cId="2266006856" sldId="2147483662"/>
          </pc:sldLayoutMkLst>
        </pc:sldLayoutChg>
        <pc:sldLayoutChg chg="modTransition">
          <pc:chgData name="Manly Luscombe" userId="d66a401e1e7a39bf" providerId="LiveId" clId="{D8AD0F6D-88EC-473F-96CB-8F42A191A9A5}" dt="2023-03-18T00:19:52.270" v="1"/>
          <pc:sldLayoutMkLst>
            <pc:docMk/>
            <pc:sldMasterMk cId="3054252815" sldId="2147483648"/>
            <pc:sldLayoutMk cId="3939377238" sldId="2147483663"/>
          </pc:sldLayoutMkLst>
        </pc:sldLayoutChg>
        <pc:sldLayoutChg chg="modTransition">
          <pc:chgData name="Manly Luscombe" userId="d66a401e1e7a39bf" providerId="LiveId" clId="{D8AD0F6D-88EC-473F-96CB-8F42A191A9A5}" dt="2023-03-18T00:19:52.270" v="1"/>
          <pc:sldLayoutMkLst>
            <pc:docMk/>
            <pc:sldMasterMk cId="3054252815" sldId="2147483648"/>
            <pc:sldLayoutMk cId="222061796" sldId="2147483664"/>
          </pc:sldLayoutMkLst>
        </pc:sldLayoutChg>
        <pc:sldLayoutChg chg="modTransition">
          <pc:chgData name="Manly Luscombe" userId="d66a401e1e7a39bf" providerId="LiveId" clId="{D8AD0F6D-88EC-473F-96CB-8F42A191A9A5}" dt="2023-03-18T00:19:52.270" v="1"/>
          <pc:sldLayoutMkLst>
            <pc:docMk/>
            <pc:sldMasterMk cId="3054252815" sldId="2147483648"/>
            <pc:sldLayoutMk cId="4248316883" sldId="2147483665"/>
          </pc:sldLayoutMkLst>
        </pc:sldLayoutChg>
        <pc:sldLayoutChg chg="modTransition">
          <pc:chgData name="Manly Luscombe" userId="d66a401e1e7a39bf" providerId="LiveId" clId="{D8AD0F6D-88EC-473F-96CB-8F42A191A9A5}" dt="2023-03-18T00:19:52.270" v="1"/>
          <pc:sldLayoutMkLst>
            <pc:docMk/>
            <pc:sldMasterMk cId="3054252815" sldId="2147483648"/>
            <pc:sldLayoutMk cId="2427231208" sldId="2147483666"/>
          </pc:sldLayoutMkLst>
        </pc:sldLayoutChg>
        <pc:sldLayoutChg chg="modTransition">
          <pc:chgData name="Manly Luscombe" userId="d66a401e1e7a39bf" providerId="LiveId" clId="{D8AD0F6D-88EC-473F-96CB-8F42A191A9A5}" dt="2023-03-18T00:19:52.270" v="1"/>
          <pc:sldLayoutMkLst>
            <pc:docMk/>
            <pc:sldMasterMk cId="3054252815" sldId="2147483648"/>
            <pc:sldLayoutMk cId="70235617" sldId="2147483667"/>
          </pc:sldLayoutMkLst>
        </pc:sldLayoutChg>
        <pc:sldLayoutChg chg="modTransition">
          <pc:chgData name="Manly Luscombe" userId="d66a401e1e7a39bf" providerId="LiveId" clId="{D8AD0F6D-88EC-473F-96CB-8F42A191A9A5}" dt="2023-03-18T00:19:52.270" v="1"/>
          <pc:sldLayoutMkLst>
            <pc:docMk/>
            <pc:sldMasterMk cId="3054252815" sldId="2147483648"/>
            <pc:sldLayoutMk cId="1274941928" sldId="2147483668"/>
          </pc:sldLayoutMkLst>
        </pc:sldLayoutChg>
        <pc:sldLayoutChg chg="modTransition">
          <pc:chgData name="Manly Luscombe" userId="d66a401e1e7a39bf" providerId="LiveId" clId="{D8AD0F6D-88EC-473F-96CB-8F42A191A9A5}" dt="2023-03-18T00:19:52.270" v="1"/>
          <pc:sldLayoutMkLst>
            <pc:docMk/>
            <pc:sldMasterMk cId="3054252815" sldId="2147483648"/>
            <pc:sldLayoutMk cId="4189090766" sldId="214748366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38102F-BFA3-4357-9FA0-3A064E6F1B5A}" type="datetimeFigureOut">
              <a:rPr lang="en-US" smtClean="0"/>
              <a:t>3/30/2023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0D3DFC-11A7-4DDF-8AEE-A5ACE051EB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009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327;p33">
            <a:extLst>
              <a:ext uri="{FF2B5EF4-FFF2-40B4-BE49-F238E27FC236}">
                <a16:creationId xmlns:a16="http://schemas.microsoft.com/office/drawing/2014/main" id="{E09AA4F6-9CBF-53A8-8FE8-0BAB0E7DC989}"/>
              </a:ext>
            </a:extLst>
          </p:cNvPr>
          <p:cNvSpPr/>
          <p:nvPr userDrawn="1"/>
        </p:nvSpPr>
        <p:spPr>
          <a:xfrm>
            <a:off x="1062566" y="1161412"/>
            <a:ext cx="10221119" cy="4831742"/>
          </a:xfrm>
          <a:prstGeom prst="rect">
            <a:avLst/>
          </a:prstGeom>
          <a:solidFill>
            <a:schemeClr val="accent3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0" i="0" u="none" strike="noStrike" cap="none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0" name="Google Shape;328;p33">
            <a:extLst>
              <a:ext uri="{FF2B5EF4-FFF2-40B4-BE49-F238E27FC236}">
                <a16:creationId xmlns:a16="http://schemas.microsoft.com/office/drawing/2014/main" id="{CBE4E0BD-29C0-46EA-4A2D-401DD12AEC12}"/>
              </a:ext>
            </a:extLst>
          </p:cNvPr>
          <p:cNvSpPr/>
          <p:nvPr userDrawn="1"/>
        </p:nvSpPr>
        <p:spPr>
          <a:xfrm>
            <a:off x="858371" y="800100"/>
            <a:ext cx="10221119" cy="4953001"/>
          </a:xfrm>
          <a:prstGeom prst="rect">
            <a:avLst/>
          </a:prstGeom>
          <a:solidFill>
            <a:schemeClr val="accent5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0" i="0" u="none" strike="noStrike" cap="none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7EDEC9-86BE-FDB1-3BAE-F5FF0934CA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3040" y="2240280"/>
            <a:ext cx="4873752" cy="1709928"/>
          </a:xfrm>
        </p:spPr>
        <p:txBody>
          <a:bodyPr anchor="b">
            <a:noAutofit/>
          </a:bodyPr>
          <a:lstStyle>
            <a:lvl1pPr marL="0" indent="0" algn="l">
              <a:lnSpc>
                <a:spcPct val="90000"/>
              </a:lnSpc>
              <a:defRPr sz="60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EF6069-AEE4-3455-508E-4B9EE30F0C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3040" y="4014216"/>
            <a:ext cx="4873752" cy="630936"/>
          </a:xfrm>
        </p:spPr>
        <p:txBody>
          <a:bodyPr>
            <a:noAutofit/>
          </a:bodyPr>
          <a:lstStyle>
            <a:lvl1pPr marL="54864" indent="0" algn="l">
              <a:lnSpc>
                <a:spcPct val="120000"/>
              </a:lnSpc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15" name="Picture Placeholder 13">
            <a:extLst>
              <a:ext uri="{FF2B5EF4-FFF2-40B4-BE49-F238E27FC236}">
                <a16:creationId xmlns:a16="http://schemas.microsoft.com/office/drawing/2014/main" id="{BEF410E3-CEC7-640A-C8FD-08419E6C330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46779" y="812292"/>
            <a:ext cx="3834628" cy="4928616"/>
          </a:xfr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>
              <a:buNone/>
              <a:defRPr lang="en-US" sz="1800">
                <a:solidFill>
                  <a:schemeClr val="tx1"/>
                </a:solidFill>
              </a:defRPr>
            </a:lvl1pPr>
          </a:lstStyle>
          <a:p>
            <a:pPr marL="0" lvl="0" algn="ctr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797591456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1251;p56">
            <a:extLst>
              <a:ext uri="{FF2B5EF4-FFF2-40B4-BE49-F238E27FC236}">
                <a16:creationId xmlns:a16="http://schemas.microsoft.com/office/drawing/2014/main" id="{5240ABBF-9F6E-51C2-3600-798F3A8C4868}"/>
              </a:ext>
            </a:extLst>
          </p:cNvPr>
          <p:cNvSpPr/>
          <p:nvPr userDrawn="1"/>
        </p:nvSpPr>
        <p:spPr>
          <a:xfrm>
            <a:off x="547230" y="1944086"/>
            <a:ext cx="2529083" cy="2529083"/>
          </a:xfrm>
          <a:prstGeom prst="ellipse">
            <a:avLst/>
          </a:prstGeom>
          <a:solidFill>
            <a:schemeClr val="accent2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0" name="Google Shape;1251;p56">
            <a:extLst>
              <a:ext uri="{FF2B5EF4-FFF2-40B4-BE49-F238E27FC236}">
                <a16:creationId xmlns:a16="http://schemas.microsoft.com/office/drawing/2014/main" id="{724FD7F3-2232-7463-6613-3EF2344BD063}"/>
              </a:ext>
            </a:extLst>
          </p:cNvPr>
          <p:cNvSpPr/>
          <p:nvPr userDrawn="1"/>
        </p:nvSpPr>
        <p:spPr>
          <a:xfrm>
            <a:off x="4922989" y="1946963"/>
            <a:ext cx="2529083" cy="2529083"/>
          </a:xfrm>
          <a:prstGeom prst="ellipse">
            <a:avLst/>
          </a:prstGeom>
          <a:solidFill>
            <a:schemeClr val="accent2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2" name="Google Shape;1251;p56">
            <a:extLst>
              <a:ext uri="{FF2B5EF4-FFF2-40B4-BE49-F238E27FC236}">
                <a16:creationId xmlns:a16="http://schemas.microsoft.com/office/drawing/2014/main" id="{234E24BE-6EC9-C62B-1B5F-EBE5C279EF38}"/>
              </a:ext>
            </a:extLst>
          </p:cNvPr>
          <p:cNvSpPr/>
          <p:nvPr userDrawn="1"/>
        </p:nvSpPr>
        <p:spPr>
          <a:xfrm>
            <a:off x="9225456" y="1924776"/>
            <a:ext cx="2529083" cy="2529083"/>
          </a:xfrm>
          <a:prstGeom prst="ellipse">
            <a:avLst/>
          </a:prstGeom>
          <a:solidFill>
            <a:schemeClr val="accent2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4" name="Google Shape;1251;p56">
            <a:extLst>
              <a:ext uri="{FF2B5EF4-FFF2-40B4-BE49-F238E27FC236}">
                <a16:creationId xmlns:a16="http://schemas.microsoft.com/office/drawing/2014/main" id="{F4987345-5BC3-6B09-35D1-118625B93B26}"/>
              </a:ext>
            </a:extLst>
          </p:cNvPr>
          <p:cNvSpPr/>
          <p:nvPr userDrawn="1"/>
        </p:nvSpPr>
        <p:spPr>
          <a:xfrm>
            <a:off x="2798649" y="3902220"/>
            <a:ext cx="2529083" cy="2529083"/>
          </a:xfrm>
          <a:prstGeom prst="ellipse">
            <a:avLst/>
          </a:prstGeom>
          <a:solidFill>
            <a:schemeClr val="accent2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6" name="Google Shape;1251;p56">
            <a:extLst>
              <a:ext uri="{FF2B5EF4-FFF2-40B4-BE49-F238E27FC236}">
                <a16:creationId xmlns:a16="http://schemas.microsoft.com/office/drawing/2014/main" id="{D24F97D8-E25C-583D-72FF-A9AD2A77A71F}"/>
              </a:ext>
            </a:extLst>
          </p:cNvPr>
          <p:cNvSpPr/>
          <p:nvPr userDrawn="1"/>
        </p:nvSpPr>
        <p:spPr>
          <a:xfrm>
            <a:off x="7156227" y="3880033"/>
            <a:ext cx="2529083" cy="2529083"/>
          </a:xfrm>
          <a:prstGeom prst="ellipse">
            <a:avLst/>
          </a:prstGeom>
          <a:solidFill>
            <a:schemeClr val="accent2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01426A-0740-2EB9-FC34-9C0434593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C96B6B23-01AB-14E3-6F7D-14E56C8F7FB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8788" y="1836534"/>
            <a:ext cx="2528887" cy="2528887"/>
          </a:xfrm>
          <a:prstGeom prst="ellipse">
            <a:avLst/>
          </a:prstGeom>
          <a:solidFill>
            <a:schemeClr val="accent5"/>
          </a:solidFill>
          <a:ln w="25400">
            <a:solidFill>
              <a:schemeClr val="tx2"/>
            </a:solidFill>
          </a:ln>
        </p:spPr>
        <p:txBody>
          <a:bodyPr tIns="27432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>
                <a:latin typeface="+mj-lt"/>
              </a:defRPr>
            </a:lvl1pPr>
            <a:lvl2pPr marL="0" indent="0" algn="ctr">
              <a:lnSpc>
                <a:spcPct val="100000"/>
              </a:lnSpc>
              <a:spcBef>
                <a:spcPts val="600"/>
              </a:spcBef>
              <a:buNone/>
              <a:defRPr sz="1600"/>
            </a:lvl2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40" name="Text Placeholder 35">
            <a:extLst>
              <a:ext uri="{FF2B5EF4-FFF2-40B4-BE49-F238E27FC236}">
                <a16:creationId xmlns:a16="http://schemas.microsoft.com/office/drawing/2014/main" id="{B5D9C006-6816-1398-2752-53296B2275E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44975" y="1836534"/>
            <a:ext cx="2528887" cy="2528887"/>
          </a:xfrm>
          <a:prstGeom prst="ellipse">
            <a:avLst/>
          </a:prstGeom>
          <a:solidFill>
            <a:schemeClr val="accent5"/>
          </a:solidFill>
          <a:ln w="25400">
            <a:solidFill>
              <a:schemeClr val="tx2"/>
            </a:solidFill>
          </a:ln>
        </p:spPr>
        <p:txBody>
          <a:bodyPr tIns="27432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>
                <a:latin typeface="+mj-lt"/>
              </a:defRPr>
            </a:lvl1pPr>
            <a:lvl2pPr marL="0" indent="0" algn="ctr">
              <a:lnSpc>
                <a:spcPct val="100000"/>
              </a:lnSpc>
              <a:spcBef>
                <a:spcPts val="600"/>
              </a:spcBef>
              <a:buNone/>
              <a:defRPr sz="1600"/>
            </a:lvl2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43" name="Text Placeholder 35">
            <a:extLst>
              <a:ext uri="{FF2B5EF4-FFF2-40B4-BE49-F238E27FC236}">
                <a16:creationId xmlns:a16="http://schemas.microsoft.com/office/drawing/2014/main" id="{5C67F012-5EC1-3C44-2545-C90EFB6C7AA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137214" y="1836534"/>
            <a:ext cx="2528887" cy="2528887"/>
          </a:xfrm>
          <a:prstGeom prst="ellipse">
            <a:avLst/>
          </a:prstGeom>
          <a:solidFill>
            <a:schemeClr val="accent5"/>
          </a:solidFill>
          <a:ln w="25400">
            <a:solidFill>
              <a:schemeClr val="tx2"/>
            </a:solidFill>
          </a:ln>
        </p:spPr>
        <p:txBody>
          <a:bodyPr tIns="27432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>
                <a:latin typeface="+mj-lt"/>
              </a:defRPr>
            </a:lvl1pPr>
            <a:lvl2pPr marL="0" indent="0" algn="ctr">
              <a:lnSpc>
                <a:spcPct val="100000"/>
              </a:lnSpc>
              <a:spcBef>
                <a:spcPts val="600"/>
              </a:spcBef>
              <a:buNone/>
              <a:defRPr sz="1600"/>
            </a:lvl2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39" name="Text Placeholder 35">
            <a:extLst>
              <a:ext uri="{FF2B5EF4-FFF2-40B4-BE49-F238E27FC236}">
                <a16:creationId xmlns:a16="http://schemas.microsoft.com/office/drawing/2014/main" id="{84C1F7B9-544F-1D65-F30E-22B977B0EA4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710407" y="3813978"/>
            <a:ext cx="2528887" cy="2528887"/>
          </a:xfrm>
          <a:prstGeom prst="ellipse">
            <a:avLst/>
          </a:prstGeom>
          <a:solidFill>
            <a:schemeClr val="accent5"/>
          </a:solidFill>
          <a:ln w="25400">
            <a:solidFill>
              <a:schemeClr val="tx2"/>
            </a:solidFill>
          </a:ln>
        </p:spPr>
        <p:txBody>
          <a:bodyPr tIns="27432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>
                <a:latin typeface="+mj-lt"/>
              </a:defRPr>
            </a:lvl1pPr>
            <a:lvl2pPr marL="0" indent="0" algn="ctr">
              <a:lnSpc>
                <a:spcPct val="100000"/>
              </a:lnSpc>
              <a:spcBef>
                <a:spcPts val="600"/>
              </a:spcBef>
              <a:buNone/>
              <a:defRPr sz="1600"/>
            </a:lvl2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41" name="Text Placeholder 35">
            <a:extLst>
              <a:ext uri="{FF2B5EF4-FFF2-40B4-BE49-F238E27FC236}">
                <a16:creationId xmlns:a16="http://schemas.microsoft.com/office/drawing/2014/main" id="{F0785379-F700-62B9-BF17-703A87E2989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067985" y="3813978"/>
            <a:ext cx="2528887" cy="2528887"/>
          </a:xfrm>
          <a:prstGeom prst="ellipse">
            <a:avLst/>
          </a:prstGeom>
          <a:solidFill>
            <a:schemeClr val="accent5"/>
          </a:solidFill>
          <a:ln w="25400">
            <a:solidFill>
              <a:schemeClr val="tx2"/>
            </a:solidFill>
          </a:ln>
        </p:spPr>
        <p:txBody>
          <a:bodyPr tIns="27432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>
                <a:latin typeface="+mj-lt"/>
              </a:defRPr>
            </a:lvl1pPr>
            <a:lvl2pPr marL="0" indent="0" algn="ctr">
              <a:lnSpc>
                <a:spcPct val="100000"/>
              </a:lnSpc>
              <a:spcBef>
                <a:spcPts val="600"/>
              </a:spcBef>
              <a:buNone/>
              <a:defRPr sz="1600"/>
            </a:lvl2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266006856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634;p42">
            <a:extLst>
              <a:ext uri="{FF2B5EF4-FFF2-40B4-BE49-F238E27FC236}">
                <a16:creationId xmlns:a16="http://schemas.microsoft.com/office/drawing/2014/main" id="{8B24251C-09A2-7EC7-D81E-7B4EC1A6C8FB}"/>
              </a:ext>
            </a:extLst>
          </p:cNvPr>
          <p:cNvSpPr/>
          <p:nvPr userDrawn="1"/>
        </p:nvSpPr>
        <p:spPr>
          <a:xfrm>
            <a:off x="1043969" y="2096168"/>
            <a:ext cx="10271731" cy="1505316"/>
          </a:xfrm>
          <a:prstGeom prst="rect">
            <a:avLst/>
          </a:prstGeom>
          <a:solidFill>
            <a:schemeClr val="accent3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3" name="Google Shape;634;p42">
            <a:extLst>
              <a:ext uri="{FF2B5EF4-FFF2-40B4-BE49-F238E27FC236}">
                <a16:creationId xmlns:a16="http://schemas.microsoft.com/office/drawing/2014/main" id="{7095FC12-1305-9C50-D9A9-1BA4392374E6}"/>
              </a:ext>
            </a:extLst>
          </p:cNvPr>
          <p:cNvSpPr/>
          <p:nvPr userDrawn="1"/>
        </p:nvSpPr>
        <p:spPr>
          <a:xfrm>
            <a:off x="1043969" y="4160972"/>
            <a:ext cx="10271731" cy="1505316"/>
          </a:xfrm>
          <a:prstGeom prst="rect">
            <a:avLst/>
          </a:prstGeom>
          <a:solidFill>
            <a:schemeClr val="accent3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23" name="Title 22">
            <a:extLst>
              <a:ext uri="{FF2B5EF4-FFF2-40B4-BE49-F238E27FC236}">
                <a16:creationId xmlns:a16="http://schemas.microsoft.com/office/drawing/2014/main" id="{AA325A5B-8E43-DA35-85DE-66DB81C5F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BCA26A7E-435E-AFBA-FECA-047481A83C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2795" y="1920319"/>
            <a:ext cx="10268712" cy="1505315"/>
          </a:xfrm>
          <a:solidFill>
            <a:schemeClr val="accent5"/>
          </a:solidFill>
          <a:ln w="25400">
            <a:solidFill>
              <a:schemeClr val="dk1"/>
            </a:solidFill>
          </a:ln>
        </p:spPr>
        <p:txBody>
          <a:bodyPr lIns="896112" rIns="6492240" anchor="ctr"/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20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82CD3C-84E1-013B-FEDD-5B4008CD2B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5152" y="2007884"/>
            <a:ext cx="6408671" cy="1330189"/>
          </a:xfrm>
        </p:spPr>
        <p:txBody>
          <a:bodyPr anchor="ctr"/>
          <a:lstStyle>
            <a:lvl1pPr marL="0" indent="-137160">
              <a:lnSpc>
                <a:spcPct val="100000"/>
              </a:lnSpc>
              <a:spcBef>
                <a:spcPts val="0"/>
              </a:spcBef>
              <a:buSzPct val="50000"/>
              <a:defRPr sz="1600"/>
            </a:lvl1pPr>
            <a:lvl2pPr marL="274320" indent="-137160">
              <a:lnSpc>
                <a:spcPct val="100000"/>
              </a:lnSpc>
              <a:spcBef>
                <a:spcPts val="0"/>
              </a:spcBef>
              <a:buSzPct val="50000"/>
              <a:defRPr sz="1400"/>
            </a:lvl2pPr>
            <a:lvl3pPr marL="411480" indent="-137160">
              <a:lnSpc>
                <a:spcPct val="100000"/>
              </a:lnSpc>
              <a:spcBef>
                <a:spcPts val="0"/>
              </a:spcBef>
              <a:buSzPct val="50000"/>
              <a:defRPr sz="1200"/>
            </a:lvl3pPr>
            <a:lvl4pPr marL="548640" indent="-137160">
              <a:lnSpc>
                <a:spcPct val="100000"/>
              </a:lnSpc>
              <a:spcBef>
                <a:spcPts val="0"/>
              </a:spcBef>
              <a:buSzPct val="50000"/>
              <a:defRPr sz="1100"/>
            </a:lvl4pPr>
            <a:lvl5pPr indent="-137160">
              <a:buSzPct val="50000"/>
              <a:defRPr sz="11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42E5F6B0-4BF8-B61C-19DC-44EADF2C6A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92795" y="4005858"/>
            <a:ext cx="10268712" cy="1505315"/>
          </a:xfrm>
          <a:solidFill>
            <a:schemeClr val="accent5"/>
          </a:solidFill>
          <a:ln w="25400">
            <a:solidFill>
              <a:schemeClr val="dk1"/>
            </a:solidFill>
          </a:ln>
        </p:spPr>
        <p:txBody>
          <a:bodyPr lIns="896112" rIns="6492240" anchor="ctr"/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20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710FDC74-97A7-7CF9-8479-7DF70FE009C4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645152" y="4093420"/>
            <a:ext cx="6408671" cy="1330189"/>
          </a:xfrm>
        </p:spPr>
        <p:txBody>
          <a:bodyPr anchor="ctr"/>
          <a:lstStyle>
            <a:lvl1pPr marL="0" indent="-137160">
              <a:lnSpc>
                <a:spcPct val="100000"/>
              </a:lnSpc>
              <a:spcBef>
                <a:spcPts val="0"/>
              </a:spcBef>
              <a:buSzPct val="50000"/>
              <a:defRPr sz="1600"/>
            </a:lvl1pPr>
            <a:lvl2pPr marL="274320" indent="-137160">
              <a:lnSpc>
                <a:spcPct val="100000"/>
              </a:lnSpc>
              <a:spcBef>
                <a:spcPts val="0"/>
              </a:spcBef>
              <a:buSzPct val="50000"/>
              <a:defRPr sz="1400"/>
            </a:lvl2pPr>
            <a:lvl3pPr marL="411480" indent="-137160">
              <a:lnSpc>
                <a:spcPct val="100000"/>
              </a:lnSpc>
              <a:spcBef>
                <a:spcPts val="0"/>
              </a:spcBef>
              <a:buSzPct val="50000"/>
              <a:defRPr sz="1200"/>
            </a:lvl3pPr>
            <a:lvl4pPr marL="548640" indent="-137160">
              <a:lnSpc>
                <a:spcPct val="100000"/>
              </a:lnSpc>
              <a:spcBef>
                <a:spcPts val="0"/>
              </a:spcBef>
              <a:buSzPct val="50000"/>
              <a:defRPr sz="1100"/>
            </a:lvl4pPr>
            <a:lvl5pPr indent="-137160">
              <a:buSzPct val="50000"/>
              <a:defRPr sz="11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A9E27A-A5B9-7554-B03C-977DD0697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FDD5-844D-364D-8AEC-50CF4D36D55D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B2D671-9FA9-57ED-C5BB-EF64BEB13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Presentation title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F944D9-3F95-D788-A7A5-9C541DBDE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4278057648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CB1F4-E4E2-E27F-87D0-6DFE66375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7" name="Google Shape;1148;p53">
            <a:extLst>
              <a:ext uri="{FF2B5EF4-FFF2-40B4-BE49-F238E27FC236}">
                <a16:creationId xmlns:a16="http://schemas.microsoft.com/office/drawing/2014/main" id="{D76333E0-FAE0-3B63-28EE-BA834131593C}"/>
              </a:ext>
            </a:extLst>
          </p:cNvPr>
          <p:cNvSpPr/>
          <p:nvPr userDrawn="1"/>
        </p:nvSpPr>
        <p:spPr>
          <a:xfrm>
            <a:off x="6481182" y="2106081"/>
            <a:ext cx="5056632" cy="3987012"/>
          </a:xfrm>
          <a:prstGeom prst="rect">
            <a:avLst/>
          </a:prstGeom>
          <a:solidFill>
            <a:schemeClr val="accent2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1" name="Google Shape;1148;p53">
            <a:extLst>
              <a:ext uri="{FF2B5EF4-FFF2-40B4-BE49-F238E27FC236}">
                <a16:creationId xmlns:a16="http://schemas.microsoft.com/office/drawing/2014/main" id="{B21F23CA-8996-2ED3-865E-9CBB7B3DEF01}"/>
              </a:ext>
            </a:extLst>
          </p:cNvPr>
          <p:cNvSpPr/>
          <p:nvPr userDrawn="1"/>
        </p:nvSpPr>
        <p:spPr>
          <a:xfrm>
            <a:off x="808072" y="2106081"/>
            <a:ext cx="5054248" cy="3987012"/>
          </a:xfrm>
          <a:prstGeom prst="rect">
            <a:avLst/>
          </a:prstGeom>
          <a:solidFill>
            <a:schemeClr val="accent2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8" name="Text Placeholder 24">
            <a:extLst>
              <a:ext uri="{FF2B5EF4-FFF2-40B4-BE49-F238E27FC236}">
                <a16:creationId xmlns:a16="http://schemas.microsoft.com/office/drawing/2014/main" id="{BF16B1C6-54F0-43B5-701B-5ACB9DB37B7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5800" y="1956816"/>
            <a:ext cx="5048882" cy="3986784"/>
          </a:xfrm>
          <a:solidFill>
            <a:schemeClr val="accent5"/>
          </a:solidFill>
          <a:ln w="25400">
            <a:solidFill>
              <a:schemeClr val="dk1"/>
            </a:solidFill>
          </a:ln>
        </p:spPr>
        <p:txBody>
          <a:bodyPr lIns="320040" tIns="502920"/>
          <a:lstStyle>
            <a:lvl1pPr marL="0" indent="0" algn="l">
              <a:buFont typeface="Arial" panose="020B0604020202020204" pitchFamily="34" charset="0"/>
              <a:buNone/>
              <a:defRPr sz="20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86A122E7-1CF8-0AB9-3407-6E725320DC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32688" y="2944368"/>
            <a:ext cx="4604512" cy="2785100"/>
          </a:xfrm>
        </p:spPr>
        <p:txBody>
          <a:bodyPr anchor="t"/>
          <a:lstStyle>
            <a:lvl1pPr marL="0" indent="0">
              <a:lnSpc>
                <a:spcPct val="100000"/>
              </a:lnSpc>
              <a:spcBef>
                <a:spcPts val="0"/>
              </a:spcBef>
              <a:buSzPct val="50000"/>
              <a:buNone/>
              <a:defRPr sz="1600"/>
            </a:lvl1pPr>
            <a:lvl2pPr marL="274320" indent="-137160">
              <a:lnSpc>
                <a:spcPct val="100000"/>
              </a:lnSpc>
              <a:spcBef>
                <a:spcPts val="0"/>
              </a:spcBef>
              <a:buSzPct val="50000"/>
              <a:defRPr sz="1400"/>
            </a:lvl2pPr>
            <a:lvl3pPr marL="411480" indent="-137160">
              <a:lnSpc>
                <a:spcPct val="100000"/>
              </a:lnSpc>
              <a:spcBef>
                <a:spcPts val="0"/>
              </a:spcBef>
              <a:buSzPct val="50000"/>
              <a:defRPr sz="1200"/>
            </a:lvl3pPr>
            <a:lvl4pPr marL="548640" indent="-137160">
              <a:lnSpc>
                <a:spcPct val="100000"/>
              </a:lnSpc>
              <a:spcBef>
                <a:spcPts val="0"/>
              </a:spcBef>
              <a:buSzPct val="50000"/>
              <a:defRPr sz="1100"/>
            </a:lvl4pPr>
            <a:lvl5pPr indent="-137160">
              <a:buSzPct val="50000"/>
              <a:defRPr sz="11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20" name="Text Placeholder 24">
            <a:extLst>
              <a:ext uri="{FF2B5EF4-FFF2-40B4-BE49-F238E27FC236}">
                <a16:creationId xmlns:a16="http://schemas.microsoft.com/office/drawing/2014/main" id="{F5C0C473-4EA8-206C-EDC5-DAF92DC87E7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58128" y="1956816"/>
            <a:ext cx="5047488" cy="3986784"/>
          </a:xfrm>
          <a:solidFill>
            <a:schemeClr val="accent5"/>
          </a:solidFill>
          <a:ln w="25400">
            <a:solidFill>
              <a:schemeClr val="dk1"/>
            </a:solidFill>
          </a:ln>
        </p:spPr>
        <p:txBody>
          <a:bodyPr lIns="320040" tIns="502920"/>
          <a:lstStyle>
            <a:lvl1pPr marL="0" indent="0" algn="l">
              <a:buFont typeface="Arial" panose="020B0604020202020204" pitchFamily="34" charset="0"/>
              <a:buNone/>
              <a:defRPr sz="20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E3B2BF64-243E-E09B-24DD-86574712A72C}"/>
              </a:ext>
            </a:extLst>
          </p:cNvPr>
          <p:cNvSpPr>
            <a:spLocks noGrp="1"/>
          </p:cNvSpPr>
          <p:nvPr>
            <p:ph sz="half" idx="20"/>
          </p:nvPr>
        </p:nvSpPr>
        <p:spPr>
          <a:xfrm>
            <a:off x="6600154" y="2944368"/>
            <a:ext cx="4608576" cy="2785100"/>
          </a:xfrm>
        </p:spPr>
        <p:txBody>
          <a:bodyPr anchor="t"/>
          <a:lstStyle>
            <a:lvl1pPr marL="0" indent="0">
              <a:lnSpc>
                <a:spcPct val="100000"/>
              </a:lnSpc>
              <a:spcBef>
                <a:spcPts val="0"/>
              </a:spcBef>
              <a:buSzPct val="50000"/>
              <a:buNone/>
              <a:defRPr sz="1600"/>
            </a:lvl1pPr>
            <a:lvl2pPr marL="274320" indent="-137160">
              <a:lnSpc>
                <a:spcPct val="100000"/>
              </a:lnSpc>
              <a:spcBef>
                <a:spcPts val="0"/>
              </a:spcBef>
              <a:buSzPct val="50000"/>
              <a:defRPr sz="1400"/>
            </a:lvl2pPr>
            <a:lvl3pPr marL="411480" indent="-137160">
              <a:lnSpc>
                <a:spcPct val="100000"/>
              </a:lnSpc>
              <a:spcBef>
                <a:spcPts val="0"/>
              </a:spcBef>
              <a:buSzPct val="50000"/>
              <a:defRPr sz="1200"/>
            </a:lvl3pPr>
            <a:lvl4pPr marL="548640" indent="-137160">
              <a:lnSpc>
                <a:spcPct val="100000"/>
              </a:lnSpc>
              <a:spcBef>
                <a:spcPts val="0"/>
              </a:spcBef>
              <a:buSzPct val="50000"/>
              <a:defRPr sz="1100"/>
            </a:lvl4pPr>
            <a:lvl5pPr indent="-137160">
              <a:buSzPct val="50000"/>
              <a:defRPr sz="11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18DB23-E349-DF43-8126-A1F21B8C3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FDD5-844D-364D-8AEC-50CF4D36D55D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774F0D-57B5-C6EE-016C-501DC8D7E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Presentation 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F0D283-938B-8E26-1C43-DC3AD6509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4189090766"/>
      </p:ext>
    </p:extLst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CB1F4-E4E2-E27F-87D0-6DFE66375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7" name="Google Shape;1148;p53">
            <a:extLst>
              <a:ext uri="{FF2B5EF4-FFF2-40B4-BE49-F238E27FC236}">
                <a16:creationId xmlns:a16="http://schemas.microsoft.com/office/drawing/2014/main" id="{D76333E0-FAE0-3B63-28EE-BA834131593C}"/>
              </a:ext>
            </a:extLst>
          </p:cNvPr>
          <p:cNvSpPr/>
          <p:nvPr userDrawn="1"/>
        </p:nvSpPr>
        <p:spPr>
          <a:xfrm>
            <a:off x="8370942" y="2106081"/>
            <a:ext cx="3249570" cy="3987012"/>
          </a:xfrm>
          <a:prstGeom prst="rect">
            <a:avLst/>
          </a:prstGeom>
          <a:solidFill>
            <a:schemeClr val="accent2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9" name="Google Shape;1148;p53">
            <a:extLst>
              <a:ext uri="{FF2B5EF4-FFF2-40B4-BE49-F238E27FC236}">
                <a16:creationId xmlns:a16="http://schemas.microsoft.com/office/drawing/2014/main" id="{1BF10461-2A6D-BD12-B1D7-5A73DDD367A8}"/>
              </a:ext>
            </a:extLst>
          </p:cNvPr>
          <p:cNvSpPr/>
          <p:nvPr userDrawn="1"/>
        </p:nvSpPr>
        <p:spPr>
          <a:xfrm>
            <a:off x="4599233" y="2106081"/>
            <a:ext cx="3249570" cy="3987012"/>
          </a:xfrm>
          <a:prstGeom prst="rect">
            <a:avLst/>
          </a:prstGeom>
          <a:solidFill>
            <a:schemeClr val="accent2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1" name="Google Shape;1148;p53">
            <a:extLst>
              <a:ext uri="{FF2B5EF4-FFF2-40B4-BE49-F238E27FC236}">
                <a16:creationId xmlns:a16="http://schemas.microsoft.com/office/drawing/2014/main" id="{B21F23CA-8996-2ED3-865E-9CBB7B3DEF01}"/>
              </a:ext>
            </a:extLst>
          </p:cNvPr>
          <p:cNvSpPr/>
          <p:nvPr userDrawn="1"/>
        </p:nvSpPr>
        <p:spPr>
          <a:xfrm>
            <a:off x="808072" y="2106081"/>
            <a:ext cx="3249570" cy="3987012"/>
          </a:xfrm>
          <a:prstGeom prst="rect">
            <a:avLst/>
          </a:prstGeom>
          <a:solidFill>
            <a:schemeClr val="accent2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8" name="Text Placeholder 24">
            <a:extLst>
              <a:ext uri="{FF2B5EF4-FFF2-40B4-BE49-F238E27FC236}">
                <a16:creationId xmlns:a16="http://schemas.microsoft.com/office/drawing/2014/main" id="{BF16B1C6-54F0-43B5-701B-5ACB9DB37B7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5800" y="1956816"/>
            <a:ext cx="3246120" cy="3986784"/>
          </a:xfrm>
          <a:solidFill>
            <a:schemeClr val="accent5"/>
          </a:solidFill>
          <a:ln w="25400">
            <a:solidFill>
              <a:schemeClr val="dk1"/>
            </a:solidFill>
          </a:ln>
        </p:spPr>
        <p:txBody>
          <a:bodyPr lIns="320040" tIns="502920"/>
          <a:lstStyle>
            <a:lvl1pPr marL="0" indent="0" algn="l">
              <a:buFont typeface="Arial" panose="020B0604020202020204" pitchFamily="34" charset="0"/>
              <a:buNone/>
              <a:defRPr sz="20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86A122E7-1CF8-0AB9-3407-6E725320DC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32688" y="2944368"/>
            <a:ext cx="2743200" cy="2785100"/>
          </a:xfrm>
        </p:spPr>
        <p:txBody>
          <a:bodyPr anchor="t"/>
          <a:lstStyle>
            <a:lvl1pPr marL="0" indent="0">
              <a:lnSpc>
                <a:spcPct val="100000"/>
              </a:lnSpc>
              <a:spcBef>
                <a:spcPts val="0"/>
              </a:spcBef>
              <a:buSzPct val="50000"/>
              <a:buNone/>
              <a:defRPr sz="1600"/>
            </a:lvl1pPr>
            <a:lvl2pPr marL="274320" indent="-137160">
              <a:lnSpc>
                <a:spcPct val="100000"/>
              </a:lnSpc>
              <a:spcBef>
                <a:spcPts val="0"/>
              </a:spcBef>
              <a:buSzPct val="50000"/>
              <a:defRPr sz="1400"/>
            </a:lvl2pPr>
            <a:lvl3pPr marL="411480" indent="-137160">
              <a:lnSpc>
                <a:spcPct val="100000"/>
              </a:lnSpc>
              <a:spcBef>
                <a:spcPts val="0"/>
              </a:spcBef>
              <a:buSzPct val="50000"/>
              <a:defRPr sz="1200"/>
            </a:lvl3pPr>
            <a:lvl4pPr marL="548640" indent="-137160">
              <a:lnSpc>
                <a:spcPct val="100000"/>
              </a:lnSpc>
              <a:spcBef>
                <a:spcPts val="0"/>
              </a:spcBef>
              <a:buSzPct val="50000"/>
              <a:defRPr sz="1100"/>
            </a:lvl4pPr>
            <a:lvl5pPr indent="-137160">
              <a:buSzPct val="50000"/>
              <a:defRPr sz="11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19" name="Text Placeholder 24">
            <a:extLst>
              <a:ext uri="{FF2B5EF4-FFF2-40B4-BE49-F238E27FC236}">
                <a16:creationId xmlns:a16="http://schemas.microsoft.com/office/drawing/2014/main" id="{9B6C5E12-67C8-B5AA-FC61-A40F6C388F8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480560" y="1956816"/>
            <a:ext cx="3246120" cy="3986784"/>
          </a:xfrm>
          <a:solidFill>
            <a:schemeClr val="accent5"/>
          </a:solidFill>
          <a:ln w="25400">
            <a:solidFill>
              <a:schemeClr val="dk1"/>
            </a:solidFill>
          </a:ln>
        </p:spPr>
        <p:txBody>
          <a:bodyPr lIns="320040" tIns="502920"/>
          <a:lstStyle>
            <a:lvl1pPr marL="0" indent="0" algn="l">
              <a:buFont typeface="Arial" panose="020B0604020202020204" pitchFamily="34" charset="0"/>
              <a:buNone/>
              <a:defRPr sz="20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92BD99C3-C1A1-E89B-FB77-6221D2FBE9A6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715873" y="2944368"/>
            <a:ext cx="2743200" cy="2785100"/>
          </a:xfrm>
        </p:spPr>
        <p:txBody>
          <a:bodyPr anchor="t"/>
          <a:lstStyle>
            <a:lvl1pPr marL="0" indent="0">
              <a:lnSpc>
                <a:spcPct val="100000"/>
              </a:lnSpc>
              <a:spcBef>
                <a:spcPts val="0"/>
              </a:spcBef>
              <a:buSzPct val="50000"/>
              <a:buNone/>
              <a:defRPr sz="1600"/>
            </a:lvl1pPr>
            <a:lvl2pPr marL="274320" indent="-137160">
              <a:lnSpc>
                <a:spcPct val="100000"/>
              </a:lnSpc>
              <a:spcBef>
                <a:spcPts val="0"/>
              </a:spcBef>
              <a:buSzPct val="50000"/>
              <a:defRPr sz="1400"/>
            </a:lvl2pPr>
            <a:lvl3pPr marL="411480" indent="-137160">
              <a:lnSpc>
                <a:spcPct val="100000"/>
              </a:lnSpc>
              <a:spcBef>
                <a:spcPts val="0"/>
              </a:spcBef>
              <a:buSzPct val="50000"/>
              <a:defRPr sz="1200"/>
            </a:lvl3pPr>
            <a:lvl4pPr marL="548640" indent="-137160">
              <a:lnSpc>
                <a:spcPct val="100000"/>
              </a:lnSpc>
              <a:spcBef>
                <a:spcPts val="0"/>
              </a:spcBef>
              <a:buSzPct val="50000"/>
              <a:defRPr sz="1100"/>
            </a:lvl4pPr>
            <a:lvl5pPr indent="-137160">
              <a:buSzPct val="50000"/>
              <a:defRPr sz="11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20" name="Text Placeholder 24">
            <a:extLst>
              <a:ext uri="{FF2B5EF4-FFF2-40B4-BE49-F238E27FC236}">
                <a16:creationId xmlns:a16="http://schemas.microsoft.com/office/drawing/2014/main" id="{F5C0C473-4EA8-206C-EDC5-DAF92DC87E7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247888" y="1956816"/>
            <a:ext cx="3246120" cy="3986784"/>
          </a:xfrm>
          <a:solidFill>
            <a:schemeClr val="accent5"/>
          </a:solidFill>
          <a:ln w="25400">
            <a:solidFill>
              <a:schemeClr val="dk1"/>
            </a:solidFill>
          </a:ln>
        </p:spPr>
        <p:txBody>
          <a:bodyPr lIns="320040" tIns="502920"/>
          <a:lstStyle>
            <a:lvl1pPr marL="0" indent="0" algn="l">
              <a:buFont typeface="Arial" panose="020B0604020202020204" pitchFamily="34" charset="0"/>
              <a:buNone/>
              <a:defRPr sz="20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E3B2BF64-243E-E09B-24DD-86574712A72C}"/>
              </a:ext>
            </a:extLst>
          </p:cNvPr>
          <p:cNvSpPr>
            <a:spLocks noGrp="1"/>
          </p:cNvSpPr>
          <p:nvPr>
            <p:ph sz="half" idx="20"/>
          </p:nvPr>
        </p:nvSpPr>
        <p:spPr>
          <a:xfrm>
            <a:off x="8489914" y="2944368"/>
            <a:ext cx="2743200" cy="2785100"/>
          </a:xfrm>
        </p:spPr>
        <p:txBody>
          <a:bodyPr anchor="t"/>
          <a:lstStyle>
            <a:lvl1pPr marL="0" indent="0">
              <a:lnSpc>
                <a:spcPct val="100000"/>
              </a:lnSpc>
              <a:spcBef>
                <a:spcPts val="0"/>
              </a:spcBef>
              <a:buSzPct val="50000"/>
              <a:buNone/>
              <a:defRPr sz="1600"/>
            </a:lvl1pPr>
            <a:lvl2pPr marL="274320" indent="-137160">
              <a:lnSpc>
                <a:spcPct val="100000"/>
              </a:lnSpc>
              <a:spcBef>
                <a:spcPts val="0"/>
              </a:spcBef>
              <a:buSzPct val="50000"/>
              <a:defRPr sz="1400"/>
            </a:lvl2pPr>
            <a:lvl3pPr marL="411480" indent="-137160">
              <a:lnSpc>
                <a:spcPct val="100000"/>
              </a:lnSpc>
              <a:spcBef>
                <a:spcPts val="0"/>
              </a:spcBef>
              <a:buSzPct val="50000"/>
              <a:defRPr sz="1200"/>
            </a:lvl3pPr>
            <a:lvl4pPr marL="548640" indent="-137160">
              <a:lnSpc>
                <a:spcPct val="100000"/>
              </a:lnSpc>
              <a:spcBef>
                <a:spcPts val="0"/>
              </a:spcBef>
              <a:buSzPct val="50000"/>
              <a:defRPr sz="1100"/>
            </a:lvl4pPr>
            <a:lvl5pPr indent="-137160">
              <a:buSzPct val="50000"/>
              <a:defRPr sz="11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18DB23-E349-DF43-8126-A1F21B8C3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FDD5-844D-364D-8AEC-50CF4D36D55D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774F0D-57B5-C6EE-016C-501DC8D7E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Presentation 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F0D283-938B-8E26-1C43-DC3AD6509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4248316883"/>
      </p:ext>
    </p:extLst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327;p33">
            <a:extLst>
              <a:ext uri="{FF2B5EF4-FFF2-40B4-BE49-F238E27FC236}">
                <a16:creationId xmlns:a16="http://schemas.microsoft.com/office/drawing/2014/main" id="{E7EB222B-6CF5-9486-E495-4BBCFBA5DEE9}"/>
              </a:ext>
            </a:extLst>
          </p:cNvPr>
          <p:cNvSpPr/>
          <p:nvPr userDrawn="1"/>
        </p:nvSpPr>
        <p:spPr>
          <a:xfrm>
            <a:off x="5400719" y="1198578"/>
            <a:ext cx="6114430" cy="4794575"/>
          </a:xfrm>
          <a:prstGeom prst="rect">
            <a:avLst/>
          </a:prstGeom>
          <a:solidFill>
            <a:schemeClr val="accent2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0" i="0" u="none" strike="noStrike" cap="none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9" name="Google Shape;328;p33">
            <a:extLst>
              <a:ext uri="{FF2B5EF4-FFF2-40B4-BE49-F238E27FC236}">
                <a16:creationId xmlns:a16="http://schemas.microsoft.com/office/drawing/2014/main" id="{1FEBC754-F0A8-F9F6-F804-7081E078D8F5}"/>
              </a:ext>
            </a:extLst>
          </p:cNvPr>
          <p:cNvSpPr/>
          <p:nvPr userDrawn="1"/>
        </p:nvSpPr>
        <p:spPr>
          <a:xfrm>
            <a:off x="5196524" y="838200"/>
            <a:ext cx="6114430" cy="4914901"/>
          </a:xfrm>
          <a:prstGeom prst="rect">
            <a:avLst/>
          </a:prstGeom>
          <a:solidFill>
            <a:schemeClr val="accent5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0" i="0" u="none" strike="noStrike" cap="none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A8F8B0E5-D249-4F2F-16F0-7A9A49B95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8024" y="1783080"/>
            <a:ext cx="4959821" cy="1162762"/>
          </a:xfrm>
        </p:spPr>
        <p:txBody>
          <a:bodyPr/>
          <a:lstStyle>
            <a:lvl1pPr algn="l">
              <a:lnSpc>
                <a:spcPct val="90000"/>
              </a:lnSpc>
              <a:defRPr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52CFE759-845E-6170-DB8C-EA3FA075BB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351128" cy="6858000"/>
          </a:xfrm>
          <a:solidFill>
            <a:schemeClr val="accent5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7189B6C-4236-0B00-D585-EEE5183EC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1888" y="2944368"/>
            <a:ext cx="4818888" cy="2130552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D37E9B-F86D-C91D-23CC-19F188DE8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2901" y="6400904"/>
            <a:ext cx="365760" cy="246888"/>
          </a:xfrm>
        </p:spPr>
        <p:txBody>
          <a:bodyPr/>
          <a:lstStyle/>
          <a:p>
            <a:fld id="{8D0AFDD5-844D-364D-8AEC-50CF4D36D55D}" type="slidenum">
              <a:rPr lang="en-US" noProof="0" smtClean="0"/>
              <a:pPr/>
              <a:t>‹#›</a:t>
            </a:fld>
            <a:endParaRPr lang="en-US" noProof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B55B0F1-C1EF-3790-A994-C8C4BB61CCB9}"/>
              </a:ext>
            </a:extLst>
          </p:cNvPr>
          <p:cNvCxnSpPr>
            <a:cxnSpLocks/>
          </p:cNvCxnSpPr>
          <p:nvPr/>
        </p:nvCxnSpPr>
        <p:spPr>
          <a:xfrm>
            <a:off x="4351128" y="6532618"/>
            <a:ext cx="369308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D4F275B-2CE9-CD3C-081E-0B79C125257E}"/>
              </a:ext>
            </a:extLst>
          </p:cNvPr>
          <p:cNvCxnSpPr>
            <a:cxnSpLocks/>
          </p:cNvCxnSpPr>
          <p:nvPr/>
        </p:nvCxnSpPr>
        <p:spPr>
          <a:xfrm>
            <a:off x="8467344" y="6527001"/>
            <a:ext cx="3724656" cy="561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7231208"/>
      </p:ext>
    </p:extLst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327;p33">
            <a:extLst>
              <a:ext uri="{FF2B5EF4-FFF2-40B4-BE49-F238E27FC236}">
                <a16:creationId xmlns:a16="http://schemas.microsoft.com/office/drawing/2014/main" id="{E09AA4F6-9CBF-53A8-8FE8-0BAB0E7DC989}"/>
              </a:ext>
            </a:extLst>
          </p:cNvPr>
          <p:cNvSpPr/>
          <p:nvPr userDrawn="1"/>
        </p:nvSpPr>
        <p:spPr>
          <a:xfrm>
            <a:off x="1062566" y="1161412"/>
            <a:ext cx="10221119" cy="4831742"/>
          </a:xfrm>
          <a:prstGeom prst="rect">
            <a:avLst/>
          </a:prstGeom>
          <a:solidFill>
            <a:schemeClr val="accent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0" i="0" u="none" strike="noStrike" cap="none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0" name="Google Shape;328;p33">
            <a:extLst>
              <a:ext uri="{FF2B5EF4-FFF2-40B4-BE49-F238E27FC236}">
                <a16:creationId xmlns:a16="http://schemas.microsoft.com/office/drawing/2014/main" id="{CBE4E0BD-29C0-46EA-4A2D-401DD12AEC12}"/>
              </a:ext>
            </a:extLst>
          </p:cNvPr>
          <p:cNvSpPr/>
          <p:nvPr userDrawn="1"/>
        </p:nvSpPr>
        <p:spPr>
          <a:xfrm>
            <a:off x="858371" y="800100"/>
            <a:ext cx="10221119" cy="4953001"/>
          </a:xfrm>
          <a:prstGeom prst="rect">
            <a:avLst/>
          </a:prstGeom>
          <a:solidFill>
            <a:schemeClr val="accent5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0" i="0" u="none" strike="noStrike" cap="none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7EDEC9-86BE-FDB1-3BAE-F5FF0934CA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7048" y="1901952"/>
            <a:ext cx="4873752" cy="1709928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defRPr sz="60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EF6069-AEE4-3455-508E-4B9EE30F0C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3108960"/>
            <a:ext cx="3913632" cy="1883664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1000"/>
              </a:spcBef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15" name="Picture Placeholder 13">
            <a:extLst>
              <a:ext uri="{FF2B5EF4-FFF2-40B4-BE49-F238E27FC236}">
                <a16:creationId xmlns:a16="http://schemas.microsoft.com/office/drawing/2014/main" id="{BEF410E3-CEC7-640A-C8FD-08419E6C330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43482" y="812292"/>
            <a:ext cx="4636008" cy="4928616"/>
          </a:xfr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>
              <a:buNone/>
              <a:defRPr lang="en-US" sz="1800">
                <a:solidFill>
                  <a:schemeClr val="tx1"/>
                </a:solidFill>
              </a:defRPr>
            </a:lvl1pPr>
          </a:lstStyle>
          <a:p>
            <a:pPr marL="0" lvl="0" algn="ctr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70235617"/>
      </p:ext>
    </p:extLst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FABFF-AED1-441E-410D-E91E5B9EA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1D9EB3-189A-FE0F-8C95-73C337815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FDD5-844D-364D-8AEC-50CF4D36D55D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680446-577A-69FB-646E-AF1DA4134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Presentation 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0E09C2-379A-DC94-A05D-1A629B341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415434355"/>
      </p:ext>
    </p:extLst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72A2AC-7ED9-922C-AFA3-C7474D933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FDD5-844D-364D-8AEC-50CF4D36D55D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D73C7A-2028-226F-C1ED-1807BD3B9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Presentation title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25B8F9-3C91-FD08-87E3-6E39B35BC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916245888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1426A-0740-2EB9-FC34-9C0434593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8" name="Google Shape;1251;p56">
            <a:extLst>
              <a:ext uri="{FF2B5EF4-FFF2-40B4-BE49-F238E27FC236}">
                <a16:creationId xmlns:a16="http://schemas.microsoft.com/office/drawing/2014/main" id="{5BDBB369-4213-AA70-D2DD-33F4E9E1F195}"/>
              </a:ext>
            </a:extLst>
          </p:cNvPr>
          <p:cNvSpPr/>
          <p:nvPr userDrawn="1"/>
        </p:nvSpPr>
        <p:spPr>
          <a:xfrm>
            <a:off x="1072604" y="2550039"/>
            <a:ext cx="1622434" cy="162243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0" name="Google Shape;1251;p56">
            <a:extLst>
              <a:ext uri="{FF2B5EF4-FFF2-40B4-BE49-F238E27FC236}">
                <a16:creationId xmlns:a16="http://schemas.microsoft.com/office/drawing/2014/main" id="{3BF27898-0ACC-24EB-589A-96F29C94157A}"/>
              </a:ext>
            </a:extLst>
          </p:cNvPr>
          <p:cNvSpPr/>
          <p:nvPr userDrawn="1"/>
        </p:nvSpPr>
        <p:spPr>
          <a:xfrm>
            <a:off x="3235665" y="2522510"/>
            <a:ext cx="1622434" cy="162243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2" name="Google Shape;1251;p56">
            <a:extLst>
              <a:ext uri="{FF2B5EF4-FFF2-40B4-BE49-F238E27FC236}">
                <a16:creationId xmlns:a16="http://schemas.microsoft.com/office/drawing/2014/main" id="{62CA34BE-87A5-8F47-C395-886E6870CF67}"/>
              </a:ext>
            </a:extLst>
          </p:cNvPr>
          <p:cNvSpPr/>
          <p:nvPr userDrawn="1"/>
        </p:nvSpPr>
        <p:spPr>
          <a:xfrm>
            <a:off x="5415148" y="2513962"/>
            <a:ext cx="1622434" cy="162243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4" name="Google Shape;1251;p56">
            <a:extLst>
              <a:ext uri="{FF2B5EF4-FFF2-40B4-BE49-F238E27FC236}">
                <a16:creationId xmlns:a16="http://schemas.microsoft.com/office/drawing/2014/main" id="{E432D5F8-7F62-B5A0-F3AC-814BFBEEB0ED}"/>
              </a:ext>
            </a:extLst>
          </p:cNvPr>
          <p:cNvSpPr/>
          <p:nvPr userDrawn="1"/>
        </p:nvSpPr>
        <p:spPr>
          <a:xfrm>
            <a:off x="7530416" y="2524926"/>
            <a:ext cx="1622434" cy="162243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6" name="Google Shape;1251;p56">
            <a:extLst>
              <a:ext uri="{FF2B5EF4-FFF2-40B4-BE49-F238E27FC236}">
                <a16:creationId xmlns:a16="http://schemas.microsoft.com/office/drawing/2014/main" id="{FBCE3915-CF40-BF29-2DBB-D9F447CC7555}"/>
              </a:ext>
            </a:extLst>
          </p:cNvPr>
          <p:cNvSpPr/>
          <p:nvPr userDrawn="1"/>
        </p:nvSpPr>
        <p:spPr>
          <a:xfrm>
            <a:off x="9709899" y="2516378"/>
            <a:ext cx="1622434" cy="162243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21" name="Text Placeholder 19">
            <a:extLst>
              <a:ext uri="{FF2B5EF4-FFF2-40B4-BE49-F238E27FC236}">
                <a16:creationId xmlns:a16="http://schemas.microsoft.com/office/drawing/2014/main" id="{811789E5-14E6-E7AB-C9D8-6E51B4544B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86726" y="2441448"/>
            <a:ext cx="1622425" cy="1622425"/>
          </a:xfrm>
          <a:prstGeom prst="ellipse">
            <a:avLst/>
          </a:prstGeom>
          <a:solidFill>
            <a:schemeClr val="accent3"/>
          </a:solidFill>
          <a:ln w="254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0</a:t>
            </a:r>
          </a:p>
        </p:txBody>
      </p:sp>
      <p:sp>
        <p:nvSpPr>
          <p:cNvPr id="22" name="Text Placeholder 19">
            <a:extLst>
              <a:ext uri="{FF2B5EF4-FFF2-40B4-BE49-F238E27FC236}">
                <a16:creationId xmlns:a16="http://schemas.microsoft.com/office/drawing/2014/main" id="{AC40220B-3ED2-1841-92D5-C0056EF4740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154680" y="2441448"/>
            <a:ext cx="1622425" cy="1622425"/>
          </a:xfrm>
          <a:prstGeom prst="ellipse">
            <a:avLst/>
          </a:prstGeom>
          <a:solidFill>
            <a:schemeClr val="accent3"/>
          </a:solidFill>
          <a:ln w="254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0</a:t>
            </a:r>
          </a:p>
        </p:txBody>
      </p:sp>
      <p:sp>
        <p:nvSpPr>
          <p:cNvPr id="23" name="Text Placeholder 19">
            <a:extLst>
              <a:ext uri="{FF2B5EF4-FFF2-40B4-BE49-F238E27FC236}">
                <a16:creationId xmlns:a16="http://schemas.microsoft.com/office/drawing/2014/main" id="{B8BC651C-16ED-1741-08D3-8BA2D618C65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330952" y="2441448"/>
            <a:ext cx="1622425" cy="1622425"/>
          </a:xfrm>
          <a:prstGeom prst="ellipse">
            <a:avLst/>
          </a:prstGeom>
          <a:solidFill>
            <a:schemeClr val="accent3"/>
          </a:solidFill>
          <a:ln w="254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0</a:t>
            </a:r>
          </a:p>
        </p:txBody>
      </p:sp>
      <p:sp>
        <p:nvSpPr>
          <p:cNvPr id="24" name="Text Placeholder 19">
            <a:extLst>
              <a:ext uri="{FF2B5EF4-FFF2-40B4-BE49-F238E27FC236}">
                <a16:creationId xmlns:a16="http://schemas.microsoft.com/office/drawing/2014/main" id="{B42AFC50-5862-D501-9586-4A96D4DA667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443216" y="2441448"/>
            <a:ext cx="1622425" cy="1622425"/>
          </a:xfrm>
          <a:prstGeom prst="ellipse">
            <a:avLst/>
          </a:prstGeom>
          <a:solidFill>
            <a:schemeClr val="accent3"/>
          </a:solidFill>
          <a:ln w="254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0</a:t>
            </a:r>
          </a:p>
        </p:txBody>
      </p:sp>
      <p:sp>
        <p:nvSpPr>
          <p:cNvPr id="25" name="Text Placeholder 19">
            <a:extLst>
              <a:ext uri="{FF2B5EF4-FFF2-40B4-BE49-F238E27FC236}">
                <a16:creationId xmlns:a16="http://schemas.microsoft.com/office/drawing/2014/main" id="{45772425-B358-35A8-C707-76C81B500ED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628632" y="2441448"/>
            <a:ext cx="1622425" cy="1622425"/>
          </a:xfrm>
          <a:prstGeom prst="ellipse">
            <a:avLst/>
          </a:prstGeom>
          <a:solidFill>
            <a:schemeClr val="accent3"/>
          </a:solidFill>
          <a:ln w="254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None/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0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B0B8A0CF-58B1-629F-C8DB-238E5114277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24102" y="4325112"/>
            <a:ext cx="1947672" cy="630936"/>
          </a:xfrm>
        </p:spPr>
        <p:txBody>
          <a:bodyPr/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0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8" name="Text Placeholder 26">
            <a:extLst>
              <a:ext uri="{FF2B5EF4-FFF2-40B4-BE49-F238E27FC236}">
                <a16:creationId xmlns:a16="http://schemas.microsoft.com/office/drawing/2014/main" id="{3973DBDD-5F4C-3094-B5AB-751AF360379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92056" y="4326702"/>
            <a:ext cx="1947672" cy="630936"/>
          </a:xfrm>
        </p:spPr>
        <p:txBody>
          <a:bodyPr/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0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9" name="Text Placeholder 26">
            <a:extLst>
              <a:ext uri="{FF2B5EF4-FFF2-40B4-BE49-F238E27FC236}">
                <a16:creationId xmlns:a16="http://schemas.microsoft.com/office/drawing/2014/main" id="{6A7033DE-A188-7F2B-B42D-3B4334B2C4B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168328" y="4313642"/>
            <a:ext cx="1947672" cy="630936"/>
          </a:xfrm>
        </p:spPr>
        <p:txBody>
          <a:bodyPr/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0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0" name="Text Placeholder 26">
            <a:extLst>
              <a:ext uri="{FF2B5EF4-FFF2-40B4-BE49-F238E27FC236}">
                <a16:creationId xmlns:a16="http://schemas.microsoft.com/office/drawing/2014/main" id="{82C8DA85-8265-9485-A51D-73E1629CC54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279858" y="4319944"/>
            <a:ext cx="1947672" cy="630936"/>
          </a:xfrm>
        </p:spPr>
        <p:txBody>
          <a:bodyPr/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0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1" name="Text Placeholder 26">
            <a:extLst>
              <a:ext uri="{FF2B5EF4-FFF2-40B4-BE49-F238E27FC236}">
                <a16:creationId xmlns:a16="http://schemas.microsoft.com/office/drawing/2014/main" id="{20594F27-59D4-99D2-77B5-71915573EDA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466008" y="4319944"/>
            <a:ext cx="1947672" cy="630936"/>
          </a:xfrm>
        </p:spPr>
        <p:txBody>
          <a:bodyPr/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0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CBAEF-CF24-7502-B796-D47DF23F2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FDD5-844D-364D-8AEC-50CF4D36D55D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D9E7CE-C596-EE32-BBFE-799C10EFB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Presentation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90B60C-999F-167B-3927-D752A0DE6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48925606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327;p33">
            <a:extLst>
              <a:ext uri="{FF2B5EF4-FFF2-40B4-BE49-F238E27FC236}">
                <a16:creationId xmlns:a16="http://schemas.microsoft.com/office/drawing/2014/main" id="{F51DD675-2DC4-A4BE-C624-3048A2E666B7}"/>
              </a:ext>
            </a:extLst>
          </p:cNvPr>
          <p:cNvSpPr/>
          <p:nvPr userDrawn="1"/>
        </p:nvSpPr>
        <p:spPr>
          <a:xfrm>
            <a:off x="809553" y="1012104"/>
            <a:ext cx="6957749" cy="5061732"/>
          </a:xfrm>
          <a:prstGeom prst="rect">
            <a:avLst/>
          </a:prstGeom>
          <a:solidFill>
            <a:schemeClr val="accent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0" i="0" u="none" strike="noStrike" cap="none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2" name="Google Shape;328;p33">
            <a:extLst>
              <a:ext uri="{FF2B5EF4-FFF2-40B4-BE49-F238E27FC236}">
                <a16:creationId xmlns:a16="http://schemas.microsoft.com/office/drawing/2014/main" id="{A0952ED0-9FCB-B6D2-E806-E2663B8961D0}"/>
              </a:ext>
            </a:extLst>
          </p:cNvPr>
          <p:cNvSpPr/>
          <p:nvPr userDrawn="1"/>
        </p:nvSpPr>
        <p:spPr>
          <a:xfrm>
            <a:off x="600338" y="782757"/>
            <a:ext cx="6957749" cy="5061732"/>
          </a:xfrm>
          <a:prstGeom prst="rect">
            <a:avLst/>
          </a:prstGeom>
          <a:solidFill>
            <a:schemeClr val="accent5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0" i="0" u="none" strike="noStrike" cap="none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01426A-0740-2EB9-FC34-9C0434593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888" y="1719072"/>
            <a:ext cx="5038344" cy="1709928"/>
          </a:xfrm>
        </p:spPr>
        <p:txBody>
          <a:bodyPr/>
          <a:lstStyle>
            <a:lvl1pPr algn="l">
              <a:lnSpc>
                <a:spcPct val="90000"/>
              </a:lnSpc>
              <a:defRPr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0BC3CDDF-FEA3-712D-9071-515D264F06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296656" y="0"/>
            <a:ext cx="3895344" cy="6858000"/>
          </a:xfrm>
          <a:solidFill>
            <a:schemeClr val="accent1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0F6C1B-F86D-84E1-F13C-1A2310E17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9888" y="3054096"/>
            <a:ext cx="5010912" cy="2130552"/>
          </a:xfrm>
        </p:spPr>
        <p:txBody>
          <a:bodyPr/>
          <a:lstStyle>
            <a:lvl1pPr marL="54864" indent="0">
              <a:lnSpc>
                <a:spcPct val="120000"/>
              </a:lnSpc>
              <a:spcBef>
                <a:spcPts val="0"/>
              </a:spcBef>
              <a:buNone/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4F7CD76-D087-685D-2E27-537F34D67EBE}"/>
              </a:ext>
            </a:extLst>
          </p:cNvPr>
          <p:cNvCxnSpPr>
            <a:cxnSpLocks/>
          </p:cNvCxnSpPr>
          <p:nvPr userDrawn="1"/>
        </p:nvCxnSpPr>
        <p:spPr>
          <a:xfrm>
            <a:off x="11276341" y="6528816"/>
            <a:ext cx="9144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CBAEF-CF24-7502-B796-D47DF23F2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62400" y="6400904"/>
            <a:ext cx="365760" cy="2468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D0AFDD5-844D-364D-8AEC-50CF4D36D55D}" type="slidenum">
              <a:rPr lang="en-US" noProof="0" smtClean="0"/>
              <a:pPr/>
              <a:t>‹#›</a:t>
            </a:fld>
            <a:endParaRPr lang="en-US" noProof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C63F889-82B6-D594-DA07-4C82AE33663F}"/>
              </a:ext>
            </a:extLst>
          </p:cNvPr>
          <p:cNvGrpSpPr/>
          <p:nvPr userDrawn="1"/>
        </p:nvGrpSpPr>
        <p:grpSpPr>
          <a:xfrm>
            <a:off x="0" y="6527001"/>
            <a:ext cx="8294153" cy="5617"/>
            <a:chOff x="0" y="6527001"/>
            <a:chExt cx="8294153" cy="5617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F4BFE95-6DCA-752C-0F0C-CCAF1A576CD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527001"/>
              <a:ext cx="3935513" cy="5617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920C2FA-C2E7-21E2-09D0-3BA6B1BC2C1E}"/>
                </a:ext>
              </a:extLst>
            </p:cNvPr>
            <p:cNvCxnSpPr>
              <a:cxnSpLocks/>
            </p:cNvCxnSpPr>
            <p:nvPr/>
          </p:nvCxnSpPr>
          <p:spPr>
            <a:xfrm>
              <a:off x="4358640" y="6527001"/>
              <a:ext cx="3935513" cy="5617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8208483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8D51F-4DA4-5AB7-6ACD-17065B86D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1947672"/>
            <a:ext cx="3017520" cy="1938528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264711-7A11-A788-DD48-17D0C3B083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8952" y="4279392"/>
            <a:ext cx="2980944" cy="402336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8" name="Google Shape;1251;p56">
            <a:extLst>
              <a:ext uri="{FF2B5EF4-FFF2-40B4-BE49-F238E27FC236}">
                <a16:creationId xmlns:a16="http://schemas.microsoft.com/office/drawing/2014/main" id="{9061A64A-DA6A-5D22-BE0B-94B0626A6CF1}"/>
              </a:ext>
            </a:extLst>
          </p:cNvPr>
          <p:cNvSpPr/>
          <p:nvPr userDrawn="1"/>
        </p:nvSpPr>
        <p:spPr>
          <a:xfrm>
            <a:off x="5102241" y="597060"/>
            <a:ext cx="5949692" cy="5949692"/>
          </a:xfrm>
          <a:prstGeom prst="ellipse">
            <a:avLst/>
          </a:prstGeom>
          <a:solidFill>
            <a:schemeClr val="accent2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88E5310-5724-6031-306F-4110AC65EBDB}"/>
              </a:ext>
            </a:extLst>
          </p:cNvPr>
          <p:cNvSpPr>
            <a:spLocks noGrp="1" noChangeAspect="1"/>
          </p:cNvSpPr>
          <p:nvPr>
            <p:ph type="pic" sz="quarter" idx="10"/>
          </p:nvPr>
        </p:nvSpPr>
        <p:spPr>
          <a:xfrm>
            <a:off x="5001768" y="420624"/>
            <a:ext cx="5897880" cy="589788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791168720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1426A-0740-2EB9-FC34-9C0434593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0F6C1B-F86D-84E1-F13C-1A2310E17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632" y="1810512"/>
            <a:ext cx="11000232" cy="416052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CBAEF-CF24-7502-B796-D47DF23F2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FDD5-844D-364D-8AEC-50CF4D36D55D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D9E7CE-C596-EE32-BBFE-799C10EFB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Presentation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90B60C-999F-167B-3927-D752A0DE6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1201349291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327;p33">
            <a:extLst>
              <a:ext uri="{FF2B5EF4-FFF2-40B4-BE49-F238E27FC236}">
                <a16:creationId xmlns:a16="http://schemas.microsoft.com/office/drawing/2014/main" id="{EA1EE280-E44E-F71B-ED1B-CA8CEDEE6175}"/>
              </a:ext>
            </a:extLst>
          </p:cNvPr>
          <p:cNvSpPr/>
          <p:nvPr userDrawn="1"/>
        </p:nvSpPr>
        <p:spPr>
          <a:xfrm>
            <a:off x="1087280" y="1161412"/>
            <a:ext cx="10221119" cy="4831742"/>
          </a:xfrm>
          <a:prstGeom prst="rect">
            <a:avLst/>
          </a:prstGeom>
          <a:solidFill>
            <a:schemeClr val="accent5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0" i="0" u="none" strike="noStrike" cap="none" noProof="0">
              <a:solidFill>
                <a:schemeClr val="accent2">
                  <a:lumMod val="20000"/>
                  <a:lumOff val="80000"/>
                </a:schemeClr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4" name="Google Shape;328;p33">
            <a:extLst>
              <a:ext uri="{FF2B5EF4-FFF2-40B4-BE49-F238E27FC236}">
                <a16:creationId xmlns:a16="http://schemas.microsoft.com/office/drawing/2014/main" id="{332C8624-D848-DF0C-9104-7A2655E4A0FE}"/>
              </a:ext>
            </a:extLst>
          </p:cNvPr>
          <p:cNvSpPr/>
          <p:nvPr userDrawn="1"/>
        </p:nvSpPr>
        <p:spPr>
          <a:xfrm>
            <a:off x="858371" y="800100"/>
            <a:ext cx="10221119" cy="4953001"/>
          </a:xfrm>
          <a:prstGeom prst="rect">
            <a:avLst/>
          </a:prstGeom>
          <a:solidFill>
            <a:schemeClr val="accent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0" i="0" u="none" strike="noStrike" cap="none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01426A-0740-2EB9-FC34-9C0434593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2072" y="2322576"/>
            <a:ext cx="6473952" cy="1901952"/>
          </a:xfrm>
        </p:spPr>
        <p:txBody>
          <a:bodyPr anchor="ctr"/>
          <a:lstStyle>
            <a:lvl1pPr algn="l">
              <a:lnSpc>
                <a:spcPct val="90000"/>
              </a:lnSpc>
              <a:defRPr sz="40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4817D722-78FF-E98D-229F-DDC8146F557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27874" y="809103"/>
            <a:ext cx="1798955" cy="2062163"/>
          </a:xfrm>
        </p:spPr>
        <p:txBody>
          <a:bodyPr anchor="t"/>
          <a:lstStyle>
            <a:lvl1pPr marL="0" indent="0">
              <a:buNone/>
              <a:defRPr sz="250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“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0F6C1B-F86D-84E1-F13C-1A2310E17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2072" y="4334256"/>
            <a:ext cx="2340864" cy="585216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F9A35D83-86B3-5132-45B2-6382E8F3A4C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281160" y="3957272"/>
            <a:ext cx="1798955" cy="2062163"/>
          </a:xfrm>
        </p:spPr>
        <p:txBody>
          <a:bodyPr/>
          <a:lstStyle>
            <a:lvl1pPr marL="0" indent="0">
              <a:buNone/>
              <a:defRPr sz="250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”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F53ABF-1C17-E7D0-EEB7-468CEDF285C7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noProof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A64DF1-77A3-B856-5F46-12724706B8A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noProof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961FC7-9CAD-4B2D-A8F6-C172AF6D5EB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D0AFDD5-844D-364D-8AEC-50CF4D36D55D}" type="slidenum">
              <a:rPr lang="en-US" noProof="0" smtClean="0"/>
              <a:pPr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884380138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4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FDA4E-49F9-223C-DA55-A79802EE1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Google Shape;1149;p53">
            <a:extLst>
              <a:ext uri="{FF2B5EF4-FFF2-40B4-BE49-F238E27FC236}">
                <a16:creationId xmlns:a16="http://schemas.microsoft.com/office/drawing/2014/main" id="{E21113D2-FC9F-27EC-7A45-E8F7695D1407}"/>
              </a:ext>
            </a:extLst>
          </p:cNvPr>
          <p:cNvSpPr/>
          <p:nvPr userDrawn="1"/>
        </p:nvSpPr>
        <p:spPr>
          <a:xfrm>
            <a:off x="694922" y="2330750"/>
            <a:ext cx="2542032" cy="3200400"/>
          </a:xfrm>
          <a:prstGeom prst="rect">
            <a:avLst/>
          </a:prstGeom>
          <a:solidFill>
            <a:schemeClr val="accent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9" name="Google Shape;1149;p53">
            <a:extLst>
              <a:ext uri="{FF2B5EF4-FFF2-40B4-BE49-F238E27FC236}">
                <a16:creationId xmlns:a16="http://schemas.microsoft.com/office/drawing/2014/main" id="{AD0B836B-7152-D6F5-7044-4B3B321454F5}"/>
              </a:ext>
            </a:extLst>
          </p:cNvPr>
          <p:cNvSpPr/>
          <p:nvPr userDrawn="1"/>
        </p:nvSpPr>
        <p:spPr>
          <a:xfrm>
            <a:off x="3541000" y="2330750"/>
            <a:ext cx="2542032" cy="3200400"/>
          </a:xfrm>
          <a:prstGeom prst="rect">
            <a:avLst/>
          </a:prstGeom>
          <a:solidFill>
            <a:schemeClr val="accent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1" name="Google Shape;1149;p53">
            <a:extLst>
              <a:ext uri="{FF2B5EF4-FFF2-40B4-BE49-F238E27FC236}">
                <a16:creationId xmlns:a16="http://schemas.microsoft.com/office/drawing/2014/main" id="{65518B88-F549-D8C7-0CD2-91E7CABE5E13}"/>
              </a:ext>
            </a:extLst>
          </p:cNvPr>
          <p:cNvSpPr/>
          <p:nvPr userDrawn="1"/>
        </p:nvSpPr>
        <p:spPr>
          <a:xfrm>
            <a:off x="6387080" y="2328404"/>
            <a:ext cx="2542032" cy="3200400"/>
          </a:xfrm>
          <a:prstGeom prst="rect">
            <a:avLst/>
          </a:prstGeom>
          <a:solidFill>
            <a:schemeClr val="accent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3" name="Google Shape;1149;p53">
            <a:extLst>
              <a:ext uri="{FF2B5EF4-FFF2-40B4-BE49-F238E27FC236}">
                <a16:creationId xmlns:a16="http://schemas.microsoft.com/office/drawing/2014/main" id="{EF098B7F-7320-E28C-D4A0-9C0D6072BDA7}"/>
              </a:ext>
            </a:extLst>
          </p:cNvPr>
          <p:cNvSpPr/>
          <p:nvPr userDrawn="1"/>
        </p:nvSpPr>
        <p:spPr>
          <a:xfrm>
            <a:off x="9233158" y="2328404"/>
            <a:ext cx="2542032" cy="3200400"/>
          </a:xfrm>
          <a:prstGeom prst="rect">
            <a:avLst/>
          </a:prstGeom>
          <a:solidFill>
            <a:schemeClr val="accent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2349526F-21BB-B06B-612E-8AAA322B41D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65816" y="2193042"/>
            <a:ext cx="2514600" cy="3200400"/>
          </a:xfrm>
          <a:solidFill>
            <a:schemeClr val="accent5"/>
          </a:solidFill>
          <a:ln w="25400">
            <a:solidFill>
              <a:schemeClr val="dk1"/>
            </a:solidFill>
          </a:ln>
        </p:spPr>
        <p:txBody>
          <a:bodyPr tIns="2377440"/>
          <a:lstStyle>
            <a:lvl1pPr marL="0" indent="0" algn="ctr">
              <a:buFont typeface="Arial" panose="020B0604020202020204" pitchFamily="34" charset="0"/>
              <a:buNone/>
              <a:defRPr sz="20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99DE91A1-A01A-B800-F6EB-C013020202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79532" y="2193042"/>
            <a:ext cx="2487168" cy="2103120"/>
          </a:xfrm>
          <a:ln w="254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28" name="Text Placeholder 26">
            <a:extLst>
              <a:ext uri="{FF2B5EF4-FFF2-40B4-BE49-F238E27FC236}">
                <a16:creationId xmlns:a16="http://schemas.microsoft.com/office/drawing/2014/main" id="{733EF8C8-3849-9C80-1F6E-7038D11347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80220" y="4846546"/>
            <a:ext cx="2514600" cy="33832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9" name="Text Placeholder 24">
            <a:extLst>
              <a:ext uri="{FF2B5EF4-FFF2-40B4-BE49-F238E27FC236}">
                <a16:creationId xmlns:a16="http://schemas.microsoft.com/office/drawing/2014/main" id="{32F8A8CA-E278-E129-A09C-8C4B7CCA2DE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419856" y="2193042"/>
            <a:ext cx="2514600" cy="3200400"/>
          </a:xfrm>
          <a:solidFill>
            <a:schemeClr val="accent5"/>
          </a:solidFill>
          <a:ln w="25400">
            <a:solidFill>
              <a:schemeClr val="dk1"/>
            </a:solidFill>
          </a:ln>
        </p:spPr>
        <p:txBody>
          <a:bodyPr tIns="2377440"/>
          <a:lstStyle>
            <a:lvl1pPr marL="0" indent="0" algn="ctr">
              <a:buFont typeface="Arial" panose="020B0604020202020204" pitchFamily="34" charset="0"/>
              <a:buNone/>
              <a:defRPr sz="20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0" name="Picture Placeholder 22">
            <a:extLst>
              <a:ext uri="{FF2B5EF4-FFF2-40B4-BE49-F238E27FC236}">
                <a16:creationId xmlns:a16="http://schemas.microsoft.com/office/drawing/2014/main" id="{3CFBF841-C094-5FA8-63F2-F5DA37C0359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433572" y="2193042"/>
            <a:ext cx="2487168" cy="2103120"/>
          </a:xfrm>
          <a:ln w="254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31" name="Text Placeholder 26">
            <a:extLst>
              <a:ext uri="{FF2B5EF4-FFF2-40B4-BE49-F238E27FC236}">
                <a16:creationId xmlns:a16="http://schemas.microsoft.com/office/drawing/2014/main" id="{C76BA571-FE5C-F5F7-9056-20BD57DA678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19856" y="4846546"/>
            <a:ext cx="2514600" cy="33832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2" name="Text Placeholder 24">
            <a:extLst>
              <a:ext uri="{FF2B5EF4-FFF2-40B4-BE49-F238E27FC236}">
                <a16:creationId xmlns:a16="http://schemas.microsoft.com/office/drawing/2014/main" id="{D7F9FC21-D881-DB86-4C69-C07821DCF3A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263640" y="2193042"/>
            <a:ext cx="2514600" cy="3200400"/>
          </a:xfrm>
          <a:solidFill>
            <a:schemeClr val="accent5"/>
          </a:solidFill>
          <a:ln w="25400">
            <a:solidFill>
              <a:schemeClr val="dk1"/>
            </a:solidFill>
          </a:ln>
        </p:spPr>
        <p:txBody>
          <a:bodyPr tIns="2377440"/>
          <a:lstStyle>
            <a:lvl1pPr marL="0" indent="0" algn="ctr">
              <a:buFont typeface="Arial" panose="020B0604020202020204" pitchFamily="34" charset="0"/>
              <a:buNone/>
              <a:defRPr sz="20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3" name="Picture Placeholder 22">
            <a:extLst>
              <a:ext uri="{FF2B5EF4-FFF2-40B4-BE49-F238E27FC236}">
                <a16:creationId xmlns:a16="http://schemas.microsoft.com/office/drawing/2014/main" id="{FE2E99DA-5661-F860-9E54-9C42590265F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77356" y="2193042"/>
            <a:ext cx="2487168" cy="2103120"/>
          </a:xfrm>
          <a:ln w="254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34" name="Text Placeholder 26">
            <a:extLst>
              <a:ext uri="{FF2B5EF4-FFF2-40B4-BE49-F238E27FC236}">
                <a16:creationId xmlns:a16="http://schemas.microsoft.com/office/drawing/2014/main" id="{99F1332D-1A76-8252-3A4A-73B5BE80BDA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63640" y="4846546"/>
            <a:ext cx="2514600" cy="33832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5" name="Text Placeholder 24">
            <a:extLst>
              <a:ext uri="{FF2B5EF4-FFF2-40B4-BE49-F238E27FC236}">
                <a16:creationId xmlns:a16="http://schemas.microsoft.com/office/drawing/2014/main" id="{47253530-631C-01D6-E4D5-53EA91819AC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107424" y="2169547"/>
            <a:ext cx="2514600" cy="3200400"/>
          </a:xfrm>
          <a:solidFill>
            <a:schemeClr val="accent5"/>
          </a:solidFill>
          <a:ln w="25400">
            <a:solidFill>
              <a:schemeClr val="dk1"/>
            </a:solidFill>
          </a:ln>
        </p:spPr>
        <p:txBody>
          <a:bodyPr tIns="2377440"/>
          <a:lstStyle>
            <a:lvl1pPr marL="0" indent="0" algn="ctr">
              <a:buFont typeface="Arial" panose="020B0604020202020204" pitchFamily="34" charset="0"/>
              <a:buNone/>
              <a:defRPr sz="20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6" name="Picture Placeholder 22">
            <a:extLst>
              <a:ext uri="{FF2B5EF4-FFF2-40B4-BE49-F238E27FC236}">
                <a16:creationId xmlns:a16="http://schemas.microsoft.com/office/drawing/2014/main" id="{2087F48D-BCD6-2370-DFEB-3DC855770580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121140" y="2169547"/>
            <a:ext cx="2487168" cy="2103120"/>
          </a:xfrm>
          <a:ln w="254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37" name="Text Placeholder 26">
            <a:extLst>
              <a:ext uri="{FF2B5EF4-FFF2-40B4-BE49-F238E27FC236}">
                <a16:creationId xmlns:a16="http://schemas.microsoft.com/office/drawing/2014/main" id="{2730E53E-4C0B-1C22-8754-2D69B55DF375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107424" y="4846546"/>
            <a:ext cx="2514600" cy="33832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8252B54-8A68-DB21-54FB-342276BCEE38}"/>
              </a:ext>
            </a:extLst>
          </p:cNvPr>
          <p:cNvCxnSpPr>
            <a:cxnSpLocks/>
          </p:cNvCxnSpPr>
          <p:nvPr userDrawn="1"/>
        </p:nvCxnSpPr>
        <p:spPr>
          <a:xfrm>
            <a:off x="0" y="6535885"/>
            <a:ext cx="8382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C384EF8F-B039-D242-A81B-F393B674C274}"/>
              </a:ext>
            </a:extLst>
          </p:cNvPr>
          <p:cNvCxnSpPr>
            <a:cxnSpLocks/>
          </p:cNvCxnSpPr>
          <p:nvPr userDrawn="1"/>
        </p:nvCxnSpPr>
        <p:spPr>
          <a:xfrm>
            <a:off x="1205025" y="6535885"/>
            <a:ext cx="416052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8A9D6E63-D581-350F-03A0-665A80481391}"/>
              </a:ext>
            </a:extLst>
          </p:cNvPr>
          <p:cNvCxnSpPr>
            <a:cxnSpLocks/>
          </p:cNvCxnSpPr>
          <p:nvPr userDrawn="1"/>
        </p:nvCxnSpPr>
        <p:spPr>
          <a:xfrm>
            <a:off x="6802120" y="6528812"/>
            <a:ext cx="384048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EA05D09F-A5CA-2745-537C-05333575CD8F}"/>
              </a:ext>
            </a:extLst>
          </p:cNvPr>
          <p:cNvCxnSpPr>
            <a:cxnSpLocks/>
          </p:cNvCxnSpPr>
          <p:nvPr userDrawn="1"/>
        </p:nvCxnSpPr>
        <p:spPr>
          <a:xfrm>
            <a:off x="11276341" y="6528816"/>
            <a:ext cx="9144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F2B86B-C1F2-7E0E-C065-E2B156A7F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D0AFDD5-844D-364D-8AEC-50CF4D36D55D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5DA4D1-2752-E7A4-2EB8-33E55361D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 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C200B8-5151-AE1E-3DA7-04B965986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93937723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x8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1149;p53">
            <a:extLst>
              <a:ext uri="{FF2B5EF4-FFF2-40B4-BE49-F238E27FC236}">
                <a16:creationId xmlns:a16="http://schemas.microsoft.com/office/drawing/2014/main" id="{559D8666-7371-3C57-AFFE-49810709BDDB}"/>
              </a:ext>
            </a:extLst>
          </p:cNvPr>
          <p:cNvSpPr/>
          <p:nvPr userDrawn="1"/>
        </p:nvSpPr>
        <p:spPr>
          <a:xfrm>
            <a:off x="663551" y="1967633"/>
            <a:ext cx="2543865" cy="2085433"/>
          </a:xfrm>
          <a:prstGeom prst="rect">
            <a:avLst/>
          </a:prstGeom>
          <a:solidFill>
            <a:schemeClr val="accent2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2" name="Google Shape;1149;p53">
            <a:extLst>
              <a:ext uri="{FF2B5EF4-FFF2-40B4-BE49-F238E27FC236}">
                <a16:creationId xmlns:a16="http://schemas.microsoft.com/office/drawing/2014/main" id="{434B564B-DE03-74A6-773C-0FD4632658D1}"/>
              </a:ext>
            </a:extLst>
          </p:cNvPr>
          <p:cNvSpPr/>
          <p:nvPr userDrawn="1"/>
        </p:nvSpPr>
        <p:spPr>
          <a:xfrm>
            <a:off x="663550" y="4337851"/>
            <a:ext cx="2543865" cy="2085433"/>
          </a:xfrm>
          <a:prstGeom prst="rect">
            <a:avLst/>
          </a:prstGeom>
          <a:solidFill>
            <a:schemeClr val="accent2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5" name="Google Shape;1149;p53">
            <a:extLst>
              <a:ext uri="{FF2B5EF4-FFF2-40B4-BE49-F238E27FC236}">
                <a16:creationId xmlns:a16="http://schemas.microsoft.com/office/drawing/2014/main" id="{A98F51D8-7768-BB9C-DEFD-FE6F101B538B}"/>
              </a:ext>
            </a:extLst>
          </p:cNvPr>
          <p:cNvSpPr/>
          <p:nvPr userDrawn="1"/>
        </p:nvSpPr>
        <p:spPr>
          <a:xfrm>
            <a:off x="3509629" y="1967633"/>
            <a:ext cx="2543865" cy="2085433"/>
          </a:xfrm>
          <a:prstGeom prst="rect">
            <a:avLst/>
          </a:prstGeom>
          <a:solidFill>
            <a:schemeClr val="accent2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7" name="Google Shape;1149;p53">
            <a:extLst>
              <a:ext uri="{FF2B5EF4-FFF2-40B4-BE49-F238E27FC236}">
                <a16:creationId xmlns:a16="http://schemas.microsoft.com/office/drawing/2014/main" id="{824DDB7E-F583-BE45-8440-04134133EF5E}"/>
              </a:ext>
            </a:extLst>
          </p:cNvPr>
          <p:cNvSpPr/>
          <p:nvPr userDrawn="1"/>
        </p:nvSpPr>
        <p:spPr>
          <a:xfrm>
            <a:off x="3509628" y="4337851"/>
            <a:ext cx="2543865" cy="2085433"/>
          </a:xfrm>
          <a:prstGeom prst="rect">
            <a:avLst/>
          </a:prstGeom>
          <a:solidFill>
            <a:schemeClr val="accent2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9" name="Google Shape;1149;p53">
            <a:extLst>
              <a:ext uri="{FF2B5EF4-FFF2-40B4-BE49-F238E27FC236}">
                <a16:creationId xmlns:a16="http://schemas.microsoft.com/office/drawing/2014/main" id="{3AB34327-1213-C6F7-069A-661286889411}"/>
              </a:ext>
            </a:extLst>
          </p:cNvPr>
          <p:cNvSpPr/>
          <p:nvPr userDrawn="1"/>
        </p:nvSpPr>
        <p:spPr>
          <a:xfrm>
            <a:off x="6355709" y="1965287"/>
            <a:ext cx="2543865" cy="2085433"/>
          </a:xfrm>
          <a:prstGeom prst="rect">
            <a:avLst/>
          </a:prstGeom>
          <a:solidFill>
            <a:schemeClr val="accent2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21" name="Google Shape;1149;p53">
            <a:extLst>
              <a:ext uri="{FF2B5EF4-FFF2-40B4-BE49-F238E27FC236}">
                <a16:creationId xmlns:a16="http://schemas.microsoft.com/office/drawing/2014/main" id="{B6BF1339-971D-E8EC-9A92-C646A04A9796}"/>
              </a:ext>
            </a:extLst>
          </p:cNvPr>
          <p:cNvSpPr/>
          <p:nvPr userDrawn="1"/>
        </p:nvSpPr>
        <p:spPr>
          <a:xfrm>
            <a:off x="6355708" y="4335505"/>
            <a:ext cx="2543865" cy="2085433"/>
          </a:xfrm>
          <a:prstGeom prst="rect">
            <a:avLst/>
          </a:prstGeom>
          <a:solidFill>
            <a:schemeClr val="accent2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24" name="Google Shape;1149;p53">
            <a:extLst>
              <a:ext uri="{FF2B5EF4-FFF2-40B4-BE49-F238E27FC236}">
                <a16:creationId xmlns:a16="http://schemas.microsoft.com/office/drawing/2014/main" id="{2C16FE32-0722-CA1D-92A1-77B7780BDE81}"/>
              </a:ext>
            </a:extLst>
          </p:cNvPr>
          <p:cNvSpPr/>
          <p:nvPr userDrawn="1"/>
        </p:nvSpPr>
        <p:spPr>
          <a:xfrm>
            <a:off x="9201787" y="1965287"/>
            <a:ext cx="2543865" cy="2085433"/>
          </a:xfrm>
          <a:prstGeom prst="rect">
            <a:avLst/>
          </a:prstGeom>
          <a:solidFill>
            <a:schemeClr val="accent2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27" name="Google Shape;1149;p53">
            <a:extLst>
              <a:ext uri="{FF2B5EF4-FFF2-40B4-BE49-F238E27FC236}">
                <a16:creationId xmlns:a16="http://schemas.microsoft.com/office/drawing/2014/main" id="{A3D368EA-D182-9937-D248-E4051379E257}"/>
              </a:ext>
            </a:extLst>
          </p:cNvPr>
          <p:cNvSpPr/>
          <p:nvPr userDrawn="1"/>
        </p:nvSpPr>
        <p:spPr>
          <a:xfrm>
            <a:off x="9201786" y="4335505"/>
            <a:ext cx="2543865" cy="2085433"/>
          </a:xfrm>
          <a:prstGeom prst="rect">
            <a:avLst/>
          </a:prstGeom>
          <a:solidFill>
            <a:schemeClr val="accent2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7FDA4E-49F9-223C-DA55-A79802EE1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2349526F-21BB-B06B-612E-8AAA322B41D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65816" y="1865376"/>
            <a:ext cx="2514600" cy="2084832"/>
          </a:xfrm>
          <a:solidFill>
            <a:schemeClr val="accent5"/>
          </a:solidFill>
          <a:ln w="25400">
            <a:solidFill>
              <a:schemeClr val="dk1"/>
            </a:solidFill>
          </a:ln>
        </p:spPr>
        <p:txBody>
          <a:bodyPr tIns="1490472"/>
          <a:lstStyle>
            <a:lvl1pPr marL="0" indent="0" algn="ctr">
              <a:buFont typeface="Arial" panose="020B0604020202020204" pitchFamily="34" charset="0"/>
              <a:buNone/>
              <a:defRPr sz="16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99DE91A1-A01A-B800-F6EB-C013020202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79532" y="1874520"/>
            <a:ext cx="2487168" cy="1280160"/>
          </a:xfrm>
          <a:ln w="254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28" name="Text Placeholder 26">
            <a:extLst>
              <a:ext uri="{FF2B5EF4-FFF2-40B4-BE49-F238E27FC236}">
                <a16:creationId xmlns:a16="http://schemas.microsoft.com/office/drawing/2014/main" id="{733EF8C8-3849-9C80-1F6E-7038D11347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80220" y="3584901"/>
            <a:ext cx="2514600" cy="27432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6" name="Text Placeholder 24">
            <a:extLst>
              <a:ext uri="{FF2B5EF4-FFF2-40B4-BE49-F238E27FC236}">
                <a16:creationId xmlns:a16="http://schemas.microsoft.com/office/drawing/2014/main" id="{F27A4420-EB9D-589B-DE9E-4CFCC6B25A6E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65816" y="4242816"/>
            <a:ext cx="2514600" cy="2084832"/>
          </a:xfrm>
          <a:solidFill>
            <a:schemeClr val="accent5"/>
          </a:solidFill>
          <a:ln w="25400">
            <a:solidFill>
              <a:schemeClr val="dk1"/>
            </a:solidFill>
          </a:ln>
        </p:spPr>
        <p:txBody>
          <a:bodyPr tIns="1490472"/>
          <a:lstStyle>
            <a:lvl1pPr marL="0" indent="0" algn="ctr">
              <a:buFont typeface="Arial" panose="020B0604020202020204" pitchFamily="34" charset="0"/>
              <a:buNone/>
              <a:defRPr sz="16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7" name="Picture Placeholder 22">
            <a:extLst>
              <a:ext uri="{FF2B5EF4-FFF2-40B4-BE49-F238E27FC236}">
                <a16:creationId xmlns:a16="http://schemas.microsoft.com/office/drawing/2014/main" id="{D76F8DA4-2C9A-48DE-DB4A-045A11601F4C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579532" y="4242816"/>
            <a:ext cx="2487168" cy="1280160"/>
          </a:xfrm>
          <a:ln w="254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47" name="Text Placeholder 26">
            <a:extLst>
              <a:ext uri="{FF2B5EF4-FFF2-40B4-BE49-F238E27FC236}">
                <a16:creationId xmlns:a16="http://schemas.microsoft.com/office/drawing/2014/main" id="{010C7458-97A7-97A1-88E7-1D3194A7EA4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80220" y="5947269"/>
            <a:ext cx="2514600" cy="27432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9" name="Text Placeholder 24">
            <a:extLst>
              <a:ext uri="{FF2B5EF4-FFF2-40B4-BE49-F238E27FC236}">
                <a16:creationId xmlns:a16="http://schemas.microsoft.com/office/drawing/2014/main" id="{32F8A8CA-E278-E129-A09C-8C4B7CCA2DE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419856" y="1865376"/>
            <a:ext cx="2514600" cy="2084832"/>
          </a:xfrm>
          <a:solidFill>
            <a:schemeClr val="accent5"/>
          </a:solidFill>
          <a:ln w="25400">
            <a:solidFill>
              <a:schemeClr val="dk1"/>
            </a:solidFill>
          </a:ln>
        </p:spPr>
        <p:txBody>
          <a:bodyPr tIns="1490472"/>
          <a:lstStyle>
            <a:lvl1pPr marL="0" indent="0" algn="ctr">
              <a:buFont typeface="Arial" panose="020B0604020202020204" pitchFamily="34" charset="0"/>
              <a:buNone/>
              <a:defRPr sz="16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0" name="Picture Placeholder 22">
            <a:extLst>
              <a:ext uri="{FF2B5EF4-FFF2-40B4-BE49-F238E27FC236}">
                <a16:creationId xmlns:a16="http://schemas.microsoft.com/office/drawing/2014/main" id="{3CFBF841-C094-5FA8-63F2-F5DA37C0359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433572" y="1874520"/>
            <a:ext cx="2487168" cy="1280160"/>
          </a:xfrm>
          <a:ln w="254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31" name="Text Placeholder 26">
            <a:extLst>
              <a:ext uri="{FF2B5EF4-FFF2-40B4-BE49-F238E27FC236}">
                <a16:creationId xmlns:a16="http://schemas.microsoft.com/office/drawing/2014/main" id="{C76BA571-FE5C-F5F7-9056-20BD57DA678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19856" y="3584901"/>
            <a:ext cx="2514600" cy="27432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8" name="Text Placeholder 24">
            <a:extLst>
              <a:ext uri="{FF2B5EF4-FFF2-40B4-BE49-F238E27FC236}">
                <a16:creationId xmlns:a16="http://schemas.microsoft.com/office/drawing/2014/main" id="{27F73601-DBA6-A721-D6BF-321A387810A8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3419856" y="4242816"/>
            <a:ext cx="2514600" cy="2084832"/>
          </a:xfrm>
          <a:solidFill>
            <a:schemeClr val="accent5"/>
          </a:solidFill>
          <a:ln w="25400">
            <a:solidFill>
              <a:schemeClr val="dk1"/>
            </a:solidFill>
          </a:ln>
        </p:spPr>
        <p:txBody>
          <a:bodyPr tIns="1490472"/>
          <a:lstStyle>
            <a:lvl1pPr marL="0" indent="0" algn="ctr">
              <a:buFont typeface="Arial" panose="020B0604020202020204" pitchFamily="34" charset="0"/>
              <a:buNone/>
              <a:defRPr sz="16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9" name="Picture Placeholder 22">
            <a:extLst>
              <a:ext uri="{FF2B5EF4-FFF2-40B4-BE49-F238E27FC236}">
                <a16:creationId xmlns:a16="http://schemas.microsoft.com/office/drawing/2014/main" id="{060504F7-2F69-FC38-B09C-5DCA35CD85A9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433572" y="4242816"/>
            <a:ext cx="2487168" cy="1280160"/>
          </a:xfrm>
          <a:ln w="254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50" name="Text Placeholder 26">
            <a:extLst>
              <a:ext uri="{FF2B5EF4-FFF2-40B4-BE49-F238E27FC236}">
                <a16:creationId xmlns:a16="http://schemas.microsoft.com/office/drawing/2014/main" id="{3843A45B-37B6-D773-B219-9EBAD5F1953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3419856" y="5947269"/>
            <a:ext cx="2514600" cy="27432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2" name="Text Placeholder 24">
            <a:extLst>
              <a:ext uri="{FF2B5EF4-FFF2-40B4-BE49-F238E27FC236}">
                <a16:creationId xmlns:a16="http://schemas.microsoft.com/office/drawing/2014/main" id="{D7F9FC21-D881-DB86-4C69-C07821DCF3A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263640" y="1865376"/>
            <a:ext cx="2514600" cy="2084832"/>
          </a:xfrm>
          <a:solidFill>
            <a:schemeClr val="accent5"/>
          </a:solidFill>
          <a:ln w="25400">
            <a:solidFill>
              <a:schemeClr val="dk1"/>
            </a:solidFill>
          </a:ln>
        </p:spPr>
        <p:txBody>
          <a:bodyPr tIns="1490472"/>
          <a:lstStyle>
            <a:lvl1pPr marL="0" indent="0" algn="ctr">
              <a:buFont typeface="Arial" panose="020B0604020202020204" pitchFamily="34" charset="0"/>
              <a:buNone/>
              <a:defRPr sz="16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3" name="Picture Placeholder 22">
            <a:extLst>
              <a:ext uri="{FF2B5EF4-FFF2-40B4-BE49-F238E27FC236}">
                <a16:creationId xmlns:a16="http://schemas.microsoft.com/office/drawing/2014/main" id="{FE2E99DA-5661-F860-9E54-9C42590265F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77356" y="1874520"/>
            <a:ext cx="2487168" cy="1280160"/>
          </a:xfrm>
          <a:ln w="254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34" name="Text Placeholder 26">
            <a:extLst>
              <a:ext uri="{FF2B5EF4-FFF2-40B4-BE49-F238E27FC236}">
                <a16:creationId xmlns:a16="http://schemas.microsoft.com/office/drawing/2014/main" id="{99F1332D-1A76-8252-3A4A-73B5BE80BDA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63640" y="3584901"/>
            <a:ext cx="2514600" cy="27432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1" name="Text Placeholder 24">
            <a:extLst>
              <a:ext uri="{FF2B5EF4-FFF2-40B4-BE49-F238E27FC236}">
                <a16:creationId xmlns:a16="http://schemas.microsoft.com/office/drawing/2014/main" id="{E5E9A104-54F0-5100-0B27-DBD2DF20678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263640" y="4242816"/>
            <a:ext cx="2514600" cy="2084832"/>
          </a:xfrm>
          <a:solidFill>
            <a:schemeClr val="accent5"/>
          </a:solidFill>
          <a:ln w="25400">
            <a:solidFill>
              <a:schemeClr val="dk1"/>
            </a:solidFill>
          </a:ln>
        </p:spPr>
        <p:txBody>
          <a:bodyPr tIns="1490472"/>
          <a:lstStyle>
            <a:lvl1pPr marL="0" indent="0" algn="ctr">
              <a:buFont typeface="Arial" panose="020B0604020202020204" pitchFamily="34" charset="0"/>
              <a:buNone/>
              <a:defRPr sz="16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2" name="Picture Placeholder 22">
            <a:extLst>
              <a:ext uri="{FF2B5EF4-FFF2-40B4-BE49-F238E27FC236}">
                <a16:creationId xmlns:a16="http://schemas.microsoft.com/office/drawing/2014/main" id="{23469072-7775-90E2-6C92-C6D03C1DACB0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277356" y="4242816"/>
            <a:ext cx="2487168" cy="1280160"/>
          </a:xfrm>
          <a:ln w="254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53" name="Text Placeholder 26">
            <a:extLst>
              <a:ext uri="{FF2B5EF4-FFF2-40B4-BE49-F238E27FC236}">
                <a16:creationId xmlns:a16="http://schemas.microsoft.com/office/drawing/2014/main" id="{BF06B9AA-555D-874C-1198-B3ED9EBC7140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6263640" y="5947269"/>
            <a:ext cx="2514600" cy="27432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5" name="Text Placeholder 24">
            <a:extLst>
              <a:ext uri="{FF2B5EF4-FFF2-40B4-BE49-F238E27FC236}">
                <a16:creationId xmlns:a16="http://schemas.microsoft.com/office/drawing/2014/main" id="{47253530-631C-01D6-E4D5-53EA91819AC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107424" y="1865376"/>
            <a:ext cx="2514600" cy="2084832"/>
          </a:xfrm>
          <a:solidFill>
            <a:schemeClr val="accent5"/>
          </a:solidFill>
          <a:ln w="25400">
            <a:solidFill>
              <a:schemeClr val="dk1"/>
            </a:solidFill>
          </a:ln>
        </p:spPr>
        <p:txBody>
          <a:bodyPr tIns="1490472"/>
          <a:lstStyle>
            <a:lvl1pPr marL="0" indent="0" algn="ctr">
              <a:buFont typeface="Arial" panose="020B0604020202020204" pitchFamily="34" charset="0"/>
              <a:buNone/>
              <a:defRPr sz="16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6" name="Picture Placeholder 22">
            <a:extLst>
              <a:ext uri="{FF2B5EF4-FFF2-40B4-BE49-F238E27FC236}">
                <a16:creationId xmlns:a16="http://schemas.microsoft.com/office/drawing/2014/main" id="{2087F48D-BCD6-2370-DFEB-3DC855770580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121140" y="1874520"/>
            <a:ext cx="2487168" cy="1280160"/>
          </a:xfrm>
          <a:ln w="254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37" name="Text Placeholder 26">
            <a:extLst>
              <a:ext uri="{FF2B5EF4-FFF2-40B4-BE49-F238E27FC236}">
                <a16:creationId xmlns:a16="http://schemas.microsoft.com/office/drawing/2014/main" id="{2730E53E-4C0B-1C22-8754-2D69B55DF375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107424" y="3584901"/>
            <a:ext cx="2514600" cy="27432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4" name="Text Placeholder 24">
            <a:extLst>
              <a:ext uri="{FF2B5EF4-FFF2-40B4-BE49-F238E27FC236}">
                <a16:creationId xmlns:a16="http://schemas.microsoft.com/office/drawing/2014/main" id="{9690986C-4F11-A46D-923C-CCC08AB6CB76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9107424" y="4242816"/>
            <a:ext cx="2514600" cy="2084832"/>
          </a:xfrm>
          <a:solidFill>
            <a:schemeClr val="accent5"/>
          </a:solidFill>
          <a:ln w="25400">
            <a:solidFill>
              <a:schemeClr val="dk1"/>
            </a:solidFill>
          </a:ln>
        </p:spPr>
        <p:txBody>
          <a:bodyPr tIns="1490472"/>
          <a:lstStyle>
            <a:lvl1pPr marL="0" indent="0" algn="ctr">
              <a:buFont typeface="Arial" panose="020B0604020202020204" pitchFamily="34" charset="0"/>
              <a:buNone/>
              <a:defRPr sz="16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5" name="Picture Placeholder 22">
            <a:extLst>
              <a:ext uri="{FF2B5EF4-FFF2-40B4-BE49-F238E27FC236}">
                <a16:creationId xmlns:a16="http://schemas.microsoft.com/office/drawing/2014/main" id="{A4293B55-9185-9732-2F46-4B62C7F1F21E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21140" y="4242816"/>
            <a:ext cx="2487168" cy="1280160"/>
          </a:xfrm>
          <a:ln w="254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56" name="Text Placeholder 26">
            <a:extLst>
              <a:ext uri="{FF2B5EF4-FFF2-40B4-BE49-F238E27FC236}">
                <a16:creationId xmlns:a16="http://schemas.microsoft.com/office/drawing/2014/main" id="{B8529D99-B7B2-6411-E928-9FA204E3842A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9107424" y="5947269"/>
            <a:ext cx="2514600" cy="27432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061796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is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9EB71-EE42-930D-4E54-FA0F44BD2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1947672"/>
            <a:ext cx="3209544" cy="2862072"/>
          </a:xfrm>
        </p:spPr>
        <p:txBody>
          <a:bodyPr anchor="ctr"/>
          <a:lstStyle>
            <a:lvl1pPr algn="l">
              <a:defRPr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Google Shape;1247;p56">
            <a:extLst>
              <a:ext uri="{FF2B5EF4-FFF2-40B4-BE49-F238E27FC236}">
                <a16:creationId xmlns:a16="http://schemas.microsoft.com/office/drawing/2014/main" id="{1A52F175-2E39-E9BE-B4DF-67098DB248AA}"/>
              </a:ext>
            </a:extLst>
          </p:cNvPr>
          <p:cNvSpPr/>
          <p:nvPr userDrawn="1"/>
        </p:nvSpPr>
        <p:spPr>
          <a:xfrm>
            <a:off x="5607119" y="347046"/>
            <a:ext cx="6281928" cy="1039748"/>
          </a:xfrm>
          <a:prstGeom prst="rect">
            <a:avLst/>
          </a:prstGeom>
          <a:solidFill>
            <a:schemeClr val="accent3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accent2"/>
              </a:solidFill>
              <a:latin typeface="+mj-lt"/>
              <a:ea typeface="Karla"/>
              <a:cs typeface="Karla"/>
              <a:sym typeface="Karla"/>
            </a:endParaRPr>
          </a:p>
        </p:txBody>
      </p:sp>
      <p:sp>
        <p:nvSpPr>
          <p:cNvPr id="9" name="Google Shape;1264;p56">
            <a:extLst>
              <a:ext uri="{FF2B5EF4-FFF2-40B4-BE49-F238E27FC236}">
                <a16:creationId xmlns:a16="http://schemas.microsoft.com/office/drawing/2014/main" id="{CE3B3000-733D-1995-D39A-E659E5A429CC}"/>
              </a:ext>
            </a:extLst>
          </p:cNvPr>
          <p:cNvSpPr/>
          <p:nvPr userDrawn="1"/>
        </p:nvSpPr>
        <p:spPr>
          <a:xfrm>
            <a:off x="5607119" y="1623673"/>
            <a:ext cx="6281928" cy="1039748"/>
          </a:xfrm>
          <a:prstGeom prst="rect">
            <a:avLst/>
          </a:prstGeom>
          <a:solidFill>
            <a:schemeClr val="accent3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+mj-lt"/>
              <a:ea typeface="Karla"/>
              <a:cs typeface="Karla"/>
              <a:sym typeface="Karla"/>
            </a:endParaRPr>
          </a:p>
        </p:txBody>
      </p:sp>
      <p:sp>
        <p:nvSpPr>
          <p:cNvPr id="11" name="Google Shape;1278;p56">
            <a:extLst>
              <a:ext uri="{FF2B5EF4-FFF2-40B4-BE49-F238E27FC236}">
                <a16:creationId xmlns:a16="http://schemas.microsoft.com/office/drawing/2014/main" id="{F1BC0AB2-17DA-D97E-3052-DA48D80F7428}"/>
              </a:ext>
            </a:extLst>
          </p:cNvPr>
          <p:cNvSpPr/>
          <p:nvPr userDrawn="1"/>
        </p:nvSpPr>
        <p:spPr>
          <a:xfrm>
            <a:off x="5607119" y="2925956"/>
            <a:ext cx="6281928" cy="1039748"/>
          </a:xfrm>
          <a:prstGeom prst="rect">
            <a:avLst/>
          </a:prstGeom>
          <a:solidFill>
            <a:schemeClr val="accent3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+mj-lt"/>
              <a:ea typeface="Karla"/>
              <a:cs typeface="Karla"/>
              <a:sym typeface="Karla"/>
            </a:endParaRPr>
          </a:p>
        </p:txBody>
      </p:sp>
      <p:sp>
        <p:nvSpPr>
          <p:cNvPr id="13" name="Google Shape;1278;p56">
            <a:extLst>
              <a:ext uri="{FF2B5EF4-FFF2-40B4-BE49-F238E27FC236}">
                <a16:creationId xmlns:a16="http://schemas.microsoft.com/office/drawing/2014/main" id="{C860490F-E3DB-3E9F-0AC6-F04949DC59C3}"/>
              </a:ext>
            </a:extLst>
          </p:cNvPr>
          <p:cNvSpPr/>
          <p:nvPr userDrawn="1"/>
        </p:nvSpPr>
        <p:spPr>
          <a:xfrm>
            <a:off x="5607120" y="4223036"/>
            <a:ext cx="6281928" cy="1039748"/>
          </a:xfrm>
          <a:prstGeom prst="rect">
            <a:avLst/>
          </a:prstGeom>
          <a:solidFill>
            <a:schemeClr val="accent3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+mj-lt"/>
              <a:ea typeface="Karla"/>
              <a:cs typeface="Karla"/>
              <a:sym typeface="Karla"/>
            </a:endParaRPr>
          </a:p>
        </p:txBody>
      </p:sp>
      <p:sp>
        <p:nvSpPr>
          <p:cNvPr id="15" name="Google Shape;1278;p56">
            <a:extLst>
              <a:ext uri="{FF2B5EF4-FFF2-40B4-BE49-F238E27FC236}">
                <a16:creationId xmlns:a16="http://schemas.microsoft.com/office/drawing/2014/main" id="{522E5778-EA03-EFC4-08AA-ECB1C07ED56E}"/>
              </a:ext>
            </a:extLst>
          </p:cNvPr>
          <p:cNvSpPr/>
          <p:nvPr userDrawn="1"/>
        </p:nvSpPr>
        <p:spPr>
          <a:xfrm>
            <a:off x="5607120" y="5519473"/>
            <a:ext cx="6281928" cy="1039748"/>
          </a:xfrm>
          <a:prstGeom prst="rect">
            <a:avLst/>
          </a:prstGeom>
          <a:solidFill>
            <a:schemeClr val="accent3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+mj-lt"/>
              <a:ea typeface="Karla"/>
              <a:cs typeface="Karla"/>
              <a:sym typeface="Karla"/>
            </a:endParaRPr>
          </a:p>
        </p:txBody>
      </p:sp>
      <p:sp>
        <p:nvSpPr>
          <p:cNvPr id="17" name="Google Shape;1268;p56">
            <a:extLst>
              <a:ext uri="{FF2B5EF4-FFF2-40B4-BE49-F238E27FC236}">
                <a16:creationId xmlns:a16="http://schemas.microsoft.com/office/drawing/2014/main" id="{EEA0BE49-92E1-A1A3-40E0-DDAA5511F637}"/>
              </a:ext>
            </a:extLst>
          </p:cNvPr>
          <p:cNvSpPr/>
          <p:nvPr userDrawn="1"/>
        </p:nvSpPr>
        <p:spPr>
          <a:xfrm>
            <a:off x="4348745" y="1637743"/>
            <a:ext cx="969865" cy="969865"/>
          </a:xfrm>
          <a:prstGeom prst="ellipse">
            <a:avLst/>
          </a:prstGeom>
          <a:solidFill>
            <a:schemeClr val="accent3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9" name="Google Shape;1282;p56">
            <a:extLst>
              <a:ext uri="{FF2B5EF4-FFF2-40B4-BE49-F238E27FC236}">
                <a16:creationId xmlns:a16="http://schemas.microsoft.com/office/drawing/2014/main" id="{DF15F1EC-1D2B-FF49-7785-26BC7083A07C}"/>
              </a:ext>
            </a:extLst>
          </p:cNvPr>
          <p:cNvSpPr/>
          <p:nvPr userDrawn="1"/>
        </p:nvSpPr>
        <p:spPr>
          <a:xfrm>
            <a:off x="4348745" y="2927249"/>
            <a:ext cx="969865" cy="969865"/>
          </a:xfrm>
          <a:prstGeom prst="ellipse">
            <a:avLst/>
          </a:prstGeom>
          <a:solidFill>
            <a:schemeClr val="accent3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21" name="Google Shape;1282;p56">
            <a:extLst>
              <a:ext uri="{FF2B5EF4-FFF2-40B4-BE49-F238E27FC236}">
                <a16:creationId xmlns:a16="http://schemas.microsoft.com/office/drawing/2014/main" id="{BE3FDD69-3D60-CF6B-97A3-7B2C1AE3100A}"/>
              </a:ext>
            </a:extLst>
          </p:cNvPr>
          <p:cNvSpPr/>
          <p:nvPr userDrawn="1"/>
        </p:nvSpPr>
        <p:spPr>
          <a:xfrm>
            <a:off x="4348745" y="4277006"/>
            <a:ext cx="969865" cy="969865"/>
          </a:xfrm>
          <a:prstGeom prst="ellipse">
            <a:avLst/>
          </a:prstGeom>
          <a:solidFill>
            <a:schemeClr val="accent3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23" name="Google Shape;1282;p56">
            <a:extLst>
              <a:ext uri="{FF2B5EF4-FFF2-40B4-BE49-F238E27FC236}">
                <a16:creationId xmlns:a16="http://schemas.microsoft.com/office/drawing/2014/main" id="{E3BB1E5B-DA10-B332-D4B8-D551C3053C53}"/>
              </a:ext>
            </a:extLst>
          </p:cNvPr>
          <p:cNvSpPr/>
          <p:nvPr userDrawn="1"/>
        </p:nvSpPr>
        <p:spPr>
          <a:xfrm>
            <a:off x="4348745" y="5568541"/>
            <a:ext cx="969865" cy="969865"/>
          </a:xfrm>
          <a:prstGeom prst="ellipse">
            <a:avLst/>
          </a:prstGeom>
          <a:solidFill>
            <a:schemeClr val="accent3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25" name="Google Shape;1251;p56">
            <a:extLst>
              <a:ext uri="{FF2B5EF4-FFF2-40B4-BE49-F238E27FC236}">
                <a16:creationId xmlns:a16="http://schemas.microsoft.com/office/drawing/2014/main" id="{8D887B7F-9EBA-E7B8-64CE-5EAB1DF08E19}"/>
              </a:ext>
            </a:extLst>
          </p:cNvPr>
          <p:cNvSpPr/>
          <p:nvPr userDrawn="1"/>
        </p:nvSpPr>
        <p:spPr>
          <a:xfrm>
            <a:off x="4348745" y="361116"/>
            <a:ext cx="969865" cy="969865"/>
          </a:xfrm>
          <a:prstGeom prst="ellipse">
            <a:avLst/>
          </a:prstGeom>
          <a:solidFill>
            <a:schemeClr val="accent3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27" name="Google Shape;1248;p56">
            <a:extLst>
              <a:ext uri="{FF2B5EF4-FFF2-40B4-BE49-F238E27FC236}">
                <a16:creationId xmlns:a16="http://schemas.microsoft.com/office/drawing/2014/main" id="{5AC86C31-7E67-B4EC-1AE0-291ED77F2214}"/>
              </a:ext>
            </a:extLst>
          </p:cNvPr>
          <p:cNvSpPr/>
          <p:nvPr userDrawn="1"/>
        </p:nvSpPr>
        <p:spPr>
          <a:xfrm>
            <a:off x="5512393" y="241430"/>
            <a:ext cx="6281928" cy="1039748"/>
          </a:xfrm>
          <a:prstGeom prst="rect">
            <a:avLst/>
          </a:prstGeom>
          <a:solidFill>
            <a:schemeClr val="accent5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+mj-lt"/>
              <a:ea typeface="Karla"/>
              <a:cs typeface="Karla"/>
              <a:sym typeface="Karla"/>
            </a:endParaRPr>
          </a:p>
        </p:txBody>
      </p:sp>
      <p:sp>
        <p:nvSpPr>
          <p:cNvPr id="29" name="Google Shape;1265;p56">
            <a:extLst>
              <a:ext uri="{FF2B5EF4-FFF2-40B4-BE49-F238E27FC236}">
                <a16:creationId xmlns:a16="http://schemas.microsoft.com/office/drawing/2014/main" id="{A7BF8E2B-5184-B584-D484-7D82C9DA6C41}"/>
              </a:ext>
            </a:extLst>
          </p:cNvPr>
          <p:cNvSpPr/>
          <p:nvPr userDrawn="1"/>
        </p:nvSpPr>
        <p:spPr>
          <a:xfrm>
            <a:off x="5512393" y="1518057"/>
            <a:ext cx="6281928" cy="1039748"/>
          </a:xfrm>
          <a:prstGeom prst="rect">
            <a:avLst/>
          </a:prstGeom>
          <a:solidFill>
            <a:schemeClr val="accent5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+mj-lt"/>
              <a:ea typeface="Karla"/>
              <a:cs typeface="Karla"/>
              <a:sym typeface="Karla"/>
            </a:endParaRPr>
          </a:p>
        </p:txBody>
      </p:sp>
      <p:sp>
        <p:nvSpPr>
          <p:cNvPr id="31" name="Google Shape;1279;p56">
            <a:extLst>
              <a:ext uri="{FF2B5EF4-FFF2-40B4-BE49-F238E27FC236}">
                <a16:creationId xmlns:a16="http://schemas.microsoft.com/office/drawing/2014/main" id="{9E808B73-94D7-57E7-3837-3DA718162E5B}"/>
              </a:ext>
            </a:extLst>
          </p:cNvPr>
          <p:cNvSpPr/>
          <p:nvPr userDrawn="1"/>
        </p:nvSpPr>
        <p:spPr>
          <a:xfrm>
            <a:off x="5512393" y="2807563"/>
            <a:ext cx="6281928" cy="1039748"/>
          </a:xfrm>
          <a:prstGeom prst="rect">
            <a:avLst/>
          </a:prstGeom>
          <a:solidFill>
            <a:schemeClr val="accent5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+mj-lt"/>
              <a:ea typeface="Karla"/>
              <a:cs typeface="Karla"/>
              <a:sym typeface="Karla"/>
            </a:endParaRPr>
          </a:p>
        </p:txBody>
      </p:sp>
      <p:sp>
        <p:nvSpPr>
          <p:cNvPr id="33" name="Google Shape;1279;p56">
            <a:extLst>
              <a:ext uri="{FF2B5EF4-FFF2-40B4-BE49-F238E27FC236}">
                <a16:creationId xmlns:a16="http://schemas.microsoft.com/office/drawing/2014/main" id="{F340E0DF-98FD-EA55-7B4B-8E58FC5CFCDA}"/>
              </a:ext>
            </a:extLst>
          </p:cNvPr>
          <p:cNvSpPr/>
          <p:nvPr userDrawn="1"/>
        </p:nvSpPr>
        <p:spPr>
          <a:xfrm>
            <a:off x="5512394" y="4117420"/>
            <a:ext cx="6281928" cy="1039748"/>
          </a:xfrm>
          <a:prstGeom prst="rect">
            <a:avLst/>
          </a:prstGeom>
          <a:solidFill>
            <a:schemeClr val="accent5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+mj-lt"/>
              <a:ea typeface="Karla"/>
              <a:cs typeface="Karla"/>
              <a:sym typeface="Karla"/>
            </a:endParaRPr>
          </a:p>
        </p:txBody>
      </p:sp>
      <p:sp>
        <p:nvSpPr>
          <p:cNvPr id="35" name="Google Shape;1279;p56">
            <a:extLst>
              <a:ext uri="{FF2B5EF4-FFF2-40B4-BE49-F238E27FC236}">
                <a16:creationId xmlns:a16="http://schemas.microsoft.com/office/drawing/2014/main" id="{1F52D7F5-AD34-C5B1-EEA2-F711AD3A8C3F}"/>
              </a:ext>
            </a:extLst>
          </p:cNvPr>
          <p:cNvSpPr/>
          <p:nvPr userDrawn="1"/>
        </p:nvSpPr>
        <p:spPr>
          <a:xfrm>
            <a:off x="5512394" y="5413857"/>
            <a:ext cx="6281928" cy="1039748"/>
          </a:xfrm>
          <a:prstGeom prst="rect">
            <a:avLst/>
          </a:prstGeom>
          <a:solidFill>
            <a:schemeClr val="accent5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+mj-lt"/>
              <a:ea typeface="Karla"/>
              <a:cs typeface="Karla"/>
              <a:sym typeface="Karla"/>
            </a:endParaRPr>
          </a:p>
        </p:txBody>
      </p:sp>
      <p:sp>
        <p:nvSpPr>
          <p:cNvPr id="37" name="Google Shape;1251;p56">
            <a:extLst>
              <a:ext uri="{FF2B5EF4-FFF2-40B4-BE49-F238E27FC236}">
                <a16:creationId xmlns:a16="http://schemas.microsoft.com/office/drawing/2014/main" id="{A4889AFC-C17E-6AF6-25D9-F977ACD04A9D}"/>
              </a:ext>
            </a:extLst>
          </p:cNvPr>
          <p:cNvSpPr/>
          <p:nvPr userDrawn="1"/>
        </p:nvSpPr>
        <p:spPr>
          <a:xfrm>
            <a:off x="4290632" y="303003"/>
            <a:ext cx="969865" cy="969865"/>
          </a:xfrm>
          <a:prstGeom prst="ellipse">
            <a:avLst/>
          </a:prstGeom>
          <a:solidFill>
            <a:schemeClr val="accent5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39" name="Google Shape;1268;p56">
            <a:extLst>
              <a:ext uri="{FF2B5EF4-FFF2-40B4-BE49-F238E27FC236}">
                <a16:creationId xmlns:a16="http://schemas.microsoft.com/office/drawing/2014/main" id="{5E0F6889-9671-EA56-B88B-DBA6C149062C}"/>
              </a:ext>
            </a:extLst>
          </p:cNvPr>
          <p:cNvSpPr/>
          <p:nvPr userDrawn="1"/>
        </p:nvSpPr>
        <p:spPr>
          <a:xfrm>
            <a:off x="4290632" y="1579630"/>
            <a:ext cx="969865" cy="969865"/>
          </a:xfrm>
          <a:prstGeom prst="ellipse">
            <a:avLst/>
          </a:prstGeom>
          <a:solidFill>
            <a:schemeClr val="accent5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41" name="Google Shape;1282;p56">
            <a:extLst>
              <a:ext uri="{FF2B5EF4-FFF2-40B4-BE49-F238E27FC236}">
                <a16:creationId xmlns:a16="http://schemas.microsoft.com/office/drawing/2014/main" id="{44CB8F8B-1D14-EA9D-117E-79BB0DB776E9}"/>
              </a:ext>
            </a:extLst>
          </p:cNvPr>
          <p:cNvSpPr/>
          <p:nvPr userDrawn="1"/>
        </p:nvSpPr>
        <p:spPr>
          <a:xfrm>
            <a:off x="4290632" y="2869136"/>
            <a:ext cx="969865" cy="969865"/>
          </a:xfrm>
          <a:prstGeom prst="ellipse">
            <a:avLst/>
          </a:prstGeom>
          <a:solidFill>
            <a:schemeClr val="accent5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43" name="Google Shape;1282;p56">
            <a:extLst>
              <a:ext uri="{FF2B5EF4-FFF2-40B4-BE49-F238E27FC236}">
                <a16:creationId xmlns:a16="http://schemas.microsoft.com/office/drawing/2014/main" id="{9D8D9DEA-F6DA-EFDC-5DDF-946728969392}"/>
              </a:ext>
            </a:extLst>
          </p:cNvPr>
          <p:cNvSpPr/>
          <p:nvPr userDrawn="1"/>
        </p:nvSpPr>
        <p:spPr>
          <a:xfrm>
            <a:off x="4290632" y="4217824"/>
            <a:ext cx="969865" cy="969865"/>
          </a:xfrm>
          <a:prstGeom prst="ellipse">
            <a:avLst/>
          </a:prstGeom>
          <a:solidFill>
            <a:schemeClr val="accent5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45" name="Google Shape;1282;p56">
            <a:extLst>
              <a:ext uri="{FF2B5EF4-FFF2-40B4-BE49-F238E27FC236}">
                <a16:creationId xmlns:a16="http://schemas.microsoft.com/office/drawing/2014/main" id="{5B83F600-A2A8-FC3E-235C-F63589027CEC}"/>
              </a:ext>
            </a:extLst>
          </p:cNvPr>
          <p:cNvSpPr/>
          <p:nvPr userDrawn="1"/>
        </p:nvSpPr>
        <p:spPr>
          <a:xfrm>
            <a:off x="4290632" y="5510428"/>
            <a:ext cx="969865" cy="969865"/>
          </a:xfrm>
          <a:prstGeom prst="ellipse">
            <a:avLst/>
          </a:prstGeom>
          <a:solidFill>
            <a:schemeClr val="accent5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noProof="0">
              <a:solidFill>
                <a:schemeClr val="lt1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47" name="Picture Placeholder 46">
            <a:extLst>
              <a:ext uri="{FF2B5EF4-FFF2-40B4-BE49-F238E27FC236}">
                <a16:creationId xmlns:a16="http://schemas.microsoft.com/office/drawing/2014/main" id="{3B37AA0A-CC3F-643E-4CA3-94EE9D0B95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455524" y="467895"/>
            <a:ext cx="640080" cy="640080"/>
          </a:xfrm>
        </p:spPr>
        <p:txBody>
          <a:bodyPr anchor="ctr"/>
          <a:lstStyle>
            <a:lvl1pPr marL="0" indent="0" algn="ctr">
              <a:buNone/>
              <a:defRPr sz="9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04148F56-845C-40C8-5EFE-44B32FB5576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769864" y="457200"/>
            <a:ext cx="3840480" cy="338328"/>
          </a:xfrm>
        </p:spPr>
        <p:txBody>
          <a:bodyPr/>
          <a:lstStyle>
            <a:lvl1pPr marL="0" indent="0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8" name="Text Placeholder 52">
            <a:extLst>
              <a:ext uri="{FF2B5EF4-FFF2-40B4-BE49-F238E27FC236}">
                <a16:creationId xmlns:a16="http://schemas.microsoft.com/office/drawing/2014/main" id="{6FAEB77B-C9AE-5EC8-3043-2C6C91015EF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769864" y="780642"/>
            <a:ext cx="5029200" cy="338328"/>
          </a:xfrm>
        </p:spPr>
        <p:txBody>
          <a:bodyPr/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8" name="Picture Placeholder 46">
            <a:extLst>
              <a:ext uri="{FF2B5EF4-FFF2-40B4-BE49-F238E27FC236}">
                <a16:creationId xmlns:a16="http://schemas.microsoft.com/office/drawing/2014/main" id="{EA6CA3D6-A486-C220-D150-162068803F0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455524" y="1744522"/>
            <a:ext cx="640080" cy="640080"/>
          </a:xfrm>
        </p:spPr>
        <p:txBody>
          <a:bodyPr anchor="ctr"/>
          <a:lstStyle>
            <a:lvl1pPr marL="0" indent="0" algn="ctr">
              <a:buNone/>
              <a:defRPr sz="9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54" name="Text Placeholder 52">
            <a:extLst>
              <a:ext uri="{FF2B5EF4-FFF2-40B4-BE49-F238E27FC236}">
                <a16:creationId xmlns:a16="http://schemas.microsoft.com/office/drawing/2014/main" id="{B70CC111-C404-5983-7E1A-758C72DA215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769864" y="1746504"/>
            <a:ext cx="3840480" cy="338328"/>
          </a:xfrm>
        </p:spPr>
        <p:txBody>
          <a:bodyPr/>
          <a:lstStyle>
            <a:lvl1pPr marL="0" indent="0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9" name="Text Placeholder 52">
            <a:extLst>
              <a:ext uri="{FF2B5EF4-FFF2-40B4-BE49-F238E27FC236}">
                <a16:creationId xmlns:a16="http://schemas.microsoft.com/office/drawing/2014/main" id="{0FACAEC0-F5EF-8921-74B5-2C775EC42E6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769864" y="2069946"/>
            <a:ext cx="5029200" cy="338328"/>
          </a:xfrm>
        </p:spPr>
        <p:txBody>
          <a:bodyPr/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9" name="Picture Placeholder 46">
            <a:extLst>
              <a:ext uri="{FF2B5EF4-FFF2-40B4-BE49-F238E27FC236}">
                <a16:creationId xmlns:a16="http://schemas.microsoft.com/office/drawing/2014/main" id="{D85BED76-EF8A-3369-FA46-11513F2D223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455524" y="3034028"/>
            <a:ext cx="640080" cy="640080"/>
          </a:xfrm>
        </p:spPr>
        <p:txBody>
          <a:bodyPr anchor="ctr"/>
          <a:lstStyle>
            <a:lvl1pPr marL="0" indent="0" algn="ctr">
              <a:buNone/>
              <a:defRPr sz="9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55" name="Text Placeholder 52">
            <a:extLst>
              <a:ext uri="{FF2B5EF4-FFF2-40B4-BE49-F238E27FC236}">
                <a16:creationId xmlns:a16="http://schemas.microsoft.com/office/drawing/2014/main" id="{3A752FC9-DE9C-9701-E24E-6F1AC075B1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769864" y="3035808"/>
            <a:ext cx="3840480" cy="338328"/>
          </a:xfrm>
        </p:spPr>
        <p:txBody>
          <a:bodyPr/>
          <a:lstStyle>
            <a:lvl1pPr marL="0" indent="0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0" name="Text Placeholder 52">
            <a:extLst>
              <a:ext uri="{FF2B5EF4-FFF2-40B4-BE49-F238E27FC236}">
                <a16:creationId xmlns:a16="http://schemas.microsoft.com/office/drawing/2014/main" id="{5CA64FAC-BAC1-519A-1252-ED8A726B631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769864" y="3359250"/>
            <a:ext cx="5029200" cy="338328"/>
          </a:xfrm>
        </p:spPr>
        <p:txBody>
          <a:bodyPr/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0" name="Picture Placeholder 46">
            <a:extLst>
              <a:ext uri="{FF2B5EF4-FFF2-40B4-BE49-F238E27FC236}">
                <a16:creationId xmlns:a16="http://schemas.microsoft.com/office/drawing/2014/main" id="{5FF1804E-BBAF-5060-07A3-705BCCF0D7C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455524" y="4382716"/>
            <a:ext cx="640080" cy="640080"/>
          </a:xfrm>
        </p:spPr>
        <p:txBody>
          <a:bodyPr anchor="ctr"/>
          <a:lstStyle>
            <a:lvl1pPr marL="0" indent="0" algn="ctr">
              <a:buNone/>
              <a:defRPr sz="9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56" name="Text Placeholder 52">
            <a:extLst>
              <a:ext uri="{FF2B5EF4-FFF2-40B4-BE49-F238E27FC236}">
                <a16:creationId xmlns:a16="http://schemas.microsoft.com/office/drawing/2014/main" id="{D03AC44E-421F-94EE-DC26-D4F6FB1D544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769864" y="4325112"/>
            <a:ext cx="3840480" cy="338328"/>
          </a:xfrm>
        </p:spPr>
        <p:txBody>
          <a:bodyPr/>
          <a:lstStyle>
            <a:lvl1pPr marL="0" indent="0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1" name="Text Placeholder 52">
            <a:extLst>
              <a:ext uri="{FF2B5EF4-FFF2-40B4-BE49-F238E27FC236}">
                <a16:creationId xmlns:a16="http://schemas.microsoft.com/office/drawing/2014/main" id="{4806989D-2A9A-5590-1EF7-9BF0E1F4C43D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769864" y="4648554"/>
            <a:ext cx="5029200" cy="338328"/>
          </a:xfrm>
        </p:spPr>
        <p:txBody>
          <a:bodyPr/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1" name="Picture Placeholder 46">
            <a:extLst>
              <a:ext uri="{FF2B5EF4-FFF2-40B4-BE49-F238E27FC236}">
                <a16:creationId xmlns:a16="http://schemas.microsoft.com/office/drawing/2014/main" id="{C28AAD1A-4269-0A5C-7418-7DFC69060C9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455524" y="5675320"/>
            <a:ext cx="640080" cy="640080"/>
          </a:xfrm>
        </p:spPr>
        <p:txBody>
          <a:bodyPr anchor="ctr"/>
          <a:lstStyle>
            <a:lvl1pPr marL="0" indent="0" algn="ctr">
              <a:buNone/>
              <a:defRPr sz="9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57" name="Text Placeholder 52">
            <a:extLst>
              <a:ext uri="{FF2B5EF4-FFF2-40B4-BE49-F238E27FC236}">
                <a16:creationId xmlns:a16="http://schemas.microsoft.com/office/drawing/2014/main" id="{650C0EB3-5783-DC1F-09A3-02DFAA31642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769864" y="5614416"/>
            <a:ext cx="3840480" cy="338328"/>
          </a:xfrm>
        </p:spPr>
        <p:txBody>
          <a:bodyPr/>
          <a:lstStyle>
            <a:lvl1pPr marL="0" indent="0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2" name="Text Placeholder 52">
            <a:extLst>
              <a:ext uri="{FF2B5EF4-FFF2-40B4-BE49-F238E27FC236}">
                <a16:creationId xmlns:a16="http://schemas.microsoft.com/office/drawing/2014/main" id="{94850C9F-BD14-9481-E7F6-526639251EB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69864" y="5937858"/>
            <a:ext cx="5029200" cy="338328"/>
          </a:xfrm>
        </p:spPr>
        <p:txBody>
          <a:bodyPr/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4941928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94A45C-8F79-9A61-77E8-09BC4E628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9952" y="512064"/>
            <a:ext cx="9912096" cy="10149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46656E-6C21-DB29-00F0-0CC844DE37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7742D6-DB37-81C8-6BDD-5C9150A7DF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29145" y="6400904"/>
            <a:ext cx="640080" cy="246888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 algn="ctr"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94DB44-E775-B332-D1F0-40DB3A5FA3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64480" y="6400904"/>
            <a:ext cx="1463040" cy="246888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 algn="ctr"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9C1C4E-47DA-0CDC-75C8-42E9F1EBDE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400904"/>
            <a:ext cx="365760" cy="246888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 algn="ctr"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8D0AFDD5-844D-364D-8AEC-50CF4D36D55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DE05079-2B34-E435-A882-A172DE176AE1}"/>
              </a:ext>
            </a:extLst>
          </p:cNvPr>
          <p:cNvCxnSpPr>
            <a:cxnSpLocks/>
          </p:cNvCxnSpPr>
          <p:nvPr userDrawn="1"/>
        </p:nvCxnSpPr>
        <p:spPr>
          <a:xfrm>
            <a:off x="0" y="6535885"/>
            <a:ext cx="838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8440547-EE65-F9CE-1D02-2D326735F06D}"/>
              </a:ext>
            </a:extLst>
          </p:cNvPr>
          <p:cNvCxnSpPr>
            <a:cxnSpLocks/>
          </p:cNvCxnSpPr>
          <p:nvPr userDrawn="1"/>
        </p:nvCxnSpPr>
        <p:spPr>
          <a:xfrm>
            <a:off x="1205025" y="6535885"/>
            <a:ext cx="416052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DB9DC65-7A98-9009-CD43-4A4B57960D46}"/>
              </a:ext>
            </a:extLst>
          </p:cNvPr>
          <p:cNvCxnSpPr>
            <a:cxnSpLocks/>
          </p:cNvCxnSpPr>
          <p:nvPr userDrawn="1"/>
        </p:nvCxnSpPr>
        <p:spPr>
          <a:xfrm>
            <a:off x="6802120" y="6528812"/>
            <a:ext cx="384048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4653D1C-9830-A9D3-084A-35BD971D10F5}"/>
              </a:ext>
            </a:extLst>
          </p:cNvPr>
          <p:cNvCxnSpPr>
            <a:cxnSpLocks/>
          </p:cNvCxnSpPr>
          <p:nvPr userDrawn="1"/>
        </p:nvCxnSpPr>
        <p:spPr>
          <a:xfrm>
            <a:off x="11276341" y="6528816"/>
            <a:ext cx="9144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4252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60" r:id="rId3"/>
    <p:sldLayoutId id="2147483651" r:id="rId4"/>
    <p:sldLayoutId id="2147483658" r:id="rId5"/>
    <p:sldLayoutId id="2147483661" r:id="rId6"/>
    <p:sldLayoutId id="2147483663" r:id="rId7"/>
    <p:sldLayoutId id="2147483664" r:id="rId8"/>
    <p:sldLayoutId id="2147483668" r:id="rId9"/>
    <p:sldLayoutId id="2147483662" r:id="rId10"/>
    <p:sldLayoutId id="2147483653" r:id="rId11"/>
    <p:sldLayoutId id="2147483669" r:id="rId12"/>
    <p:sldLayoutId id="2147483665" r:id="rId13"/>
    <p:sldLayoutId id="2147483666" r:id="rId14"/>
    <p:sldLayoutId id="2147483667" r:id="rId15"/>
    <p:sldLayoutId id="2147483654" r:id="rId16"/>
    <p:sldLayoutId id="2147483655" r:id="rId17"/>
  </p:sldLayoutIdLst>
  <p:transition spd="slow">
    <p:wipe/>
  </p:transition>
  <p:hf hdr="0"/>
  <p:txStyles>
    <p:titleStyle>
      <a:lvl1pPr algn="ctr" defTabSz="914400" rtl="0" eaLnBrk="1" latinLnBrk="0" hangingPunct="1">
        <a:lnSpc>
          <a:spcPct val="100000"/>
        </a:lnSpc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22">
            <a:extLst>
              <a:ext uri="{FF2B5EF4-FFF2-40B4-BE49-F238E27FC236}">
                <a16:creationId xmlns:a16="http://schemas.microsoft.com/office/drawing/2014/main" id="{A4F37AB6-4681-D744-2F89-2949D08676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3040" y="1719072"/>
            <a:ext cx="4873752" cy="1709928"/>
          </a:xfrm>
        </p:spPr>
        <p:txBody>
          <a:bodyPr/>
          <a:lstStyle/>
          <a:p>
            <a:r>
              <a:rPr lang="en-US" dirty="0"/>
              <a:t>3 Kinds of Worshipers </a:t>
            </a:r>
          </a:p>
        </p:txBody>
      </p:sp>
      <p:sp>
        <p:nvSpPr>
          <p:cNvPr id="26" name="Subtitle 25">
            <a:extLst>
              <a:ext uri="{FF2B5EF4-FFF2-40B4-BE49-F238E27FC236}">
                <a16:creationId xmlns:a16="http://schemas.microsoft.com/office/drawing/2014/main" id="{06930851-3EE7-5B25-F590-CCB7467A20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b="1" dirty="0"/>
              <a:t>Which kind of worshiper are you?</a:t>
            </a:r>
          </a:p>
          <a:p>
            <a:endParaRPr lang="en-US" dirty="0"/>
          </a:p>
        </p:txBody>
      </p:sp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0B5D0E0D-B627-AB0C-2805-F01E480C44A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 l="28215" r="282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97023305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B96B7-7C3D-D34C-3A80-BE3F1C1BB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9952" y="365656"/>
            <a:ext cx="9912096" cy="1014984"/>
          </a:xfrm>
        </p:spPr>
        <p:txBody>
          <a:bodyPr/>
          <a:lstStyle/>
          <a:p>
            <a:r>
              <a:rPr lang="en-US" dirty="0"/>
              <a:t>Berry Eaters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AA7FF-656C-F3EE-A23B-FA53C7CFC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632" y="1380640"/>
            <a:ext cx="7019754" cy="4590392"/>
          </a:xfrm>
        </p:spPr>
        <p:txBody>
          <a:bodyPr/>
          <a:lstStyle/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Two hunters were lost in the woods – hungry – they find some berries.</a:t>
            </a:r>
          </a:p>
          <a:p>
            <a:pPr marR="0" algn="l" rtl="0"/>
            <a:endParaRPr lang="en-US" b="1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b="1" dirty="0">
                <a:latin typeface="Verdana" panose="020B0604030504040204" pitchFamily="34" charset="0"/>
              </a:rPr>
              <a:t>Their stomach was full – but the berries had no nutritional value.</a:t>
            </a:r>
          </a:p>
          <a:p>
            <a:pPr marR="0" algn="l" rtl="0"/>
            <a:endParaRPr lang="en-US" b="1" dirty="0">
              <a:latin typeface="Verdana" panose="020B0604030504040204" pitchFamily="34" charset="0"/>
            </a:endParaRPr>
          </a:p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They died in the woods – full stomach but died of malnutrition.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7F5A43-8F5B-9B84-FFD3-59E9CD135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FDD5-844D-364D-8AEC-50CF4D36D55D}" type="slidenum">
              <a:rPr lang="en-US" noProof="0" smtClean="0"/>
              <a:t>10</a:t>
            </a:fld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0063BA-FEEF-60C7-67A7-C3C6B2E10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3 Worshipers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3E9DB2-FBAA-1FE0-380A-86A86D991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2023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37F7324-C9FD-40A9-2072-E8EBE77762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4729" y="1949340"/>
            <a:ext cx="3950843" cy="2959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659020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B96B7-7C3D-D34C-3A80-BE3F1C1BB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9952" y="365656"/>
            <a:ext cx="9912096" cy="1014984"/>
          </a:xfrm>
        </p:spPr>
        <p:txBody>
          <a:bodyPr/>
          <a:lstStyle/>
          <a:p>
            <a:r>
              <a:rPr lang="en-US" dirty="0"/>
              <a:t>Berry Eaters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AA7FF-656C-F3EE-A23B-FA53C7CFC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632" y="1380640"/>
            <a:ext cx="11000232" cy="4590392"/>
          </a:xfrm>
        </p:spPr>
        <p:txBody>
          <a:bodyPr/>
          <a:lstStyle/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Partake of the communion</a:t>
            </a:r>
          </a:p>
          <a:p>
            <a:pPr marR="0" algn="l" rtl="0"/>
            <a:r>
              <a:rPr lang="en-US" b="1" dirty="0">
                <a:latin typeface="Verdana" panose="020B0604030504040204" pitchFamily="34" charset="0"/>
              </a:rPr>
              <a:t>BUT they are dying – 1 Cor. 11</a:t>
            </a:r>
          </a:p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Sing – BUT not taught</a:t>
            </a:r>
          </a:p>
          <a:p>
            <a:pPr marR="0" algn="l" rtl="0"/>
            <a:r>
              <a:rPr lang="en-US" b="1" dirty="0">
                <a:latin typeface="Verdana" panose="020B0604030504040204" pitchFamily="34" charset="0"/>
              </a:rPr>
              <a:t>Pray – BUT hollow repetition</a:t>
            </a:r>
          </a:p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Sermon – a LONG commercial</a:t>
            </a:r>
          </a:p>
          <a:p>
            <a:pPr marR="0" algn="l" rtl="0"/>
            <a:r>
              <a:rPr lang="en-US" b="1" dirty="0">
                <a:latin typeface="Verdana" panose="020B0604030504040204" pitchFamily="34" charset="0"/>
              </a:rPr>
              <a:t>Giving – a nuisance</a:t>
            </a:r>
          </a:p>
          <a:p>
            <a:pPr marR="0" algn="ctr" rtl="0"/>
            <a:r>
              <a:rPr lang="en-US" b="1" i="0" u="sng" strike="noStrike" baseline="0" dirty="0">
                <a:latin typeface="Verdana" panose="020B0604030504040204" pitchFamily="34" charset="0"/>
              </a:rPr>
              <a:t>We eat the berries – </a:t>
            </a:r>
          </a:p>
          <a:p>
            <a:pPr marR="0" algn="ctr" rtl="0"/>
            <a:r>
              <a:rPr lang="en-US" b="1" i="0" u="sng" strike="noStrike" baseline="0" dirty="0">
                <a:latin typeface="Verdana" panose="020B0604030504040204" pitchFamily="34" charset="0"/>
              </a:rPr>
              <a:t>BUT we are dying of malnutrition.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7F5A43-8F5B-9B84-FFD3-59E9CD135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FDD5-844D-364D-8AEC-50CF4D36D55D}" type="slidenum">
              <a:rPr lang="en-US" noProof="0" smtClean="0"/>
              <a:t>11</a:t>
            </a:fld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0063BA-FEEF-60C7-67A7-C3C6B2E10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3 Worshipers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3E9DB2-FBAA-1FE0-380A-86A86D991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3497952847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B96B7-7C3D-D34C-3A80-BE3F1C1BB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9952" y="365656"/>
            <a:ext cx="9912096" cy="1014984"/>
          </a:xfrm>
        </p:spPr>
        <p:txBody>
          <a:bodyPr/>
          <a:lstStyle/>
          <a:p>
            <a:r>
              <a:rPr lang="en-US" dirty="0"/>
              <a:t>Pump Primers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AA7FF-656C-F3EE-A23B-FA53C7CFC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632" y="1380640"/>
            <a:ext cx="6783271" cy="4590392"/>
          </a:xfrm>
        </p:spPr>
        <p:txBody>
          <a:bodyPr/>
          <a:lstStyle/>
          <a:p>
            <a:pPr marR="0" algn="ctr" rtl="0"/>
            <a:r>
              <a:rPr lang="en-US" b="1" i="0" u="none" strike="noStrike" baseline="0" dirty="0">
                <a:latin typeface="Verdana" panose="020B0604030504040204" pitchFamily="34" charset="0"/>
              </a:rPr>
              <a:t>Well pump in the desert</a:t>
            </a:r>
          </a:p>
          <a:p>
            <a:pPr marR="0" algn="l" rtl="0"/>
            <a:r>
              <a:rPr lang="en-US" b="1" dirty="0">
                <a:latin typeface="Verdana" panose="020B0604030504040204" pitchFamily="34" charset="0"/>
              </a:rPr>
              <a:t>Near was a jug full of water.</a:t>
            </a:r>
          </a:p>
          <a:p>
            <a:pPr marR="0" algn="l" rtl="0"/>
            <a:endParaRPr lang="en-US" b="1" dirty="0">
              <a:latin typeface="Verdana" panose="020B0604030504040204" pitchFamily="34" charset="0"/>
            </a:endParaRPr>
          </a:p>
          <a:p>
            <a:pPr marR="0" algn="l" rtl="0"/>
            <a:r>
              <a:rPr lang="en-US" b="1" i="0" strike="noStrike" baseline="0" dirty="0">
                <a:latin typeface="Verdana" panose="020B0604030504040204" pitchFamily="34" charset="0"/>
              </a:rPr>
              <a:t>Use the water to prime the pump.</a:t>
            </a:r>
          </a:p>
          <a:p>
            <a:pPr marR="0" algn="l" rtl="0"/>
            <a:endParaRPr lang="en-US" b="1" i="0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b="1" dirty="0">
                <a:latin typeface="Verdana" panose="020B0604030504040204" pitchFamily="34" charset="0"/>
              </a:rPr>
              <a:t>Then drink all the cool water you want.</a:t>
            </a:r>
          </a:p>
          <a:p>
            <a:pPr marR="0" algn="l" rtl="0"/>
            <a:endParaRPr lang="en-US" b="1" dirty="0">
              <a:latin typeface="Verdana" panose="020B0604030504040204" pitchFamily="34" charset="0"/>
            </a:endParaRPr>
          </a:p>
          <a:p>
            <a:pPr marR="0" algn="l" rtl="0"/>
            <a:r>
              <a:rPr lang="en-US" b="1" i="0" strike="noStrike" baseline="0" dirty="0">
                <a:latin typeface="Verdana" panose="020B0604030504040204" pitchFamily="34" charset="0"/>
              </a:rPr>
              <a:t>When you leave – fill the jug for the next person.</a:t>
            </a:r>
          </a:p>
          <a:p>
            <a:pPr marR="0" algn="l" rtl="0"/>
            <a:endParaRPr lang="en-US" b="1" dirty="0">
              <a:latin typeface="Verdana" panose="020B060403050404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7F5A43-8F5B-9B84-FFD3-59E9CD135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FDD5-844D-364D-8AEC-50CF4D36D55D}" type="slidenum">
              <a:rPr lang="en-US" noProof="0" smtClean="0"/>
              <a:t>12</a:t>
            </a:fld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0063BA-FEEF-60C7-67A7-C3C6B2E10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3 Worshipers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3E9DB2-FBAA-1FE0-380A-86A86D991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2023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F0580A7-C60F-9405-B1D0-F57CC2A201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7903" y="2229342"/>
            <a:ext cx="4449641" cy="2399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138630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B96B7-7C3D-D34C-3A80-BE3F1C1BB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9952" y="365656"/>
            <a:ext cx="9912096" cy="1014984"/>
          </a:xfrm>
        </p:spPr>
        <p:txBody>
          <a:bodyPr/>
          <a:lstStyle/>
          <a:p>
            <a:r>
              <a:rPr lang="en-US" dirty="0"/>
              <a:t>Pump Primers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AA7FF-656C-F3EE-A23B-FA53C7CFC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632" y="1380640"/>
            <a:ext cx="6342888" cy="4590392"/>
          </a:xfrm>
        </p:spPr>
        <p:txBody>
          <a:bodyPr/>
          <a:lstStyle/>
          <a:p>
            <a:pPr marR="0" algn="l" rtl="0"/>
            <a:endParaRPr lang="en-US" b="1" dirty="0">
              <a:latin typeface="Verdana" panose="020B0604030504040204" pitchFamily="34" charset="0"/>
            </a:endParaRPr>
          </a:p>
          <a:p>
            <a:pPr marR="0" algn="l" rtl="0"/>
            <a:r>
              <a:rPr lang="en-US" b="1" i="0" strike="noStrike" baseline="0" dirty="0">
                <a:latin typeface="Verdana" panose="020B0604030504040204" pitchFamily="34" charset="0"/>
              </a:rPr>
              <a:t>Give – then drink – then help the next thirsty person</a:t>
            </a:r>
          </a:p>
          <a:p>
            <a:pPr marR="0" algn="l" rtl="0"/>
            <a:endParaRPr lang="en-US" b="1" dirty="0">
              <a:latin typeface="Verdana" panose="020B0604030504040204" pitchFamily="34" charset="0"/>
            </a:endParaRPr>
          </a:p>
          <a:p>
            <a:pPr marR="0" algn="l" rtl="0"/>
            <a:r>
              <a:rPr lang="en-US" b="1" i="0" strike="noStrike" baseline="0" dirty="0">
                <a:latin typeface="Verdana" panose="020B0604030504040204" pitchFamily="34" charset="0"/>
              </a:rPr>
              <a:t>Pour out your soul in praise – drink deeply.</a:t>
            </a:r>
          </a:p>
          <a:p>
            <a:pPr marR="0" algn="l" rtl="0"/>
            <a:endParaRPr lang="en-US" b="1" dirty="0">
              <a:latin typeface="Verdana" panose="020B0604030504040204" pitchFamily="34" charset="0"/>
            </a:endParaRPr>
          </a:p>
          <a:p>
            <a:pPr marR="0" algn="l" rtl="0"/>
            <a:r>
              <a:rPr lang="en-US" b="1" i="0" strike="noStrike" baseline="0" dirty="0">
                <a:latin typeface="Verdana" panose="020B0604030504040204" pitchFamily="34" charset="0"/>
              </a:rPr>
              <a:t>Fill the jug for other to enjoy what you enjoyed.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7F5A43-8F5B-9B84-FFD3-59E9CD135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FDD5-844D-364D-8AEC-50CF4D36D55D}" type="slidenum">
              <a:rPr lang="en-US" noProof="0" smtClean="0"/>
              <a:t>13</a:t>
            </a:fld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0063BA-FEEF-60C7-67A7-C3C6B2E10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3 Worshipers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3E9DB2-FBAA-1FE0-380A-86A86D991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2023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9E9EB2D-D1D4-AEC0-EA14-4604348F0B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7903" y="2229342"/>
            <a:ext cx="4449641" cy="2399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70589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B96B7-7C3D-D34C-3A80-BE3F1C1BB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9952" y="365656"/>
            <a:ext cx="9912096" cy="1014984"/>
          </a:xfrm>
        </p:spPr>
        <p:txBody>
          <a:bodyPr/>
          <a:lstStyle/>
          <a:p>
            <a:r>
              <a:rPr lang="en-US" dirty="0"/>
              <a:t>Which worshiper are you?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AA7FF-656C-F3EE-A23B-FA53C7CFC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632" y="1380640"/>
            <a:ext cx="11000232" cy="4590392"/>
          </a:xfrm>
        </p:spPr>
        <p:txBody>
          <a:bodyPr/>
          <a:lstStyle/>
          <a:p>
            <a:pPr marR="0" algn="l" rtl="0"/>
            <a:endParaRPr lang="en-US" b="1" dirty="0">
              <a:latin typeface="Verdana" panose="020B0604030504040204" pitchFamily="34" charset="0"/>
            </a:endParaRPr>
          </a:p>
          <a:p>
            <a:pPr marR="0" algn="ctr" rtl="0"/>
            <a:r>
              <a:rPr lang="en-US" sz="4800" b="1" i="0" strike="noStrike" baseline="0" dirty="0">
                <a:latin typeface="Verdana" panose="020B0604030504040204" pitchFamily="34" charset="0"/>
              </a:rPr>
              <a:t>Just fit the mold</a:t>
            </a:r>
          </a:p>
          <a:p>
            <a:pPr marR="0" algn="ctr" rtl="0"/>
            <a:endParaRPr lang="en-US" sz="4800" b="1" i="0" strike="noStrike" baseline="0" dirty="0">
              <a:latin typeface="Verdana" panose="020B0604030504040204" pitchFamily="34" charset="0"/>
            </a:endParaRPr>
          </a:p>
          <a:p>
            <a:pPr marR="0" algn="ctr" rtl="0"/>
            <a:r>
              <a:rPr lang="en-US" sz="4800" b="1" dirty="0">
                <a:latin typeface="Verdana" panose="020B0604030504040204" pitchFamily="34" charset="0"/>
              </a:rPr>
              <a:t>Berry Eaters</a:t>
            </a:r>
          </a:p>
          <a:p>
            <a:pPr marR="0" algn="ctr" rtl="0"/>
            <a:endParaRPr lang="en-US" sz="4800" b="1" dirty="0">
              <a:latin typeface="Verdana" panose="020B0604030504040204" pitchFamily="34" charset="0"/>
            </a:endParaRPr>
          </a:p>
          <a:p>
            <a:pPr marR="0" algn="ctr" rtl="0"/>
            <a:r>
              <a:rPr lang="en-US" sz="4800" b="1" i="0" strike="noStrike" baseline="0" dirty="0">
                <a:latin typeface="Verdana" panose="020B0604030504040204" pitchFamily="34" charset="0"/>
              </a:rPr>
              <a:t>Pump Primers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7F5A43-8F5B-9B84-FFD3-59E9CD135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FDD5-844D-364D-8AEC-50CF4D36D55D}" type="slidenum">
              <a:rPr lang="en-US" noProof="0" smtClean="0"/>
              <a:t>14</a:t>
            </a:fld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0063BA-FEEF-60C7-67A7-C3C6B2E10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3 Worshipers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3E9DB2-FBAA-1FE0-380A-86A86D991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3472644125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B96B7-7C3D-D34C-3A80-BE3F1C1BB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9952" y="365656"/>
            <a:ext cx="9912096" cy="1014984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AA7FF-656C-F3EE-A23B-FA53C7CFC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632" y="1380640"/>
            <a:ext cx="11000232" cy="4590392"/>
          </a:xfrm>
        </p:spPr>
        <p:txBody>
          <a:bodyPr/>
          <a:lstStyle/>
          <a:p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Worship = to honor or show reverence for as a divine being or supernatural power</a:t>
            </a:r>
          </a:p>
          <a:p>
            <a:endParaRPr lang="en-US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From the beginning of creation, man has worshiped some greater power.</a:t>
            </a:r>
          </a:p>
          <a:p>
            <a:endParaRPr lang="en-US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Through the centuries, man worshiped.</a:t>
            </a:r>
          </a:p>
          <a:p>
            <a:endParaRPr lang="en-US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Today, many fail to appreciate the meaning of worship.</a:t>
            </a:r>
          </a:p>
          <a:p>
            <a:endParaRPr lang="en-US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There are 3 kinds of worshipers.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7F5A43-8F5B-9B84-FFD3-59E9CD135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FDD5-844D-364D-8AEC-50CF4D36D55D}" type="slidenum">
              <a:rPr lang="en-US" noProof="0" smtClean="0"/>
              <a:t>2</a:t>
            </a:fld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0063BA-FEEF-60C7-67A7-C3C6B2E10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3 Worshipers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3E9DB2-FBAA-1FE0-380A-86A86D991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596499973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B96B7-7C3D-D34C-3A80-BE3F1C1BB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9952" y="365656"/>
            <a:ext cx="9912096" cy="1014984"/>
          </a:xfrm>
        </p:spPr>
        <p:txBody>
          <a:bodyPr/>
          <a:lstStyle/>
          <a:p>
            <a:r>
              <a:rPr lang="en-US" dirty="0"/>
              <a:t>MOLD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AA7FF-656C-F3EE-A23B-FA53C7CFC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632" y="1380640"/>
            <a:ext cx="11000232" cy="4590392"/>
          </a:xfrm>
        </p:spPr>
        <p:txBody>
          <a:bodyPr/>
          <a:lstStyle/>
          <a:p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</a:rPr>
              <a:t>We resist change – even small changes.</a:t>
            </a:r>
          </a:p>
          <a:p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</a:rPr>
              <a:t>We become tradition bound.</a:t>
            </a:r>
          </a:p>
          <a:p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</a:rPr>
              <a:t>Worship becomes cold, stiff, formal, ritual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7F5A43-8F5B-9B84-FFD3-59E9CD135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FDD5-844D-364D-8AEC-50CF4D36D55D}" type="slidenum">
              <a:rPr lang="en-US" noProof="0" smtClean="0"/>
              <a:t>3</a:t>
            </a:fld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0063BA-FEEF-60C7-67A7-C3C6B2E10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3 Worshipers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3E9DB2-FBAA-1FE0-380A-86A86D991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1593333813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B96B7-7C3D-D34C-3A80-BE3F1C1BB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9952" y="365656"/>
            <a:ext cx="9912096" cy="1014984"/>
          </a:xfrm>
        </p:spPr>
        <p:txBody>
          <a:bodyPr/>
          <a:lstStyle/>
          <a:p>
            <a:r>
              <a:rPr lang="en-US" dirty="0"/>
              <a:t>MOLD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AA7FF-656C-F3EE-A23B-FA53C7CFC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632" y="1380640"/>
            <a:ext cx="11000232" cy="4590392"/>
          </a:xfrm>
        </p:spPr>
        <p:txBody>
          <a:bodyPr/>
          <a:lstStyle/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(Mark 7:1)  Then the Pharisees and some of the scribes came together to Him, having come from Jerusalem.</a:t>
            </a:r>
          </a:p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(Mark 7:2)  Now when they saw some of His disciples eat bread with defiled, that is, with unwashed hands, they found fault.</a:t>
            </a:r>
          </a:p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(Mark 7:3)  For the Pharisees and all the Jews do not eat unless they wash </a:t>
            </a:r>
            <a:r>
              <a:rPr lang="en-US" b="1" i="1" u="none" strike="noStrike" baseline="0" dirty="0">
                <a:latin typeface="Verdana" panose="020B0604030504040204" pitchFamily="34" charset="0"/>
              </a:rPr>
              <a:t>their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 hands in a special way, </a:t>
            </a:r>
            <a:r>
              <a:rPr lang="en-US" b="1" i="0" u="sng" strike="noStrike" baseline="0" dirty="0">
                <a:latin typeface="Verdana" panose="020B0604030504040204" pitchFamily="34" charset="0"/>
              </a:rPr>
              <a:t>holding the tradition 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of the elders.</a:t>
            </a:r>
          </a:p>
          <a:p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7F5A43-8F5B-9B84-FFD3-59E9CD135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FDD5-844D-364D-8AEC-50CF4D36D55D}" type="slidenum">
              <a:rPr lang="en-US" noProof="0" smtClean="0"/>
              <a:t>4</a:t>
            </a:fld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0063BA-FEEF-60C7-67A7-C3C6B2E10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3 Worshipers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3E9DB2-FBAA-1FE0-380A-86A86D991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2442027011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B96B7-7C3D-D34C-3A80-BE3F1C1BB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9952" y="365656"/>
            <a:ext cx="9912096" cy="1014984"/>
          </a:xfrm>
        </p:spPr>
        <p:txBody>
          <a:bodyPr/>
          <a:lstStyle/>
          <a:p>
            <a:r>
              <a:rPr lang="en-US" dirty="0"/>
              <a:t>MOLD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AA7FF-656C-F3EE-A23B-FA53C7CFC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632" y="1380640"/>
            <a:ext cx="11000232" cy="4590392"/>
          </a:xfrm>
        </p:spPr>
        <p:txBody>
          <a:bodyPr/>
          <a:lstStyle/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(Mark 7:4)  When they come from the marketplace, they do not eat unless they wash. And there are many other things which they have received and hold, </a:t>
            </a:r>
            <a:r>
              <a:rPr lang="en-US" b="1" i="1" u="none" strike="noStrike" baseline="0" dirty="0">
                <a:latin typeface="Verdana" panose="020B0604030504040204" pitchFamily="34" charset="0"/>
              </a:rPr>
              <a:t>like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 the washing of cups, pitchers, copper vessels, and couches.</a:t>
            </a:r>
          </a:p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(Mark 7:5)  Then the Pharisees and scribes asked Him, "Why do Your disciples not walk </a:t>
            </a:r>
            <a:r>
              <a:rPr lang="en-US" b="1" i="0" u="sng" strike="noStrike" baseline="0" dirty="0">
                <a:latin typeface="Verdana" panose="020B0604030504040204" pitchFamily="34" charset="0"/>
              </a:rPr>
              <a:t>according to the tradition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 of the elders, but eat bread with unwashed hands?"</a:t>
            </a:r>
          </a:p>
          <a:p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7F5A43-8F5B-9B84-FFD3-59E9CD135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FDD5-844D-364D-8AEC-50CF4D36D55D}" type="slidenum">
              <a:rPr lang="en-US" noProof="0" smtClean="0"/>
              <a:t>5</a:t>
            </a:fld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0063BA-FEEF-60C7-67A7-C3C6B2E10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3 Worshipers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3E9DB2-FBAA-1FE0-380A-86A86D991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3745844558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B96B7-7C3D-D34C-3A80-BE3F1C1BB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9952" y="365656"/>
            <a:ext cx="9912096" cy="1014984"/>
          </a:xfrm>
        </p:spPr>
        <p:txBody>
          <a:bodyPr/>
          <a:lstStyle/>
          <a:p>
            <a:r>
              <a:rPr lang="en-US" dirty="0"/>
              <a:t>MOLD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AA7FF-656C-F3EE-A23B-FA53C7CFC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632" y="1380640"/>
            <a:ext cx="11000232" cy="4590392"/>
          </a:xfrm>
        </p:spPr>
        <p:txBody>
          <a:bodyPr/>
          <a:lstStyle/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(Mark 7:6)  He answered and said to them, "Well did Isaiah prophesy of you hypocrites, as it is written: 'THIS PEOPLE HONORS ME WITH THEIR LIPS, BUT THEIR HEART IS FAR FROM ME.</a:t>
            </a:r>
          </a:p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(Mark 7:7)  AND IN VAIN THEY WORSHIP ME, TEACHING AS DOCTRINES THE COMMANDMENTS OF MEN.'</a:t>
            </a:r>
          </a:p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(Mark 7:8)  For </a:t>
            </a:r>
            <a:r>
              <a:rPr lang="en-US" b="1" i="0" u="sng" strike="noStrike" baseline="0" dirty="0">
                <a:latin typeface="Verdana" panose="020B0604030504040204" pitchFamily="34" charset="0"/>
              </a:rPr>
              <a:t>laying aside the commandment of God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, you hold the </a:t>
            </a:r>
            <a:r>
              <a:rPr lang="en-US" b="1" i="0" u="sng" strike="noStrike" baseline="0" dirty="0">
                <a:latin typeface="Verdana" panose="020B0604030504040204" pitchFamily="34" charset="0"/>
              </a:rPr>
              <a:t>tradition of men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—the washing of pitchers and cups, and many other such things you do."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7F5A43-8F5B-9B84-FFD3-59E9CD135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FDD5-844D-364D-8AEC-50CF4D36D55D}" type="slidenum">
              <a:rPr lang="en-US" noProof="0" smtClean="0"/>
              <a:t>6</a:t>
            </a:fld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0063BA-FEEF-60C7-67A7-C3C6B2E10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3 Worshipers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3E9DB2-FBAA-1FE0-380A-86A86D991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3009471205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B96B7-7C3D-D34C-3A80-BE3F1C1BB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9952" y="365656"/>
            <a:ext cx="9912096" cy="1014984"/>
          </a:xfrm>
        </p:spPr>
        <p:txBody>
          <a:bodyPr/>
          <a:lstStyle/>
          <a:p>
            <a:r>
              <a:rPr lang="en-US" dirty="0"/>
              <a:t>MOLD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AA7FF-656C-F3EE-A23B-FA53C7CFC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632" y="1380640"/>
            <a:ext cx="11000232" cy="4590392"/>
          </a:xfrm>
        </p:spPr>
        <p:txBody>
          <a:bodyPr/>
          <a:lstStyle/>
          <a:p>
            <a:pPr marR="0" algn="l" rtl="0"/>
            <a:endParaRPr lang="en-US" b="1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3200" b="1" i="0" u="none" strike="noStrike" baseline="0" dirty="0">
                <a:latin typeface="Verdana" panose="020B0604030504040204" pitchFamily="34" charset="0"/>
              </a:rPr>
              <a:t>Can you remember your worship?</a:t>
            </a:r>
          </a:p>
          <a:p>
            <a:pPr lvl="1"/>
            <a:r>
              <a:rPr lang="en-US" sz="3200" b="1" dirty="0">
                <a:latin typeface="Verdana" panose="020B0604030504040204" pitchFamily="34" charset="0"/>
              </a:rPr>
              <a:t>What songs did you sing?</a:t>
            </a:r>
          </a:p>
          <a:p>
            <a:pPr lvl="1"/>
            <a:r>
              <a:rPr lang="en-US" sz="3200" b="1" dirty="0">
                <a:latin typeface="Verdana" panose="020B0604030504040204" pitchFamily="34" charset="0"/>
              </a:rPr>
              <a:t>What was to c</a:t>
            </a:r>
            <a:r>
              <a:rPr lang="en-US" sz="3200" b="1" i="0" u="none" strike="noStrike" baseline="0" dirty="0">
                <a:latin typeface="Verdana" panose="020B0604030504040204" pitchFamily="34" charset="0"/>
              </a:rPr>
              <a:t>ontent of the sermon?</a:t>
            </a:r>
          </a:p>
          <a:p>
            <a:pPr lvl="1"/>
            <a:r>
              <a:rPr lang="en-US" sz="3200" b="1" dirty="0">
                <a:latin typeface="Verdana" panose="020B0604030504040204" pitchFamily="34" charset="0"/>
              </a:rPr>
              <a:t>What was the topic of the Bible class?</a:t>
            </a:r>
          </a:p>
          <a:p>
            <a:pPr lvl="1"/>
            <a:endParaRPr lang="en-US" sz="3200" b="1" dirty="0">
              <a:latin typeface="Verdana" panose="020B0604030504040204" pitchFamily="34" charset="0"/>
            </a:endParaRPr>
          </a:p>
          <a:p>
            <a:r>
              <a:rPr lang="en-US" sz="3200" b="1" dirty="0">
                <a:latin typeface="Verdana" panose="020B0604030504040204" pitchFamily="34" charset="0"/>
              </a:rPr>
              <a:t>Have you been just going through the motions?</a:t>
            </a:r>
          </a:p>
          <a:p>
            <a:r>
              <a:rPr lang="en-US" sz="3200" b="1" dirty="0">
                <a:latin typeface="Verdana" panose="020B0604030504040204" pitchFamily="34" charset="0"/>
              </a:rPr>
              <a:t>Are you stuck in a mold?</a:t>
            </a:r>
          </a:p>
          <a:p>
            <a:endParaRPr lang="en-US" b="0" i="0" u="none" strike="noStrike" baseline="0" dirty="0">
              <a:latin typeface="Verdana" panose="020B060403050404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7F5A43-8F5B-9B84-FFD3-59E9CD135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FDD5-844D-364D-8AEC-50CF4D36D55D}" type="slidenum">
              <a:rPr lang="en-US" noProof="0" smtClean="0"/>
              <a:t>7</a:t>
            </a:fld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0063BA-FEEF-60C7-67A7-C3C6B2E10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3 Worshipers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3E9DB2-FBAA-1FE0-380A-86A86D991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67882390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B96B7-7C3D-D34C-3A80-BE3F1C1BB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9952" y="365656"/>
            <a:ext cx="9912096" cy="1014984"/>
          </a:xfrm>
        </p:spPr>
        <p:txBody>
          <a:bodyPr/>
          <a:lstStyle/>
          <a:p>
            <a:r>
              <a:rPr lang="en-US" dirty="0"/>
              <a:t>MOLD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AA7FF-656C-F3EE-A23B-FA53C7CFC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632" y="1380640"/>
            <a:ext cx="11000232" cy="4590392"/>
          </a:xfrm>
        </p:spPr>
        <p:txBody>
          <a:bodyPr/>
          <a:lstStyle/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(Isaiah 1:13)  Bring no more futile sacrifices; Incense is an abomination to Me. The New Moons, the Sabbaths, and the calling of assemblies—I cannot endure iniquity and the sacred meeting.</a:t>
            </a:r>
          </a:p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(Isaiah 1:14)  Your New Moons and your appointed feasts My soul hates; They are a trouble to Me, I am weary of bearing </a:t>
            </a:r>
            <a:r>
              <a:rPr lang="en-US" b="1" i="1" u="none" strike="noStrike" baseline="0" dirty="0">
                <a:latin typeface="Verdana" panose="020B0604030504040204" pitchFamily="34" charset="0"/>
              </a:rPr>
              <a:t>them.</a:t>
            </a:r>
            <a:endParaRPr lang="en-US" b="1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(Isaiah 1:15)  When you spread out your hands, I will hide My eyes from you; Even though you make many prayers, I will not hear. Your hands are full of blood.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7F5A43-8F5B-9B84-FFD3-59E9CD135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FDD5-844D-364D-8AEC-50CF4D36D55D}" type="slidenum">
              <a:rPr lang="en-US" noProof="0" smtClean="0"/>
              <a:t>8</a:t>
            </a:fld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0063BA-FEEF-60C7-67A7-C3C6B2E10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3 Worshipers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3E9DB2-FBAA-1FE0-380A-86A86D991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789640461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B96B7-7C3D-D34C-3A80-BE3F1C1BB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9952" y="365656"/>
            <a:ext cx="9912096" cy="1014984"/>
          </a:xfrm>
        </p:spPr>
        <p:txBody>
          <a:bodyPr/>
          <a:lstStyle/>
          <a:p>
            <a:r>
              <a:rPr lang="en-US" dirty="0"/>
              <a:t>MOLD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AA7FF-656C-F3EE-A23B-FA53C7CFC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632" y="1380640"/>
            <a:ext cx="11000232" cy="4590392"/>
          </a:xfrm>
        </p:spPr>
        <p:txBody>
          <a:bodyPr/>
          <a:lstStyle/>
          <a:p>
            <a:pPr marR="0" algn="l" rtl="0"/>
            <a:endParaRPr lang="en-US" b="1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(Isaiah 1:16)  "Wash yourselves, make yourselves clean; Put away the evil of your doings from before My eyes. Cease to do evil,</a:t>
            </a:r>
          </a:p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(Isaiah 1:17)  Learn to do good; Seek justice, Rebuke the oppressor; Defend the fatherless, Plead for the widow.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7F5A43-8F5B-9B84-FFD3-59E9CD135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FDD5-844D-364D-8AEC-50CF4D36D55D}" type="slidenum">
              <a:rPr lang="en-US" noProof="0" smtClean="0"/>
              <a:t>9</a:t>
            </a:fld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0063BA-FEEF-60C7-67A7-C3C6B2E10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3 Worshipers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3E9DB2-FBAA-1FE0-380A-86A86D991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3759165551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Custom 30">
      <a:dk1>
        <a:srgbClr val="000000"/>
      </a:dk1>
      <a:lt1>
        <a:srgbClr val="FFFFFF"/>
      </a:lt1>
      <a:dk2>
        <a:srgbClr val="264653"/>
      </a:dk2>
      <a:lt2>
        <a:srgbClr val="E7E6E6"/>
      </a:lt2>
      <a:accent1>
        <a:srgbClr val="F3EBE8"/>
      </a:accent1>
      <a:accent2>
        <a:srgbClr val="E9C369"/>
      </a:accent2>
      <a:accent3>
        <a:srgbClr val="2A9D8F"/>
      </a:accent3>
      <a:accent4>
        <a:srgbClr val="F3D6CD"/>
      </a:accent4>
      <a:accent5>
        <a:srgbClr val="F3EBE8"/>
      </a:accent5>
      <a:accent6>
        <a:srgbClr val="60717C"/>
      </a:accent6>
      <a:hlink>
        <a:srgbClr val="828683"/>
      </a:hlink>
      <a:folHlink>
        <a:srgbClr val="D08A55"/>
      </a:folHlink>
    </a:clrScheme>
    <a:fontScheme name="Custom 28">
      <a:majorFont>
        <a:latin typeface="Century Gothic"/>
        <a:ea typeface=""/>
        <a:cs typeface=""/>
      </a:majorFont>
      <a:minorFont>
        <a:latin typeface="Univers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ern-Angles_Win32_CP_v11" id="{557BB2FF-F1F4-4776-80DE-DC11FC14475E}" vid="{E0321167-E0D5-4285-8F17-B2BAD920F1B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4" ma:contentTypeDescription="Create a new document." ma:contentTypeScope="" ma:versionID="2d714a3296df14eba7a100bb665443ca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49549bf45bfbbfb6cffed527380e77e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FA78568-A730-4D3B-A489-FD854E91254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D9A46C-D3F3-4D45-B248-B831C6B5FC85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A7D90517-43A3-4BC6-B197-5C7B7D3DBC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{5D83A6F5-02D5-419A-A5A5-ED2E6F8FC109}tf11429527_win32</Template>
  <TotalTime>79</TotalTime>
  <Words>786</Words>
  <Application>Microsoft Office PowerPoint</Application>
  <PresentationFormat>Widescreen</PresentationFormat>
  <Paragraphs>125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Century Gothic</vt:lpstr>
      <vt:lpstr>Karla</vt:lpstr>
      <vt:lpstr>Univers Condensed Light</vt:lpstr>
      <vt:lpstr>Verdana</vt:lpstr>
      <vt:lpstr>Office Theme</vt:lpstr>
      <vt:lpstr>3 Kinds of Worshipers </vt:lpstr>
      <vt:lpstr>Introduction</vt:lpstr>
      <vt:lpstr>MOLD</vt:lpstr>
      <vt:lpstr>MOLD</vt:lpstr>
      <vt:lpstr>MOLD</vt:lpstr>
      <vt:lpstr>MOLD</vt:lpstr>
      <vt:lpstr>MOLD</vt:lpstr>
      <vt:lpstr>MOLD</vt:lpstr>
      <vt:lpstr>MOLD</vt:lpstr>
      <vt:lpstr>Berry Eaters</vt:lpstr>
      <vt:lpstr>Berry Eaters</vt:lpstr>
      <vt:lpstr>Pump Primers</vt:lpstr>
      <vt:lpstr>Pump Primers</vt:lpstr>
      <vt:lpstr>Which worshiper are you?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Kinds of Worshipers </dc:title>
  <dc:creator>Manly Luscombe</dc:creator>
  <cp:lastModifiedBy>Manly Luscombe</cp:lastModifiedBy>
  <cp:revision>1</cp:revision>
  <dcterms:created xsi:type="dcterms:W3CDTF">2023-03-17T23:18:56Z</dcterms:created>
  <dcterms:modified xsi:type="dcterms:W3CDTF">2023-03-30T14:01:28Z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