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1D0FBEF3-A2A5-4DFD-BF04-33C67BB83FCC}"/>
    <pc:docChg chg="addSld delSld">
      <pc:chgData name="Manly Luscombe" userId="d66a401e1e7a39bf" providerId="LiveId" clId="{1D0FBEF3-A2A5-4DFD-BF04-33C67BB83FCC}" dt="2021-03-01T20:53:37.199" v="1" actId="47"/>
      <pc:docMkLst>
        <pc:docMk/>
      </pc:docMkLst>
      <pc:sldChg chg="new del">
        <pc:chgData name="Manly Luscombe" userId="d66a401e1e7a39bf" providerId="LiveId" clId="{1D0FBEF3-A2A5-4DFD-BF04-33C67BB83FCC}" dt="2021-03-01T20:53:37.199" v="1" actId="47"/>
        <pc:sldMkLst>
          <pc:docMk/>
          <pc:sldMk cId="501886950" sldId="270"/>
        </pc:sldMkLst>
      </pc:sldChg>
    </pc:docChg>
  </pc:docChgLst>
  <pc:docChgLst>
    <pc:chgData name="Manly Luscombe" userId="d66a401e1e7a39bf" providerId="LiveId" clId="{1DBEFDF6-1158-417D-92EC-A64BA27DD025}"/>
    <pc:docChg chg="custSel modSld modMainMaster">
      <pc:chgData name="Manly Luscombe" userId="d66a401e1e7a39bf" providerId="LiveId" clId="{1DBEFDF6-1158-417D-92EC-A64BA27DD025}" dt="2021-01-27T15:20:20.640" v="113" actId="20577"/>
      <pc:docMkLst>
        <pc:docMk/>
      </pc:docMkLst>
      <pc:sldChg chg="modTransition">
        <pc:chgData name="Manly Luscombe" userId="d66a401e1e7a39bf" providerId="LiveId" clId="{1DBEFDF6-1158-417D-92EC-A64BA27DD025}" dt="2021-01-27T15:01:14.373" v="1"/>
        <pc:sldMkLst>
          <pc:docMk/>
          <pc:sldMk cId="612706166" sldId="256"/>
        </pc:sldMkLst>
      </pc:sldChg>
      <pc:sldChg chg="modSp mod modTransition">
        <pc:chgData name="Manly Luscombe" userId="d66a401e1e7a39bf" providerId="LiveId" clId="{1DBEFDF6-1158-417D-92EC-A64BA27DD025}" dt="2021-01-27T15:02:06.068" v="4" actId="20577"/>
        <pc:sldMkLst>
          <pc:docMk/>
          <pc:sldMk cId="3769393594" sldId="257"/>
        </pc:sldMkLst>
        <pc:spChg chg="mod">
          <ac:chgData name="Manly Luscombe" userId="d66a401e1e7a39bf" providerId="LiveId" clId="{1DBEFDF6-1158-417D-92EC-A64BA27DD025}" dt="2021-01-27T15:02:06.068" v="4" actId="20577"/>
          <ac:spMkLst>
            <pc:docMk/>
            <pc:sldMk cId="3769393594" sldId="257"/>
            <ac:spMk id="3" creationId="{C4937969-674A-4906-9AC1-753A08935CC5}"/>
          </ac:spMkLst>
        </pc:spChg>
      </pc:sldChg>
      <pc:sldChg chg="modTransition">
        <pc:chgData name="Manly Luscombe" userId="d66a401e1e7a39bf" providerId="LiveId" clId="{1DBEFDF6-1158-417D-92EC-A64BA27DD025}" dt="2021-01-27T15:01:14.373" v="1"/>
        <pc:sldMkLst>
          <pc:docMk/>
          <pc:sldMk cId="643160483" sldId="258"/>
        </pc:sldMkLst>
      </pc:sldChg>
      <pc:sldChg chg="modTransition">
        <pc:chgData name="Manly Luscombe" userId="d66a401e1e7a39bf" providerId="LiveId" clId="{1DBEFDF6-1158-417D-92EC-A64BA27DD025}" dt="2021-01-27T15:01:14.373" v="1"/>
        <pc:sldMkLst>
          <pc:docMk/>
          <pc:sldMk cId="1288659565" sldId="259"/>
        </pc:sldMkLst>
      </pc:sldChg>
      <pc:sldChg chg="modTransition">
        <pc:chgData name="Manly Luscombe" userId="d66a401e1e7a39bf" providerId="LiveId" clId="{1DBEFDF6-1158-417D-92EC-A64BA27DD025}" dt="2021-01-27T15:01:14.373" v="1"/>
        <pc:sldMkLst>
          <pc:docMk/>
          <pc:sldMk cId="1119835262" sldId="260"/>
        </pc:sldMkLst>
      </pc:sldChg>
      <pc:sldChg chg="modTransition">
        <pc:chgData name="Manly Luscombe" userId="d66a401e1e7a39bf" providerId="LiveId" clId="{1DBEFDF6-1158-417D-92EC-A64BA27DD025}" dt="2021-01-27T15:01:14.373" v="1"/>
        <pc:sldMkLst>
          <pc:docMk/>
          <pc:sldMk cId="729940742" sldId="261"/>
        </pc:sldMkLst>
      </pc:sldChg>
      <pc:sldChg chg="modTransition">
        <pc:chgData name="Manly Luscombe" userId="d66a401e1e7a39bf" providerId="LiveId" clId="{1DBEFDF6-1158-417D-92EC-A64BA27DD025}" dt="2021-01-27T15:01:14.373" v="1"/>
        <pc:sldMkLst>
          <pc:docMk/>
          <pc:sldMk cId="3795183940" sldId="262"/>
        </pc:sldMkLst>
      </pc:sldChg>
      <pc:sldChg chg="modTransition">
        <pc:chgData name="Manly Luscombe" userId="d66a401e1e7a39bf" providerId="LiveId" clId="{1DBEFDF6-1158-417D-92EC-A64BA27DD025}" dt="2021-01-27T15:01:14.373" v="1"/>
        <pc:sldMkLst>
          <pc:docMk/>
          <pc:sldMk cId="2303910030" sldId="263"/>
        </pc:sldMkLst>
      </pc:sldChg>
      <pc:sldChg chg="modSp mod modTransition">
        <pc:chgData name="Manly Luscombe" userId="d66a401e1e7a39bf" providerId="LiveId" clId="{1DBEFDF6-1158-417D-92EC-A64BA27DD025}" dt="2021-01-27T15:12:22.711" v="7"/>
        <pc:sldMkLst>
          <pc:docMk/>
          <pc:sldMk cId="658341933" sldId="264"/>
        </pc:sldMkLst>
        <pc:spChg chg="mod">
          <ac:chgData name="Manly Luscombe" userId="d66a401e1e7a39bf" providerId="LiveId" clId="{1DBEFDF6-1158-417D-92EC-A64BA27DD025}" dt="2021-01-27T15:12:22.711" v="7"/>
          <ac:spMkLst>
            <pc:docMk/>
            <pc:sldMk cId="658341933" sldId="264"/>
            <ac:spMk id="3" creationId="{C4937969-674A-4906-9AC1-753A08935CC5}"/>
          </ac:spMkLst>
        </pc:spChg>
      </pc:sldChg>
      <pc:sldChg chg="modSp mod modTransition">
        <pc:chgData name="Manly Luscombe" userId="d66a401e1e7a39bf" providerId="LiveId" clId="{1DBEFDF6-1158-417D-92EC-A64BA27DD025}" dt="2021-01-27T15:20:20.640" v="113" actId="20577"/>
        <pc:sldMkLst>
          <pc:docMk/>
          <pc:sldMk cId="1233994049" sldId="265"/>
        </pc:sldMkLst>
        <pc:spChg chg="mod">
          <ac:chgData name="Manly Luscombe" userId="d66a401e1e7a39bf" providerId="LiveId" clId="{1DBEFDF6-1158-417D-92EC-A64BA27DD025}" dt="2021-01-27T15:20:20.640" v="113" actId="20577"/>
          <ac:spMkLst>
            <pc:docMk/>
            <pc:sldMk cId="1233994049" sldId="265"/>
            <ac:spMk id="3" creationId="{D55935DD-B746-4E26-8C2D-A52E8C62D9BF}"/>
          </ac:spMkLst>
        </pc:spChg>
      </pc:sldChg>
      <pc:sldChg chg="modSp mod modTransition">
        <pc:chgData name="Manly Luscombe" userId="d66a401e1e7a39bf" providerId="LiveId" clId="{1DBEFDF6-1158-417D-92EC-A64BA27DD025}" dt="2021-01-27T15:19:39.866" v="112" actId="255"/>
        <pc:sldMkLst>
          <pc:docMk/>
          <pc:sldMk cId="3663574012" sldId="266"/>
        </pc:sldMkLst>
        <pc:spChg chg="mod">
          <ac:chgData name="Manly Luscombe" userId="d66a401e1e7a39bf" providerId="LiveId" clId="{1DBEFDF6-1158-417D-92EC-A64BA27DD025}" dt="2021-01-27T15:16:56.155" v="11" actId="14100"/>
          <ac:spMkLst>
            <pc:docMk/>
            <pc:sldMk cId="3663574012" sldId="266"/>
            <ac:spMk id="2" creationId="{D968ADF2-90CF-47C7-A9CB-0675785C7E5E}"/>
          </ac:spMkLst>
        </pc:spChg>
        <pc:spChg chg="mod">
          <ac:chgData name="Manly Luscombe" userId="d66a401e1e7a39bf" providerId="LiveId" clId="{1DBEFDF6-1158-417D-92EC-A64BA27DD025}" dt="2021-01-27T15:19:39.866" v="112" actId="255"/>
          <ac:spMkLst>
            <pc:docMk/>
            <pc:sldMk cId="3663574012" sldId="266"/>
            <ac:spMk id="3" creationId="{D55935DD-B746-4E26-8C2D-A52E8C62D9BF}"/>
          </ac:spMkLst>
        </pc:spChg>
      </pc:sldChg>
      <pc:sldChg chg="modTransition">
        <pc:chgData name="Manly Luscombe" userId="d66a401e1e7a39bf" providerId="LiveId" clId="{1DBEFDF6-1158-417D-92EC-A64BA27DD025}" dt="2021-01-27T15:01:14.373" v="1"/>
        <pc:sldMkLst>
          <pc:docMk/>
          <pc:sldMk cId="2580522754" sldId="267"/>
        </pc:sldMkLst>
      </pc:sldChg>
      <pc:sldChg chg="modSp mod modTransition">
        <pc:chgData name="Manly Luscombe" userId="d66a401e1e7a39bf" providerId="LiveId" clId="{1DBEFDF6-1158-417D-92EC-A64BA27DD025}" dt="2021-01-27T15:16:28.726" v="10" actId="113"/>
        <pc:sldMkLst>
          <pc:docMk/>
          <pc:sldMk cId="4018970970" sldId="268"/>
        </pc:sldMkLst>
        <pc:spChg chg="mod">
          <ac:chgData name="Manly Luscombe" userId="d66a401e1e7a39bf" providerId="LiveId" clId="{1DBEFDF6-1158-417D-92EC-A64BA27DD025}" dt="2021-01-27T15:16:28.726" v="10" actId="113"/>
          <ac:spMkLst>
            <pc:docMk/>
            <pc:sldMk cId="4018970970" sldId="268"/>
            <ac:spMk id="3" creationId="{3B65A45F-9E6C-4DD0-952E-946BA576946A}"/>
          </ac:spMkLst>
        </pc:spChg>
      </pc:sldChg>
      <pc:sldChg chg="modTransition">
        <pc:chgData name="Manly Luscombe" userId="d66a401e1e7a39bf" providerId="LiveId" clId="{1DBEFDF6-1158-417D-92EC-A64BA27DD025}" dt="2021-01-27T15:01:14.373" v="1"/>
        <pc:sldMkLst>
          <pc:docMk/>
          <pc:sldMk cId="1705420112" sldId="269"/>
        </pc:sldMkLst>
      </pc:sldChg>
      <pc:sldMasterChg chg="modTransition modSldLayout">
        <pc:chgData name="Manly Luscombe" userId="d66a401e1e7a39bf" providerId="LiveId" clId="{1DBEFDF6-1158-417D-92EC-A64BA27DD025}" dt="2021-01-27T15:01:14.373" v="1"/>
        <pc:sldMasterMkLst>
          <pc:docMk/>
          <pc:sldMasterMk cId="1864592251" sldId="2147483648"/>
        </pc:sldMasterMkLst>
        <pc:sldLayoutChg chg="modTransition">
          <pc:chgData name="Manly Luscombe" userId="d66a401e1e7a39bf" providerId="LiveId" clId="{1DBEFDF6-1158-417D-92EC-A64BA27DD025}" dt="2021-01-27T15:01:14.373" v="1"/>
          <pc:sldLayoutMkLst>
            <pc:docMk/>
            <pc:sldMasterMk cId="1864592251" sldId="2147483648"/>
            <pc:sldLayoutMk cId="4042734546" sldId="2147483649"/>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3391151668" sldId="2147483650"/>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1906654676" sldId="2147483651"/>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2491380774" sldId="2147483652"/>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1321544142" sldId="2147483653"/>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560666553" sldId="2147483654"/>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3741950035" sldId="2147483655"/>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83079274" sldId="2147483656"/>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1873203946" sldId="2147483657"/>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4235335722" sldId="2147483658"/>
          </pc:sldLayoutMkLst>
        </pc:sldLayoutChg>
        <pc:sldLayoutChg chg="modTransition">
          <pc:chgData name="Manly Luscombe" userId="d66a401e1e7a39bf" providerId="LiveId" clId="{1DBEFDF6-1158-417D-92EC-A64BA27DD025}" dt="2021-01-27T15:01:14.373" v="1"/>
          <pc:sldLayoutMkLst>
            <pc:docMk/>
            <pc:sldMasterMk cId="1864592251" sldId="2147483648"/>
            <pc:sldLayoutMk cId="2221188199"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7800F-3781-4D38-A046-1B47444777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DCAAB3-AC6A-487A-9F5F-06A7C6BB7E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F5568A-9B95-4F07-9394-31145B4FA2BF}"/>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5" name="Footer Placeholder 4">
            <a:extLst>
              <a:ext uri="{FF2B5EF4-FFF2-40B4-BE49-F238E27FC236}">
                <a16:creationId xmlns:a16="http://schemas.microsoft.com/office/drawing/2014/main" id="{38D32EF2-1DD0-47D7-9CFA-C4A955A9F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90BC30-40EA-4828-924A-C4BE2CD12A93}"/>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40427345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A45C-B47B-4BFC-A5D8-6FD1391165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D1479-C3E5-42AE-8711-2FE6B7058D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F13A7-1D64-4490-9F11-958D382E61E5}"/>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5" name="Footer Placeholder 4">
            <a:extLst>
              <a:ext uri="{FF2B5EF4-FFF2-40B4-BE49-F238E27FC236}">
                <a16:creationId xmlns:a16="http://schemas.microsoft.com/office/drawing/2014/main" id="{C8350BEF-70A1-46ED-8E60-14BA82BA35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853D95-79F7-44F0-9AA9-46423F38592F}"/>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42353357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61BC30-EE5F-440E-8502-18D40B4E4A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24CF27-CAA9-454F-AF48-B3E27E1297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0399BA-A10F-4E41-8B82-6ED0C71CC7F7}"/>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5" name="Footer Placeholder 4">
            <a:extLst>
              <a:ext uri="{FF2B5EF4-FFF2-40B4-BE49-F238E27FC236}">
                <a16:creationId xmlns:a16="http://schemas.microsoft.com/office/drawing/2014/main" id="{90685ACC-D1CE-4D94-A7FF-0053B60D5D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E017A2-C8BB-45D5-9A36-73F71A8F3F55}"/>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22211881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BCC2-2D9E-4118-B542-A74D4D0DC7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0E23B1-65AF-4CE5-A5D3-0B1DFEA35F0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4C63F-BD6F-42EC-B1BE-84EA166511F5}"/>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5" name="Footer Placeholder 4">
            <a:extLst>
              <a:ext uri="{FF2B5EF4-FFF2-40B4-BE49-F238E27FC236}">
                <a16:creationId xmlns:a16="http://schemas.microsoft.com/office/drawing/2014/main" id="{97587853-1ED5-4FE9-9FC8-38FDE356E5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29469-720C-417D-82DA-80562860E42F}"/>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33911516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F754-4F46-48B1-B73C-863CC0BC71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106439-5280-4F33-AF76-5B8E87089A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740C51-97F1-4D20-BB4E-FD777D83ABE4}"/>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5" name="Footer Placeholder 4">
            <a:extLst>
              <a:ext uri="{FF2B5EF4-FFF2-40B4-BE49-F238E27FC236}">
                <a16:creationId xmlns:a16="http://schemas.microsoft.com/office/drawing/2014/main" id="{A25348DF-8174-4510-8B4A-0287C4654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2227E5-4571-4DCC-A692-7647B30E4D28}"/>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19066546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D0AC4-CAE7-4111-BFBF-71AB1A35EC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465F77-17E0-4EB3-B7A6-A4A0255F5C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7FDD5F-89BE-4EF8-9167-3E64A957C3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AF1E523-323C-47E3-8B66-0458062D75A8}"/>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6" name="Footer Placeholder 5">
            <a:extLst>
              <a:ext uri="{FF2B5EF4-FFF2-40B4-BE49-F238E27FC236}">
                <a16:creationId xmlns:a16="http://schemas.microsoft.com/office/drawing/2014/main" id="{72C4027B-9BA4-4A97-8333-40ED1E3FD9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195D9-93F4-45FC-8E34-61E961E4C72D}"/>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24913807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F41E9-D3D4-4D42-83D9-6B0C8C97F9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509611-7CC1-4257-B68B-E9E4844F01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8E1CE7-8C90-446C-A496-0DF10DD68B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E75DBF-B118-41CC-A2E1-1E3F966F20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339DD1-DD53-4AB0-A288-93FAFAA82B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2CF9DD-289C-4E27-940A-3A3CFBC23202}"/>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8" name="Footer Placeholder 7">
            <a:extLst>
              <a:ext uri="{FF2B5EF4-FFF2-40B4-BE49-F238E27FC236}">
                <a16:creationId xmlns:a16="http://schemas.microsoft.com/office/drawing/2014/main" id="{A45F92B1-ED2A-4E5E-9676-42D326DBEF2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BAC952-F990-4550-8D54-F0E24C982769}"/>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13215441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2834B-003B-45F3-B866-633F9BC461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BE0A5-E62D-4CBB-94D4-70FD628A11D2}"/>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4" name="Footer Placeholder 3">
            <a:extLst>
              <a:ext uri="{FF2B5EF4-FFF2-40B4-BE49-F238E27FC236}">
                <a16:creationId xmlns:a16="http://schemas.microsoft.com/office/drawing/2014/main" id="{63EA58D7-F498-43FD-8268-F1F6181DD0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121E96-070C-4B87-AF5C-0EE3C7794356}"/>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5606665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CC8007-D548-45D3-9DE9-6D6BDB8C1522}"/>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3" name="Footer Placeholder 2">
            <a:extLst>
              <a:ext uri="{FF2B5EF4-FFF2-40B4-BE49-F238E27FC236}">
                <a16:creationId xmlns:a16="http://schemas.microsoft.com/office/drawing/2014/main" id="{51A2C996-99D8-42B5-A0F5-AB146D102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9C2686-440D-4F61-9BC2-A06D4742CEDA}"/>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37419500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7DD84-E83E-4C0B-A2EA-37ACE793C0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029EB86-1D9B-4D4E-81AF-6A05EE44F6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0B0B24-B3F1-406A-954A-03E8144EAD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7468FF-67CF-4BC8-B835-FB936EAA6DB4}"/>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6" name="Footer Placeholder 5">
            <a:extLst>
              <a:ext uri="{FF2B5EF4-FFF2-40B4-BE49-F238E27FC236}">
                <a16:creationId xmlns:a16="http://schemas.microsoft.com/office/drawing/2014/main" id="{B5BD073B-8FFB-4170-83AD-96AE1F7B78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D526C2-F910-4346-AE0F-143A8DC7831F}"/>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830792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F484-2DD4-4F5C-8D06-EEAA82F041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2F216D-E102-4045-994C-76DF1D4552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179C1DC-79FC-454C-97AD-2F8D906CAE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DDCC88-B297-4267-8885-0FC456BFDB9E}"/>
              </a:ext>
            </a:extLst>
          </p:cNvPr>
          <p:cNvSpPr>
            <a:spLocks noGrp="1"/>
          </p:cNvSpPr>
          <p:nvPr>
            <p:ph type="dt" sz="half" idx="10"/>
          </p:nvPr>
        </p:nvSpPr>
        <p:spPr/>
        <p:txBody>
          <a:bodyPr/>
          <a:lstStyle/>
          <a:p>
            <a:fld id="{4EC2225E-F75F-4B98-926D-FA8C1F0F6B76}" type="datetimeFigureOut">
              <a:rPr lang="en-US" smtClean="0"/>
              <a:t>3/1/2021</a:t>
            </a:fld>
            <a:endParaRPr lang="en-US"/>
          </a:p>
        </p:txBody>
      </p:sp>
      <p:sp>
        <p:nvSpPr>
          <p:cNvPr id="6" name="Footer Placeholder 5">
            <a:extLst>
              <a:ext uri="{FF2B5EF4-FFF2-40B4-BE49-F238E27FC236}">
                <a16:creationId xmlns:a16="http://schemas.microsoft.com/office/drawing/2014/main" id="{03FC0B34-88A4-4BB2-A7AB-C1A0CD465A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4193B0-F353-43FF-842B-D8B8450824AD}"/>
              </a:ext>
            </a:extLst>
          </p:cNvPr>
          <p:cNvSpPr>
            <a:spLocks noGrp="1"/>
          </p:cNvSpPr>
          <p:nvPr>
            <p:ph type="sldNum" sz="quarter" idx="12"/>
          </p:nvPr>
        </p:nvSpPr>
        <p:spPr/>
        <p:txBody>
          <a:bodyPr/>
          <a:lstStyle/>
          <a:p>
            <a:fld id="{276399BB-187F-4B65-84F9-1C46CEBC8658}" type="slidenum">
              <a:rPr lang="en-US" smtClean="0"/>
              <a:t>‹#›</a:t>
            </a:fld>
            <a:endParaRPr lang="en-US"/>
          </a:p>
        </p:txBody>
      </p:sp>
    </p:spTree>
    <p:extLst>
      <p:ext uri="{BB962C8B-B14F-4D97-AF65-F5344CB8AC3E}">
        <p14:creationId xmlns:p14="http://schemas.microsoft.com/office/powerpoint/2010/main" val="18732039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8D5737-725D-4E92-AB9A-B316F903A0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54BFFC-58A4-4274-B8BF-E85A7157AD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19DF89-1286-430F-8269-38980D05B3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C2225E-F75F-4B98-926D-FA8C1F0F6B76}" type="datetimeFigureOut">
              <a:rPr lang="en-US" smtClean="0"/>
              <a:t>3/1/2021</a:t>
            </a:fld>
            <a:endParaRPr lang="en-US"/>
          </a:p>
        </p:txBody>
      </p:sp>
      <p:sp>
        <p:nvSpPr>
          <p:cNvPr id="5" name="Footer Placeholder 4">
            <a:extLst>
              <a:ext uri="{FF2B5EF4-FFF2-40B4-BE49-F238E27FC236}">
                <a16:creationId xmlns:a16="http://schemas.microsoft.com/office/drawing/2014/main" id="{921C558F-3BC9-4104-9496-3997310E1B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59DE9D8-3308-4625-9334-7B22522611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399BB-187F-4B65-84F9-1C46CEBC8658}" type="slidenum">
              <a:rPr lang="en-US" smtClean="0"/>
              <a:t>‹#›</a:t>
            </a:fld>
            <a:endParaRPr lang="en-US"/>
          </a:p>
        </p:txBody>
      </p:sp>
    </p:spTree>
    <p:extLst>
      <p:ext uri="{BB962C8B-B14F-4D97-AF65-F5344CB8AC3E}">
        <p14:creationId xmlns:p14="http://schemas.microsoft.com/office/powerpoint/2010/main" val="1864592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07A50-57B6-4F50-9FD9-3B3EE64B3EA8}"/>
              </a:ext>
            </a:extLst>
          </p:cNvPr>
          <p:cNvSpPr>
            <a:spLocks noGrp="1"/>
          </p:cNvSpPr>
          <p:nvPr>
            <p:ph type="ctrTitle"/>
          </p:nvPr>
        </p:nvSpPr>
        <p:spPr>
          <a:xfrm>
            <a:off x="1524000" y="379829"/>
            <a:ext cx="9144000" cy="1814731"/>
          </a:xfrm>
        </p:spPr>
        <p:txBody>
          <a:bodyPr/>
          <a:lstStyle/>
          <a:p>
            <a:r>
              <a:rPr lang="en-US" dirty="0">
                <a:solidFill>
                  <a:schemeClr val="bg1"/>
                </a:solidFill>
              </a:rPr>
              <a:t>Why do BAD things happen</a:t>
            </a:r>
            <a:br>
              <a:rPr lang="en-US" dirty="0">
                <a:solidFill>
                  <a:schemeClr val="bg1"/>
                </a:solidFill>
              </a:rPr>
            </a:br>
            <a:r>
              <a:rPr lang="en-US" dirty="0">
                <a:solidFill>
                  <a:schemeClr val="bg1"/>
                </a:solidFill>
              </a:rPr>
              <a:t>to GOOD people?</a:t>
            </a:r>
          </a:p>
        </p:txBody>
      </p:sp>
      <p:sp>
        <p:nvSpPr>
          <p:cNvPr id="3" name="Subtitle 2">
            <a:extLst>
              <a:ext uri="{FF2B5EF4-FFF2-40B4-BE49-F238E27FC236}">
                <a16:creationId xmlns:a16="http://schemas.microsoft.com/office/drawing/2014/main" id="{2B089AAD-56A5-459F-A52D-B2CDFE277176}"/>
              </a:ext>
            </a:extLst>
          </p:cNvPr>
          <p:cNvSpPr>
            <a:spLocks noGrp="1"/>
          </p:cNvSpPr>
          <p:nvPr>
            <p:ph type="subTitle" idx="1"/>
          </p:nvPr>
        </p:nvSpPr>
        <p:spPr>
          <a:xfrm>
            <a:off x="1524000" y="2715065"/>
            <a:ext cx="9144000" cy="2542735"/>
          </a:xfrm>
        </p:spPr>
        <p:txBody>
          <a:bodyPr>
            <a:noAutofit/>
          </a:bodyPr>
          <a:lstStyle/>
          <a:p>
            <a:r>
              <a:rPr lang="en-US" sz="3200" dirty="0">
                <a:solidFill>
                  <a:schemeClr val="bg1"/>
                </a:solidFill>
              </a:rPr>
              <a:t>OFTEN ASKED QUESTION</a:t>
            </a:r>
          </a:p>
          <a:p>
            <a:r>
              <a:rPr lang="en-US" sz="3200" dirty="0">
                <a:solidFill>
                  <a:schemeClr val="bg1"/>
                </a:solidFill>
              </a:rPr>
              <a:t>WHAT IS THE ANSWER?</a:t>
            </a:r>
          </a:p>
        </p:txBody>
      </p:sp>
      <p:pic>
        <p:nvPicPr>
          <p:cNvPr id="1026" name="Picture 2" descr="Adults-Only Observations: Five Bad Things and Five Good Things about Life -  Foundation for Economic Education">
            <a:extLst>
              <a:ext uri="{FF2B5EF4-FFF2-40B4-BE49-F238E27FC236}">
                <a16:creationId xmlns:a16="http://schemas.microsoft.com/office/drawing/2014/main" id="{83DD405E-6ACE-4AA3-B98E-819AC1C451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21835"/>
            <a:ext cx="4104250" cy="273616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5 Ways Self-Made Millionaires and Wealthy People Achieved Financial Freedom">
            <a:extLst>
              <a:ext uri="{FF2B5EF4-FFF2-40B4-BE49-F238E27FC236}">
                <a16:creationId xmlns:a16="http://schemas.microsoft.com/office/drawing/2014/main" id="{6F814D00-22C6-419E-99DF-0C821C437E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61120" y="3627120"/>
            <a:ext cx="3230880" cy="3230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706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8ADF2-90CF-47C7-A9CB-0675785C7E5E}"/>
              </a:ext>
            </a:extLst>
          </p:cNvPr>
          <p:cNvSpPr>
            <a:spLocks noGrp="1"/>
          </p:cNvSpPr>
          <p:nvPr>
            <p:ph type="title"/>
          </p:nvPr>
        </p:nvSpPr>
        <p:spPr/>
        <p:txBody>
          <a:bodyPr/>
          <a:lstStyle/>
          <a:p>
            <a:r>
              <a:rPr lang="en-US" b="1" dirty="0"/>
              <a:t>Who are good people?</a:t>
            </a:r>
          </a:p>
        </p:txBody>
      </p:sp>
      <p:sp>
        <p:nvSpPr>
          <p:cNvPr id="3" name="Content Placeholder 2">
            <a:extLst>
              <a:ext uri="{FF2B5EF4-FFF2-40B4-BE49-F238E27FC236}">
                <a16:creationId xmlns:a16="http://schemas.microsoft.com/office/drawing/2014/main" id="{D55935DD-B746-4E26-8C2D-A52E8C62D9BF}"/>
              </a:ext>
            </a:extLst>
          </p:cNvPr>
          <p:cNvSpPr>
            <a:spLocks noGrp="1"/>
          </p:cNvSpPr>
          <p:nvPr>
            <p:ph idx="1"/>
          </p:nvPr>
        </p:nvSpPr>
        <p:spPr/>
        <p:txBody>
          <a:bodyPr/>
          <a:lstStyle/>
          <a:p>
            <a:r>
              <a:rPr lang="en-US" sz="3600" b="1" dirty="0"/>
              <a:t>In common thinking</a:t>
            </a:r>
          </a:p>
          <a:p>
            <a:pPr lvl="1"/>
            <a:r>
              <a:rPr lang="en-US" sz="3200" b="1" dirty="0"/>
              <a:t>A faithful Christian</a:t>
            </a:r>
          </a:p>
          <a:p>
            <a:pPr lvl="1"/>
            <a:r>
              <a:rPr lang="en-US" sz="3200" b="1" dirty="0"/>
              <a:t>Any decent, moral person</a:t>
            </a:r>
          </a:p>
          <a:p>
            <a:endParaRPr lang="en-US" sz="3600" b="1" dirty="0"/>
          </a:p>
          <a:p>
            <a:r>
              <a:rPr lang="en-US" sz="3600" b="1" dirty="0"/>
              <a:t>Who is GOOD?</a:t>
            </a:r>
          </a:p>
          <a:p>
            <a:pPr lvl="1"/>
            <a:r>
              <a:rPr lang="en-US" sz="3200" b="1" dirty="0"/>
              <a:t>Mark 10:18 – No one is good but God.</a:t>
            </a:r>
          </a:p>
          <a:p>
            <a:pPr lvl="1"/>
            <a:r>
              <a:rPr lang="en-US" sz="3200" b="1" dirty="0"/>
              <a:t>Who here today is without sin? John 8:7</a:t>
            </a:r>
          </a:p>
          <a:p>
            <a:pPr lvl="1"/>
            <a:r>
              <a:rPr lang="en-US" sz="3200" b="1" dirty="0"/>
              <a:t>1 John 1:10 – One who claims to have no sin is a liar! </a:t>
            </a:r>
          </a:p>
        </p:txBody>
      </p:sp>
    </p:spTree>
    <p:extLst>
      <p:ext uri="{BB962C8B-B14F-4D97-AF65-F5344CB8AC3E}">
        <p14:creationId xmlns:p14="http://schemas.microsoft.com/office/powerpoint/2010/main" val="12339940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8ADF2-90CF-47C7-A9CB-0675785C7E5E}"/>
              </a:ext>
            </a:extLst>
          </p:cNvPr>
          <p:cNvSpPr>
            <a:spLocks noGrp="1"/>
          </p:cNvSpPr>
          <p:nvPr>
            <p:ph type="title"/>
          </p:nvPr>
        </p:nvSpPr>
        <p:spPr>
          <a:xfrm>
            <a:off x="838200" y="365125"/>
            <a:ext cx="10515600" cy="718087"/>
          </a:xfrm>
        </p:spPr>
        <p:txBody>
          <a:bodyPr/>
          <a:lstStyle/>
          <a:p>
            <a:r>
              <a:rPr lang="en-US" b="1" dirty="0"/>
              <a:t>What is GOOD?</a:t>
            </a:r>
          </a:p>
        </p:txBody>
      </p:sp>
      <p:sp>
        <p:nvSpPr>
          <p:cNvPr id="3" name="Content Placeholder 2">
            <a:extLst>
              <a:ext uri="{FF2B5EF4-FFF2-40B4-BE49-F238E27FC236}">
                <a16:creationId xmlns:a16="http://schemas.microsoft.com/office/drawing/2014/main" id="{D55935DD-B746-4E26-8C2D-A52E8C62D9BF}"/>
              </a:ext>
            </a:extLst>
          </p:cNvPr>
          <p:cNvSpPr>
            <a:spLocks noGrp="1"/>
          </p:cNvSpPr>
          <p:nvPr>
            <p:ph idx="1"/>
          </p:nvPr>
        </p:nvSpPr>
        <p:spPr>
          <a:xfrm>
            <a:off x="492369" y="1083212"/>
            <a:ext cx="11211951" cy="5528603"/>
          </a:xfrm>
        </p:spPr>
        <p:txBody>
          <a:bodyPr>
            <a:normAutofit/>
          </a:bodyPr>
          <a:lstStyle/>
          <a:p>
            <a:r>
              <a:rPr lang="en-US" sz="3600" b="1" dirty="0"/>
              <a:t>Successful man in ICU with heart attack – repents and returns to God and faithful worship</a:t>
            </a:r>
          </a:p>
          <a:p>
            <a:r>
              <a:rPr lang="en-US" sz="3200" b="1" dirty="0"/>
              <a:t>Joseph sold into slavery – saves his father and family</a:t>
            </a:r>
          </a:p>
          <a:p>
            <a:r>
              <a:rPr lang="en-US" sz="3200" b="1" dirty="0"/>
              <a:t>Paul in prison in Rome</a:t>
            </a:r>
          </a:p>
          <a:p>
            <a:pPr marR="0" algn="l" rtl="0"/>
            <a:r>
              <a:rPr lang="en-US" sz="3200" b="1" i="0" u="none" strike="noStrike" baseline="0" dirty="0"/>
              <a:t>(Philippians 1:12-14)  But I want you to know, brethren, that the things </a:t>
            </a:r>
            <a:r>
              <a:rPr lang="en-US" sz="3200" b="1" i="1" u="none" strike="noStrike" baseline="0" dirty="0"/>
              <a:t>which happened</a:t>
            </a:r>
            <a:r>
              <a:rPr lang="en-US" sz="3200" b="1" i="0" u="none" strike="noStrike" baseline="0" dirty="0"/>
              <a:t> to me have actually turned out for the furtherance of the gospel, (13)  so that it has become evident to the whole palace guard, and to all the rest, that my chains are in Christ; (14)  and most of the brethren in the Lord, having become confident by my chains, are much more bold to speak the word without fear.</a:t>
            </a:r>
          </a:p>
        </p:txBody>
      </p:sp>
    </p:spTree>
    <p:extLst>
      <p:ext uri="{BB962C8B-B14F-4D97-AF65-F5344CB8AC3E}">
        <p14:creationId xmlns:p14="http://schemas.microsoft.com/office/powerpoint/2010/main" val="36635740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8ADF2-90CF-47C7-A9CB-0675785C7E5E}"/>
              </a:ext>
            </a:extLst>
          </p:cNvPr>
          <p:cNvSpPr>
            <a:spLocks noGrp="1"/>
          </p:cNvSpPr>
          <p:nvPr>
            <p:ph type="title"/>
          </p:nvPr>
        </p:nvSpPr>
        <p:spPr/>
        <p:txBody>
          <a:bodyPr/>
          <a:lstStyle/>
          <a:p>
            <a:r>
              <a:rPr lang="en-US" b="1" dirty="0"/>
              <a:t>What is GOOD?</a:t>
            </a:r>
          </a:p>
        </p:txBody>
      </p:sp>
      <p:sp>
        <p:nvSpPr>
          <p:cNvPr id="3" name="Content Placeholder 2">
            <a:extLst>
              <a:ext uri="{FF2B5EF4-FFF2-40B4-BE49-F238E27FC236}">
                <a16:creationId xmlns:a16="http://schemas.microsoft.com/office/drawing/2014/main" id="{D55935DD-B746-4E26-8C2D-A52E8C62D9BF}"/>
              </a:ext>
            </a:extLst>
          </p:cNvPr>
          <p:cNvSpPr>
            <a:spLocks noGrp="1"/>
          </p:cNvSpPr>
          <p:nvPr>
            <p:ph idx="1"/>
          </p:nvPr>
        </p:nvSpPr>
        <p:spPr>
          <a:xfrm>
            <a:off x="838200" y="1420837"/>
            <a:ext cx="10515600" cy="5190978"/>
          </a:xfrm>
        </p:spPr>
        <p:txBody>
          <a:bodyPr>
            <a:normAutofit/>
          </a:bodyPr>
          <a:lstStyle/>
          <a:p>
            <a:r>
              <a:rPr lang="en-US" sz="3600" b="1" dirty="0">
                <a:latin typeface="Verdana" panose="020B0604030504040204" pitchFamily="34" charset="0"/>
                <a:ea typeface="Verdana" panose="020B0604030504040204" pitchFamily="34" charset="0"/>
              </a:rPr>
              <a:t>Is wealth good or bad?</a:t>
            </a:r>
          </a:p>
          <a:p>
            <a:endParaRPr lang="en-US" sz="3600" b="1" dirty="0">
              <a:latin typeface="Verdana" panose="020B0604030504040204" pitchFamily="34" charset="0"/>
              <a:ea typeface="Verdana" panose="020B0604030504040204" pitchFamily="34" charset="0"/>
            </a:endParaRPr>
          </a:p>
          <a:p>
            <a:r>
              <a:rPr lang="en-US" sz="3600" b="1" i="0" u="none" strike="noStrike" baseline="0" dirty="0">
                <a:latin typeface="Verdana" panose="020B0604030504040204" pitchFamily="34" charset="0"/>
              </a:rPr>
              <a:t>Is a heart attack good or bad?</a:t>
            </a:r>
          </a:p>
          <a:p>
            <a:endParaRPr lang="en-US" sz="3600" b="1" i="0" u="none" strike="noStrike" baseline="0" dirty="0">
              <a:latin typeface="Verdana" panose="020B0604030504040204" pitchFamily="34" charset="0"/>
            </a:endParaRPr>
          </a:p>
          <a:p>
            <a:r>
              <a:rPr lang="en-US" sz="3600" b="1" dirty="0">
                <a:latin typeface="Verdana" panose="020B0604030504040204" pitchFamily="34" charset="0"/>
              </a:rPr>
              <a:t>Is being sold into slavery good or bad?</a:t>
            </a:r>
          </a:p>
          <a:p>
            <a:endParaRPr lang="en-US" sz="3600" b="1" dirty="0">
              <a:latin typeface="Verdana" panose="020B0604030504040204" pitchFamily="34" charset="0"/>
            </a:endParaRPr>
          </a:p>
          <a:p>
            <a:r>
              <a:rPr lang="en-US" sz="3600" b="1" i="0" u="none" strike="noStrike" baseline="0" dirty="0">
                <a:latin typeface="Verdana" panose="020B0604030504040204" pitchFamily="34" charset="0"/>
              </a:rPr>
              <a:t>Is being </a:t>
            </a:r>
            <a:r>
              <a:rPr lang="en-US" sz="3600" b="1" dirty="0">
                <a:latin typeface="Verdana" panose="020B0604030504040204" pitchFamily="34" charset="0"/>
              </a:rPr>
              <a:t>a</a:t>
            </a:r>
            <a:r>
              <a:rPr lang="en-US" sz="3600" b="1" i="0" u="none" strike="noStrike" baseline="0" dirty="0">
                <a:latin typeface="Verdana" panose="020B0604030504040204" pitchFamily="34" charset="0"/>
              </a:rPr>
              <a:t> prisoner in Rome good or bad?</a:t>
            </a:r>
            <a:endParaRPr lang="en-US" sz="3000" b="0" i="0" u="none" strike="noStrike" baseline="0" dirty="0">
              <a:latin typeface="Verdana" panose="020B0604030504040204" pitchFamily="34" charset="0"/>
            </a:endParaRPr>
          </a:p>
        </p:txBody>
      </p:sp>
    </p:spTree>
    <p:extLst>
      <p:ext uri="{BB962C8B-B14F-4D97-AF65-F5344CB8AC3E}">
        <p14:creationId xmlns:p14="http://schemas.microsoft.com/office/powerpoint/2010/main" val="25805227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1DAD-99B7-4354-A7F8-53FFDF9F65EF}"/>
              </a:ext>
            </a:extLst>
          </p:cNvPr>
          <p:cNvSpPr>
            <a:spLocks noGrp="1"/>
          </p:cNvSpPr>
          <p:nvPr>
            <p:ph type="title"/>
          </p:nvPr>
        </p:nvSpPr>
        <p:spPr/>
        <p:txBody>
          <a:bodyPr/>
          <a:lstStyle/>
          <a:p>
            <a:r>
              <a:rPr lang="en-US" b="1" dirty="0"/>
              <a:t>Mark 8:33</a:t>
            </a:r>
          </a:p>
        </p:txBody>
      </p:sp>
      <p:sp>
        <p:nvSpPr>
          <p:cNvPr id="3" name="Content Placeholder 2">
            <a:extLst>
              <a:ext uri="{FF2B5EF4-FFF2-40B4-BE49-F238E27FC236}">
                <a16:creationId xmlns:a16="http://schemas.microsoft.com/office/drawing/2014/main" id="{3B65A45F-9E6C-4DD0-952E-946BA576946A}"/>
              </a:ext>
            </a:extLst>
          </p:cNvPr>
          <p:cNvSpPr>
            <a:spLocks noGrp="1"/>
          </p:cNvSpPr>
          <p:nvPr>
            <p:ph idx="1"/>
          </p:nvPr>
        </p:nvSpPr>
        <p:spPr/>
        <p:txBody>
          <a:bodyPr/>
          <a:lstStyle/>
          <a:p>
            <a:r>
              <a:rPr lang="en-US" sz="3200" b="1" i="0" u="none" strike="noStrike" baseline="0" dirty="0">
                <a:latin typeface="Verdana" panose="020B0604030504040204" pitchFamily="34" charset="0"/>
              </a:rPr>
              <a:t>But when He had turned around and looked at His disciples, He rebuked Peter, saying, "Get behind Me, Satan! For you are not mindful of the things of God, but the things of men.“</a:t>
            </a:r>
          </a:p>
          <a:p>
            <a:endParaRPr lang="en-US" sz="3200" b="1" i="0" u="none" strike="noStrike" baseline="0" dirty="0">
              <a:latin typeface="Verdana" panose="020B0604030504040204" pitchFamily="34" charset="0"/>
            </a:endParaRPr>
          </a:p>
          <a:p>
            <a:r>
              <a:rPr lang="en-US" sz="3200" b="1" dirty="0">
                <a:latin typeface="Verdana" panose="020B0604030504040204" pitchFamily="34" charset="0"/>
              </a:rPr>
              <a:t>J. B. Phillips paraphrase – You are looking from man’s viewpoint, not from God’s.</a:t>
            </a:r>
            <a:endParaRPr lang="en-US" sz="3200" b="1" i="0" u="none" strike="noStrike" baseline="0" dirty="0">
              <a:latin typeface="Verdana" panose="020B0604030504040204" pitchFamily="34" charset="0"/>
            </a:endParaRPr>
          </a:p>
          <a:p>
            <a:endParaRPr lang="en-US" b="1" dirty="0"/>
          </a:p>
        </p:txBody>
      </p:sp>
    </p:spTree>
    <p:extLst>
      <p:ext uri="{BB962C8B-B14F-4D97-AF65-F5344CB8AC3E}">
        <p14:creationId xmlns:p14="http://schemas.microsoft.com/office/powerpoint/2010/main" val="40189709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DA871-F2AE-4C8B-9D01-AC62CC7CA43B}"/>
              </a:ext>
            </a:extLst>
          </p:cNvPr>
          <p:cNvSpPr>
            <a:spLocks noGrp="1"/>
          </p:cNvSpPr>
          <p:nvPr>
            <p:ph type="title"/>
          </p:nvPr>
        </p:nvSpPr>
        <p:spPr/>
        <p:txBody>
          <a:bodyPr/>
          <a:lstStyle/>
          <a:p>
            <a:r>
              <a:rPr lang="en-US" b="1" dirty="0"/>
              <a:t>Ask the right question</a:t>
            </a:r>
          </a:p>
        </p:txBody>
      </p:sp>
      <p:sp>
        <p:nvSpPr>
          <p:cNvPr id="3" name="Content Placeholder 2">
            <a:extLst>
              <a:ext uri="{FF2B5EF4-FFF2-40B4-BE49-F238E27FC236}">
                <a16:creationId xmlns:a16="http://schemas.microsoft.com/office/drawing/2014/main" id="{851A7DA8-C897-4A2D-A629-210C1D130EEC}"/>
              </a:ext>
            </a:extLst>
          </p:cNvPr>
          <p:cNvSpPr>
            <a:spLocks noGrp="1"/>
          </p:cNvSpPr>
          <p:nvPr>
            <p:ph idx="1"/>
          </p:nvPr>
        </p:nvSpPr>
        <p:spPr/>
        <p:txBody>
          <a:bodyPr>
            <a:normAutofit/>
          </a:bodyPr>
          <a:lstStyle/>
          <a:p>
            <a:r>
              <a:rPr lang="en-US" sz="4400" b="1" dirty="0"/>
              <a:t>NOT: Why do bad things happen to good people?</a:t>
            </a:r>
          </a:p>
          <a:p>
            <a:endParaRPr lang="en-US" sz="4400" b="1" dirty="0"/>
          </a:p>
          <a:p>
            <a:r>
              <a:rPr lang="en-US" sz="4400" b="1" dirty="0"/>
              <a:t>ASK: Can God take what I think is bad and turn it into something good?</a:t>
            </a:r>
          </a:p>
        </p:txBody>
      </p:sp>
    </p:spTree>
    <p:extLst>
      <p:ext uri="{BB962C8B-B14F-4D97-AF65-F5344CB8AC3E}">
        <p14:creationId xmlns:p14="http://schemas.microsoft.com/office/powerpoint/2010/main" val="17054201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a:bodyPr>
          <a:lstStyle/>
          <a:p>
            <a:r>
              <a:rPr lang="en-US" sz="3600" dirty="0">
                <a:solidFill>
                  <a:schemeClr val="bg1"/>
                </a:solidFill>
              </a:rPr>
              <a:t>Sermons, books, discussion on this question.</a:t>
            </a:r>
          </a:p>
          <a:p>
            <a:endParaRPr lang="en-US" sz="3600" dirty="0">
              <a:solidFill>
                <a:schemeClr val="bg1"/>
              </a:solidFill>
            </a:endParaRPr>
          </a:p>
          <a:p>
            <a:r>
              <a:rPr lang="en-US" sz="3600" dirty="0">
                <a:solidFill>
                  <a:schemeClr val="bg1"/>
                </a:solidFill>
              </a:rPr>
              <a:t>It is a common question to ask.</a:t>
            </a:r>
          </a:p>
          <a:p>
            <a:endParaRPr lang="en-US" sz="3600" dirty="0">
              <a:solidFill>
                <a:schemeClr val="bg1"/>
              </a:solidFill>
            </a:endParaRPr>
          </a:p>
          <a:p>
            <a:r>
              <a:rPr lang="en-US" sz="3600" dirty="0">
                <a:solidFill>
                  <a:schemeClr val="bg1"/>
                </a:solidFill>
              </a:rPr>
              <a:t>There are many answers offered to this question.</a:t>
            </a:r>
          </a:p>
          <a:p>
            <a:endParaRPr lang="en-US" sz="3600" dirty="0">
              <a:solidFill>
                <a:schemeClr val="bg1"/>
              </a:solidFill>
            </a:endParaRPr>
          </a:p>
          <a:p>
            <a:r>
              <a:rPr lang="en-US" sz="3600" dirty="0">
                <a:solidFill>
                  <a:schemeClr val="bg1"/>
                </a:solidFill>
              </a:rPr>
              <a:t>In my view – this is not the right question.</a:t>
            </a:r>
          </a:p>
        </p:txBody>
      </p:sp>
    </p:spTree>
    <p:extLst>
      <p:ext uri="{BB962C8B-B14F-4D97-AF65-F5344CB8AC3E}">
        <p14:creationId xmlns:p14="http://schemas.microsoft.com/office/powerpoint/2010/main" val="37693935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What is BAD?</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a:bodyPr>
          <a:lstStyle/>
          <a:p>
            <a:r>
              <a:rPr lang="en-US" sz="3600" dirty="0">
                <a:solidFill>
                  <a:schemeClr val="bg1"/>
                </a:solidFill>
              </a:rPr>
              <a:t>What do we mean when we say “bad things”?</a:t>
            </a:r>
          </a:p>
          <a:p>
            <a:r>
              <a:rPr lang="en-US" sz="3600" dirty="0">
                <a:solidFill>
                  <a:schemeClr val="bg1"/>
                </a:solidFill>
              </a:rPr>
              <a:t>Usually we mean – </a:t>
            </a:r>
          </a:p>
          <a:p>
            <a:pPr lvl="1"/>
            <a:r>
              <a:rPr lang="en-US" sz="3200" dirty="0">
                <a:solidFill>
                  <a:schemeClr val="bg1"/>
                </a:solidFill>
              </a:rPr>
              <a:t>Tragic events in the world</a:t>
            </a:r>
          </a:p>
          <a:p>
            <a:pPr lvl="1"/>
            <a:r>
              <a:rPr lang="en-US" sz="3200" dirty="0">
                <a:solidFill>
                  <a:schemeClr val="bg1"/>
                </a:solidFill>
              </a:rPr>
              <a:t>Natural disasters – flood, hurricane, tornado</a:t>
            </a:r>
          </a:p>
          <a:p>
            <a:pPr lvl="1"/>
            <a:r>
              <a:rPr lang="en-US" sz="3200" dirty="0">
                <a:solidFill>
                  <a:schemeClr val="bg1"/>
                </a:solidFill>
              </a:rPr>
              <a:t>Personal problems in our life – loss of income</a:t>
            </a:r>
          </a:p>
          <a:p>
            <a:pPr lvl="1"/>
            <a:r>
              <a:rPr lang="en-US" sz="3200" dirty="0">
                <a:solidFill>
                  <a:schemeClr val="bg1"/>
                </a:solidFill>
              </a:rPr>
              <a:t>Problems with  our health, finances, family, marriage</a:t>
            </a:r>
          </a:p>
          <a:p>
            <a:pPr lvl="1"/>
            <a:r>
              <a:rPr lang="en-US" sz="3200" dirty="0">
                <a:solidFill>
                  <a:schemeClr val="bg1"/>
                </a:solidFill>
              </a:rPr>
              <a:t>Current events – Covid-19</a:t>
            </a:r>
          </a:p>
          <a:p>
            <a:pPr lvl="1"/>
            <a:endParaRPr lang="en-US" sz="3200" dirty="0">
              <a:solidFill>
                <a:schemeClr val="bg1"/>
              </a:solidFill>
            </a:endParaRPr>
          </a:p>
        </p:txBody>
      </p:sp>
    </p:spTree>
    <p:extLst>
      <p:ext uri="{BB962C8B-B14F-4D97-AF65-F5344CB8AC3E}">
        <p14:creationId xmlns:p14="http://schemas.microsoft.com/office/powerpoint/2010/main" val="6431604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What is BAD?</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lnSpcReduction="10000"/>
          </a:bodyPr>
          <a:lstStyle/>
          <a:p>
            <a:endParaRPr lang="en-US" sz="3600" dirty="0">
              <a:solidFill>
                <a:schemeClr val="bg1"/>
              </a:solidFill>
            </a:endParaRPr>
          </a:p>
          <a:p>
            <a:r>
              <a:rPr lang="en-US" sz="3600" dirty="0">
                <a:solidFill>
                  <a:schemeClr val="bg1"/>
                </a:solidFill>
                <a:latin typeface="Verdana" panose="020B0604030504040204" pitchFamily="34" charset="0"/>
                <a:ea typeface="Verdana" panose="020B0604030504040204" pitchFamily="34" charset="0"/>
              </a:rPr>
              <a:t>All of these things happen to ALL people – good and bad</a:t>
            </a:r>
          </a:p>
          <a:p>
            <a:endParaRPr lang="en-US" sz="3600" dirty="0">
              <a:solidFill>
                <a:schemeClr val="bg1"/>
              </a:solidFill>
            </a:endParaRPr>
          </a:p>
          <a:p>
            <a:r>
              <a:rPr lang="en-US" sz="3600" b="0" i="0" u="none" strike="noStrike" baseline="0" dirty="0">
                <a:solidFill>
                  <a:schemeClr val="bg1"/>
                </a:solidFill>
                <a:latin typeface="Verdana" panose="020B0604030504040204" pitchFamily="34" charset="0"/>
              </a:rPr>
              <a:t>(Esther 4:13)  And Mordecai told </a:t>
            </a:r>
            <a:r>
              <a:rPr lang="en-US" sz="3600" b="0" i="1" u="none" strike="noStrike" baseline="0" dirty="0">
                <a:solidFill>
                  <a:schemeClr val="bg1"/>
                </a:solidFill>
                <a:latin typeface="Verdana" panose="020B0604030504040204" pitchFamily="34" charset="0"/>
              </a:rPr>
              <a:t>them</a:t>
            </a:r>
            <a:r>
              <a:rPr lang="en-US" sz="3600" b="0" i="0" u="none" strike="noStrike" baseline="0" dirty="0">
                <a:solidFill>
                  <a:schemeClr val="bg1"/>
                </a:solidFill>
                <a:latin typeface="Verdana" panose="020B0604030504040204" pitchFamily="34" charset="0"/>
              </a:rPr>
              <a:t> to answer Esther: "Do not think in your heart that you will escape in the king's palace any more than all the other Jews.</a:t>
            </a:r>
          </a:p>
        </p:txBody>
      </p:sp>
    </p:spTree>
    <p:extLst>
      <p:ext uri="{BB962C8B-B14F-4D97-AF65-F5344CB8AC3E}">
        <p14:creationId xmlns:p14="http://schemas.microsoft.com/office/powerpoint/2010/main" val="12886595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IS BAD ALWAYS BAD?</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a:bodyPr>
          <a:lstStyle/>
          <a:p>
            <a:pPr marL="0" indent="0">
              <a:buNone/>
            </a:pPr>
            <a:endParaRPr lang="en-US" sz="3600" dirty="0">
              <a:solidFill>
                <a:schemeClr val="bg1"/>
              </a:solidFill>
            </a:endParaRPr>
          </a:p>
          <a:p>
            <a:r>
              <a:rPr lang="en-US" sz="3600" dirty="0">
                <a:solidFill>
                  <a:schemeClr val="bg1"/>
                </a:solidFill>
                <a:latin typeface="Verdana" panose="020B0604030504040204" pitchFamily="34" charset="0"/>
                <a:ea typeface="Verdana" panose="020B0604030504040204" pitchFamily="34" charset="0"/>
              </a:rPr>
              <a:t>Man works hard, climbs the ladder to a high position and income.</a:t>
            </a:r>
          </a:p>
          <a:p>
            <a:r>
              <a:rPr lang="en-US" sz="3600" dirty="0">
                <a:solidFill>
                  <a:schemeClr val="bg1"/>
                </a:solidFill>
                <a:latin typeface="Verdana" panose="020B0604030504040204" pitchFamily="34" charset="0"/>
                <a:ea typeface="Verdana" panose="020B0604030504040204" pitchFamily="34" charset="0"/>
              </a:rPr>
              <a:t>Buys bigger house, nicer car, joins country club, has many wealthy friends</a:t>
            </a:r>
          </a:p>
          <a:p>
            <a:endParaRPr lang="en-US" sz="3600" dirty="0">
              <a:solidFill>
                <a:schemeClr val="bg1"/>
              </a:solidFill>
              <a:latin typeface="Verdana" panose="020B0604030504040204" pitchFamily="34" charset="0"/>
              <a:ea typeface="Verdana" panose="020B0604030504040204" pitchFamily="34" charset="0"/>
            </a:endParaRPr>
          </a:p>
          <a:p>
            <a:r>
              <a:rPr lang="en-US" sz="3600" dirty="0">
                <a:solidFill>
                  <a:schemeClr val="bg1"/>
                </a:solidFill>
                <a:latin typeface="Verdana" panose="020B0604030504040204" pitchFamily="34" charset="0"/>
                <a:ea typeface="Verdana" panose="020B0604030504040204" pitchFamily="34" charset="0"/>
              </a:rPr>
              <a:t>WE THINK THIS IS GOOD.</a:t>
            </a:r>
          </a:p>
          <a:p>
            <a:endParaRPr lang="en-US" sz="3600" dirty="0">
              <a:solidFill>
                <a:schemeClr val="bg1"/>
              </a:solidFill>
            </a:endParaRPr>
          </a:p>
        </p:txBody>
      </p:sp>
    </p:spTree>
    <p:extLst>
      <p:ext uri="{BB962C8B-B14F-4D97-AF65-F5344CB8AC3E}">
        <p14:creationId xmlns:p14="http://schemas.microsoft.com/office/powerpoint/2010/main" val="11198352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IS BAD ALWAYS BAD?</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a:bodyPr>
          <a:lstStyle/>
          <a:p>
            <a:pPr marL="0" indent="0">
              <a:buNone/>
            </a:pPr>
            <a:endParaRPr lang="en-US" sz="3600" dirty="0">
              <a:solidFill>
                <a:schemeClr val="bg1"/>
              </a:solidFill>
            </a:endParaRPr>
          </a:p>
          <a:p>
            <a:r>
              <a:rPr lang="en-US" sz="3600" dirty="0">
                <a:solidFill>
                  <a:schemeClr val="bg1"/>
                </a:solidFill>
                <a:latin typeface="Verdana" panose="020B0604030504040204" pitchFamily="34" charset="0"/>
                <a:ea typeface="Verdana" panose="020B0604030504040204" pitchFamily="34" charset="0"/>
              </a:rPr>
              <a:t>What if with this “success” he also:</a:t>
            </a:r>
          </a:p>
          <a:p>
            <a:r>
              <a:rPr lang="en-US" sz="3600" dirty="0">
                <a:solidFill>
                  <a:schemeClr val="bg1"/>
                </a:solidFill>
                <a:latin typeface="Verdana" panose="020B0604030504040204" pitchFamily="34" charset="0"/>
                <a:ea typeface="Verdana" panose="020B0604030504040204" pitchFamily="34" charset="0"/>
              </a:rPr>
              <a:t>Stops going to church to play golf</a:t>
            </a:r>
          </a:p>
          <a:p>
            <a:r>
              <a:rPr lang="en-US" sz="3600" dirty="0">
                <a:solidFill>
                  <a:schemeClr val="bg1"/>
                </a:solidFill>
                <a:latin typeface="Verdana" panose="020B0604030504040204" pitchFamily="34" charset="0"/>
                <a:ea typeface="Verdana" panose="020B0604030504040204" pitchFamily="34" charset="0"/>
              </a:rPr>
              <a:t>Not involved with his home / family</a:t>
            </a:r>
          </a:p>
          <a:p>
            <a:r>
              <a:rPr lang="en-US" sz="3600" dirty="0">
                <a:solidFill>
                  <a:schemeClr val="bg1"/>
                </a:solidFill>
                <a:latin typeface="Verdana" panose="020B0604030504040204" pitchFamily="34" charset="0"/>
                <a:ea typeface="Verdana" panose="020B0604030504040204" pitchFamily="34" charset="0"/>
              </a:rPr>
              <a:t>Money becomes more important than his marriage, his family, or his God</a:t>
            </a:r>
          </a:p>
          <a:p>
            <a:endParaRPr lang="en-US" sz="3600" dirty="0">
              <a:solidFill>
                <a:schemeClr val="bg1"/>
              </a:solidFill>
            </a:endParaRPr>
          </a:p>
        </p:txBody>
      </p:sp>
    </p:spTree>
    <p:extLst>
      <p:ext uri="{BB962C8B-B14F-4D97-AF65-F5344CB8AC3E}">
        <p14:creationId xmlns:p14="http://schemas.microsoft.com/office/powerpoint/2010/main" val="7299407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IS BAD ALWAYS BAD?</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a:bodyPr>
          <a:lstStyle/>
          <a:p>
            <a:pPr marL="0" indent="0">
              <a:buNone/>
            </a:pPr>
            <a:endParaRPr lang="en-US" sz="3600" dirty="0">
              <a:solidFill>
                <a:schemeClr val="bg1"/>
              </a:solidFill>
            </a:endParaRPr>
          </a:p>
          <a:p>
            <a:r>
              <a:rPr lang="en-US" sz="3600" dirty="0">
                <a:solidFill>
                  <a:schemeClr val="bg1"/>
                </a:solidFill>
                <a:latin typeface="Verdana" panose="020B0604030504040204" pitchFamily="34" charset="0"/>
                <a:ea typeface="Verdana" panose="020B0604030504040204" pitchFamily="34" charset="0"/>
              </a:rPr>
              <a:t>What if with this “success” he also:</a:t>
            </a:r>
          </a:p>
          <a:p>
            <a:r>
              <a:rPr lang="en-US" sz="3600" dirty="0">
                <a:solidFill>
                  <a:schemeClr val="bg1"/>
                </a:solidFill>
                <a:latin typeface="Verdana" panose="020B0604030504040204" pitchFamily="34" charset="0"/>
                <a:ea typeface="Verdana" panose="020B0604030504040204" pitchFamily="34" charset="0"/>
              </a:rPr>
              <a:t>He has a serious heart attack</a:t>
            </a:r>
          </a:p>
          <a:p>
            <a:r>
              <a:rPr lang="en-US" sz="3600" dirty="0">
                <a:solidFill>
                  <a:schemeClr val="bg1"/>
                </a:solidFill>
                <a:latin typeface="Verdana" panose="020B0604030504040204" pitchFamily="34" charset="0"/>
                <a:ea typeface="Verdana" panose="020B0604030504040204" pitchFamily="34" charset="0"/>
              </a:rPr>
              <a:t>Spends 7 days in ICU on machines to keep him alive</a:t>
            </a:r>
          </a:p>
          <a:p>
            <a:r>
              <a:rPr lang="en-US" sz="3600" dirty="0">
                <a:solidFill>
                  <a:schemeClr val="bg1"/>
                </a:solidFill>
                <a:latin typeface="Verdana" panose="020B0604030504040204" pitchFamily="34" charset="0"/>
                <a:ea typeface="Verdana" panose="020B0604030504040204" pitchFamily="34" charset="0"/>
              </a:rPr>
              <a:t>Is this bad?</a:t>
            </a:r>
          </a:p>
          <a:p>
            <a:endParaRPr lang="en-US" sz="3600" dirty="0">
              <a:solidFill>
                <a:schemeClr val="bg1"/>
              </a:solidFill>
            </a:endParaRPr>
          </a:p>
        </p:txBody>
      </p:sp>
    </p:spTree>
    <p:extLst>
      <p:ext uri="{BB962C8B-B14F-4D97-AF65-F5344CB8AC3E}">
        <p14:creationId xmlns:p14="http://schemas.microsoft.com/office/powerpoint/2010/main" val="23039100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IS BAD ALWAYS BAD?</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a:bodyPr>
          <a:lstStyle/>
          <a:p>
            <a:pPr algn="ctr"/>
            <a:r>
              <a:rPr lang="en-US" sz="3600" dirty="0">
                <a:solidFill>
                  <a:schemeClr val="bg1"/>
                </a:solidFill>
                <a:latin typeface="Verdana" panose="020B0604030504040204" pitchFamily="34" charset="0"/>
                <a:ea typeface="Verdana" panose="020B0604030504040204" pitchFamily="34" charset="0"/>
              </a:rPr>
              <a:t>Think about Joseph</a:t>
            </a:r>
          </a:p>
          <a:p>
            <a:pPr marR="0" algn="l" rtl="0"/>
            <a:r>
              <a:rPr lang="en-US" sz="3200" b="0" i="0" u="none" strike="noStrike" baseline="0" dirty="0">
                <a:solidFill>
                  <a:schemeClr val="bg1"/>
                </a:solidFill>
                <a:latin typeface="Verdana" panose="020B0604030504040204" pitchFamily="34" charset="0"/>
              </a:rPr>
              <a:t>(Genesis 45:7)  And God sent me before you to preserve a posterity for you in the earth, and to save your lives by a great deliverance.</a:t>
            </a:r>
          </a:p>
          <a:p>
            <a:pPr marR="0" algn="l" rtl="0"/>
            <a:r>
              <a:rPr lang="en-US" sz="3200" b="0" i="0" u="none" strike="noStrike" baseline="0" dirty="0">
                <a:solidFill>
                  <a:schemeClr val="bg1"/>
                </a:solidFill>
                <a:latin typeface="Verdana" panose="020B0604030504040204" pitchFamily="34" charset="0"/>
              </a:rPr>
              <a:t>(Genesis 45:8)  So now </a:t>
            </a:r>
            <a:r>
              <a:rPr lang="en-US" sz="3200" b="0" i="1" u="none" strike="noStrike" baseline="0" dirty="0">
                <a:solidFill>
                  <a:schemeClr val="bg1"/>
                </a:solidFill>
                <a:latin typeface="Verdana" panose="020B0604030504040204" pitchFamily="34" charset="0"/>
              </a:rPr>
              <a:t>it was</a:t>
            </a:r>
            <a:r>
              <a:rPr lang="en-US" sz="3200" b="0" i="0" u="none" strike="noStrike" baseline="0" dirty="0">
                <a:solidFill>
                  <a:schemeClr val="bg1"/>
                </a:solidFill>
                <a:latin typeface="Verdana" panose="020B0604030504040204" pitchFamily="34" charset="0"/>
              </a:rPr>
              <a:t> not you </a:t>
            </a:r>
            <a:r>
              <a:rPr lang="en-US" sz="3200" b="0" i="1" u="none" strike="noStrike" baseline="0" dirty="0">
                <a:solidFill>
                  <a:schemeClr val="bg1"/>
                </a:solidFill>
                <a:latin typeface="Verdana" panose="020B0604030504040204" pitchFamily="34" charset="0"/>
              </a:rPr>
              <a:t>who</a:t>
            </a:r>
            <a:r>
              <a:rPr lang="en-US" sz="3200" b="0" i="0" u="none" strike="noStrike" baseline="0" dirty="0">
                <a:solidFill>
                  <a:schemeClr val="bg1"/>
                </a:solidFill>
                <a:latin typeface="Verdana" panose="020B0604030504040204" pitchFamily="34" charset="0"/>
              </a:rPr>
              <a:t> sent me here, but God; and He has made me a father to Pharaoh, and lord of all his house, and a ruler throughout all the land of Egypt.</a:t>
            </a:r>
            <a:endParaRPr lang="en-US" sz="3200" dirty="0">
              <a:solidFill>
                <a:schemeClr val="bg1"/>
              </a:solidFill>
              <a:latin typeface="Verdana" panose="020B0604030504040204" pitchFamily="34" charset="0"/>
              <a:ea typeface="Verdana" panose="020B0604030504040204" pitchFamily="34" charset="0"/>
            </a:endParaRPr>
          </a:p>
          <a:p>
            <a:endParaRPr lang="en-US" sz="3600" dirty="0">
              <a:solidFill>
                <a:schemeClr val="bg1"/>
              </a:solidFill>
            </a:endParaRPr>
          </a:p>
        </p:txBody>
      </p:sp>
    </p:spTree>
    <p:extLst>
      <p:ext uri="{BB962C8B-B14F-4D97-AF65-F5344CB8AC3E}">
        <p14:creationId xmlns:p14="http://schemas.microsoft.com/office/powerpoint/2010/main" val="37951839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6529D-2434-4ADB-9429-4FF8A0CA5A3E}"/>
              </a:ext>
            </a:extLst>
          </p:cNvPr>
          <p:cNvSpPr>
            <a:spLocks noGrp="1"/>
          </p:cNvSpPr>
          <p:nvPr>
            <p:ph type="title"/>
          </p:nvPr>
        </p:nvSpPr>
        <p:spPr/>
        <p:txBody>
          <a:bodyPr/>
          <a:lstStyle/>
          <a:p>
            <a:r>
              <a:rPr lang="en-US" dirty="0">
                <a:solidFill>
                  <a:schemeClr val="bg1"/>
                </a:solidFill>
              </a:rPr>
              <a:t>IS BAD ALWAYS BAD?</a:t>
            </a:r>
          </a:p>
        </p:txBody>
      </p:sp>
      <p:sp>
        <p:nvSpPr>
          <p:cNvPr id="3" name="Content Placeholder 2">
            <a:extLst>
              <a:ext uri="{FF2B5EF4-FFF2-40B4-BE49-F238E27FC236}">
                <a16:creationId xmlns:a16="http://schemas.microsoft.com/office/drawing/2014/main" id="{C4937969-674A-4906-9AC1-753A08935CC5}"/>
              </a:ext>
            </a:extLst>
          </p:cNvPr>
          <p:cNvSpPr>
            <a:spLocks noGrp="1"/>
          </p:cNvSpPr>
          <p:nvPr>
            <p:ph idx="1"/>
          </p:nvPr>
        </p:nvSpPr>
        <p:spPr/>
        <p:txBody>
          <a:bodyPr>
            <a:normAutofit/>
          </a:bodyPr>
          <a:lstStyle/>
          <a:p>
            <a:pPr algn="ctr"/>
            <a:r>
              <a:rPr lang="en-US" sz="3600" dirty="0">
                <a:solidFill>
                  <a:schemeClr val="bg1"/>
                </a:solidFill>
                <a:latin typeface="Verdana" panose="020B0604030504040204" pitchFamily="34" charset="0"/>
                <a:ea typeface="Verdana" panose="020B0604030504040204" pitchFamily="34" charset="0"/>
              </a:rPr>
              <a:t>Think about Paul</a:t>
            </a:r>
          </a:p>
          <a:p>
            <a:r>
              <a:rPr lang="en-US" sz="3200" dirty="0">
                <a:solidFill>
                  <a:schemeClr val="bg1"/>
                </a:solidFill>
                <a:latin typeface="Verdana" panose="020B0604030504040204" pitchFamily="34" charset="0"/>
              </a:rPr>
              <a:t>2 Corinthians 11:16-33 – Paul lists all the “bad” things that have happened to him.</a:t>
            </a:r>
            <a:endParaRPr lang="en-US" sz="3600" dirty="0">
              <a:solidFill>
                <a:schemeClr val="bg1"/>
              </a:solidFill>
            </a:endParaRPr>
          </a:p>
          <a:p>
            <a:endParaRPr lang="en-US" sz="3200" b="0" i="0" u="none" strike="noStrike" baseline="0" dirty="0">
              <a:solidFill>
                <a:schemeClr val="bg1"/>
              </a:solidFill>
              <a:latin typeface="Verdana" panose="020B0604030504040204" pitchFamily="34" charset="0"/>
            </a:endParaRPr>
          </a:p>
          <a:p>
            <a:r>
              <a:rPr lang="en-US" sz="3200" b="0" i="0" u="none" strike="noStrike" baseline="0" dirty="0">
                <a:solidFill>
                  <a:schemeClr val="bg1"/>
                </a:solidFill>
                <a:latin typeface="Verdana" panose="020B0604030504040204" pitchFamily="34" charset="0"/>
              </a:rPr>
              <a:t>(Romans 8:28)  And we know that all things work together for good to those who love God, to those who are the called according to </a:t>
            </a:r>
            <a:r>
              <a:rPr lang="en-US" sz="3200" b="0" i="1" u="none" strike="noStrike" baseline="0" dirty="0">
                <a:solidFill>
                  <a:schemeClr val="bg1"/>
                </a:solidFill>
                <a:latin typeface="Verdana" panose="020B0604030504040204" pitchFamily="34" charset="0"/>
              </a:rPr>
              <a:t>His</a:t>
            </a:r>
            <a:r>
              <a:rPr lang="en-US" sz="3200" b="0" i="0" u="none" strike="noStrike" baseline="0" dirty="0">
                <a:solidFill>
                  <a:schemeClr val="bg1"/>
                </a:solidFill>
                <a:latin typeface="Verdana" panose="020B0604030504040204" pitchFamily="34" charset="0"/>
              </a:rPr>
              <a:t> purpose.</a:t>
            </a:r>
          </a:p>
        </p:txBody>
      </p:sp>
    </p:spTree>
    <p:extLst>
      <p:ext uri="{BB962C8B-B14F-4D97-AF65-F5344CB8AC3E}">
        <p14:creationId xmlns:p14="http://schemas.microsoft.com/office/powerpoint/2010/main" val="6583419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730</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Verdana</vt:lpstr>
      <vt:lpstr>Office Theme</vt:lpstr>
      <vt:lpstr>Why do BAD things happen to GOOD people?</vt:lpstr>
      <vt:lpstr>Introduction</vt:lpstr>
      <vt:lpstr>What is BAD?</vt:lpstr>
      <vt:lpstr>What is BAD?</vt:lpstr>
      <vt:lpstr>IS BAD ALWAYS BAD?</vt:lpstr>
      <vt:lpstr>IS BAD ALWAYS BAD?</vt:lpstr>
      <vt:lpstr>IS BAD ALWAYS BAD?</vt:lpstr>
      <vt:lpstr>IS BAD ALWAYS BAD?</vt:lpstr>
      <vt:lpstr>IS BAD ALWAYS BAD?</vt:lpstr>
      <vt:lpstr>Who are good people?</vt:lpstr>
      <vt:lpstr>What is GOOD?</vt:lpstr>
      <vt:lpstr>What is GOOD?</vt:lpstr>
      <vt:lpstr>Mark 8:33</vt:lpstr>
      <vt:lpstr>Ask the right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BAD things happen to GOOD people?</dc:title>
  <dc:creator>Manly Luscombe</dc:creator>
  <cp:lastModifiedBy>Manly Luscombe</cp:lastModifiedBy>
  <cp:revision>9</cp:revision>
  <dcterms:created xsi:type="dcterms:W3CDTF">2021-01-27T13:54:16Z</dcterms:created>
  <dcterms:modified xsi:type="dcterms:W3CDTF">2021-03-01T21:06:03Z</dcterms:modified>
</cp:coreProperties>
</file>