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71" r:id="rId11"/>
    <p:sldId id="265" r:id="rId12"/>
    <p:sldId id="267" r:id="rId13"/>
    <p:sldId id="269"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B53F2C3E-0F48-41FF-970F-EA32B70BA744}"/>
    <pc:docChg chg="addSld delSld modSld modMainMaster">
      <pc:chgData name="Manly Luscombe" userId="d66a401e1e7a39bf" providerId="LiveId" clId="{B53F2C3E-0F48-41FF-970F-EA32B70BA744}" dt="2021-03-26T13:11:32.493" v="147" actId="47"/>
      <pc:docMkLst>
        <pc:docMk/>
      </pc:docMkLst>
      <pc:sldChg chg="modTransition">
        <pc:chgData name="Manly Luscombe" userId="d66a401e1e7a39bf" providerId="LiveId" clId="{B53F2C3E-0F48-41FF-970F-EA32B70BA744}" dt="2021-03-26T13:01:27.565" v="138"/>
        <pc:sldMkLst>
          <pc:docMk/>
          <pc:sldMk cId="2370082450" sldId="256"/>
        </pc:sldMkLst>
      </pc:sldChg>
      <pc:sldChg chg="modTransition">
        <pc:chgData name="Manly Luscombe" userId="d66a401e1e7a39bf" providerId="LiveId" clId="{B53F2C3E-0F48-41FF-970F-EA32B70BA744}" dt="2021-03-26T13:01:27.565" v="138"/>
        <pc:sldMkLst>
          <pc:docMk/>
          <pc:sldMk cId="1510338124" sldId="257"/>
        </pc:sldMkLst>
      </pc:sldChg>
      <pc:sldChg chg="modTransition">
        <pc:chgData name="Manly Luscombe" userId="d66a401e1e7a39bf" providerId="LiveId" clId="{B53F2C3E-0F48-41FF-970F-EA32B70BA744}" dt="2021-03-26T13:01:27.565" v="138"/>
        <pc:sldMkLst>
          <pc:docMk/>
          <pc:sldMk cId="50558951" sldId="258"/>
        </pc:sldMkLst>
      </pc:sldChg>
      <pc:sldChg chg="modTransition">
        <pc:chgData name="Manly Luscombe" userId="d66a401e1e7a39bf" providerId="LiveId" clId="{B53F2C3E-0F48-41FF-970F-EA32B70BA744}" dt="2021-03-26T13:01:27.565" v="138"/>
        <pc:sldMkLst>
          <pc:docMk/>
          <pc:sldMk cId="117551285" sldId="259"/>
        </pc:sldMkLst>
      </pc:sldChg>
      <pc:sldChg chg="modTransition">
        <pc:chgData name="Manly Luscombe" userId="d66a401e1e7a39bf" providerId="LiveId" clId="{B53F2C3E-0F48-41FF-970F-EA32B70BA744}" dt="2021-03-26T13:01:27.565" v="138"/>
        <pc:sldMkLst>
          <pc:docMk/>
          <pc:sldMk cId="4243241312" sldId="260"/>
        </pc:sldMkLst>
      </pc:sldChg>
      <pc:sldChg chg="modSp mod modTransition">
        <pc:chgData name="Manly Luscombe" userId="d66a401e1e7a39bf" providerId="LiveId" clId="{B53F2C3E-0F48-41FF-970F-EA32B70BA744}" dt="2021-03-26T13:05:00.234" v="140" actId="255"/>
        <pc:sldMkLst>
          <pc:docMk/>
          <pc:sldMk cId="4127750402" sldId="261"/>
        </pc:sldMkLst>
        <pc:spChg chg="mod">
          <ac:chgData name="Manly Luscombe" userId="d66a401e1e7a39bf" providerId="LiveId" clId="{B53F2C3E-0F48-41FF-970F-EA32B70BA744}" dt="2021-03-26T13:05:00.234" v="140" actId="255"/>
          <ac:spMkLst>
            <pc:docMk/>
            <pc:sldMk cId="4127750402" sldId="261"/>
            <ac:spMk id="3" creationId="{72D231FF-DBCB-4866-9ADA-239D54BE33E5}"/>
          </ac:spMkLst>
        </pc:spChg>
      </pc:sldChg>
      <pc:sldChg chg="modTransition">
        <pc:chgData name="Manly Luscombe" userId="d66a401e1e7a39bf" providerId="LiveId" clId="{B53F2C3E-0F48-41FF-970F-EA32B70BA744}" dt="2021-03-26T13:01:27.565" v="138"/>
        <pc:sldMkLst>
          <pc:docMk/>
          <pc:sldMk cId="1850600087" sldId="262"/>
        </pc:sldMkLst>
      </pc:sldChg>
      <pc:sldChg chg="modSp mod modTransition">
        <pc:chgData name="Manly Luscombe" userId="d66a401e1e7a39bf" providerId="LiveId" clId="{B53F2C3E-0F48-41FF-970F-EA32B70BA744}" dt="2021-03-26T13:06:08.849" v="146" actId="255"/>
        <pc:sldMkLst>
          <pc:docMk/>
          <pc:sldMk cId="2872644193" sldId="263"/>
        </pc:sldMkLst>
        <pc:spChg chg="mod">
          <ac:chgData name="Manly Luscombe" userId="d66a401e1e7a39bf" providerId="LiveId" clId="{B53F2C3E-0F48-41FF-970F-EA32B70BA744}" dt="2021-03-26T13:06:08.849" v="146" actId="255"/>
          <ac:spMkLst>
            <pc:docMk/>
            <pc:sldMk cId="2872644193" sldId="263"/>
            <ac:spMk id="3" creationId="{72D231FF-DBCB-4866-9ADA-239D54BE33E5}"/>
          </ac:spMkLst>
        </pc:spChg>
      </pc:sldChg>
      <pc:sldChg chg="modSp mod modTransition">
        <pc:chgData name="Manly Luscombe" userId="d66a401e1e7a39bf" providerId="LiveId" clId="{B53F2C3E-0F48-41FF-970F-EA32B70BA744}" dt="2021-03-26T13:01:27.565" v="138"/>
        <pc:sldMkLst>
          <pc:docMk/>
          <pc:sldMk cId="1820891908" sldId="264"/>
        </pc:sldMkLst>
        <pc:spChg chg="mod">
          <ac:chgData name="Manly Luscombe" userId="d66a401e1e7a39bf" providerId="LiveId" clId="{B53F2C3E-0F48-41FF-970F-EA32B70BA744}" dt="2021-03-26T12:59:00.878" v="123" actId="255"/>
          <ac:spMkLst>
            <pc:docMk/>
            <pc:sldMk cId="1820891908" sldId="264"/>
            <ac:spMk id="3" creationId="{72D231FF-DBCB-4866-9ADA-239D54BE33E5}"/>
          </ac:spMkLst>
        </pc:spChg>
      </pc:sldChg>
      <pc:sldChg chg="modTransition">
        <pc:chgData name="Manly Luscombe" userId="d66a401e1e7a39bf" providerId="LiveId" clId="{B53F2C3E-0F48-41FF-970F-EA32B70BA744}" dt="2021-03-26T13:01:27.565" v="138"/>
        <pc:sldMkLst>
          <pc:docMk/>
          <pc:sldMk cId="764400578" sldId="265"/>
        </pc:sldMkLst>
      </pc:sldChg>
      <pc:sldChg chg="del modTransition">
        <pc:chgData name="Manly Luscombe" userId="d66a401e1e7a39bf" providerId="LiveId" clId="{B53F2C3E-0F48-41FF-970F-EA32B70BA744}" dt="2021-03-26T13:11:32.493" v="147" actId="47"/>
        <pc:sldMkLst>
          <pc:docMk/>
          <pc:sldMk cId="3436705811" sldId="266"/>
        </pc:sldMkLst>
      </pc:sldChg>
      <pc:sldChg chg="modTransition">
        <pc:chgData name="Manly Luscombe" userId="d66a401e1e7a39bf" providerId="LiveId" clId="{B53F2C3E-0F48-41FF-970F-EA32B70BA744}" dt="2021-03-26T13:01:27.565" v="138"/>
        <pc:sldMkLst>
          <pc:docMk/>
          <pc:sldMk cId="2930776632" sldId="267"/>
        </pc:sldMkLst>
      </pc:sldChg>
      <pc:sldChg chg="modTransition">
        <pc:chgData name="Manly Luscombe" userId="d66a401e1e7a39bf" providerId="LiveId" clId="{B53F2C3E-0F48-41FF-970F-EA32B70BA744}" dt="2021-03-26T13:01:27.565" v="138"/>
        <pc:sldMkLst>
          <pc:docMk/>
          <pc:sldMk cId="3821997216" sldId="268"/>
        </pc:sldMkLst>
      </pc:sldChg>
      <pc:sldChg chg="modTransition">
        <pc:chgData name="Manly Luscombe" userId="d66a401e1e7a39bf" providerId="LiveId" clId="{B53F2C3E-0F48-41FF-970F-EA32B70BA744}" dt="2021-03-26T13:01:27.565" v="138"/>
        <pc:sldMkLst>
          <pc:docMk/>
          <pc:sldMk cId="2377207569" sldId="269"/>
        </pc:sldMkLst>
      </pc:sldChg>
      <pc:sldChg chg="modTransition">
        <pc:chgData name="Manly Luscombe" userId="d66a401e1e7a39bf" providerId="LiveId" clId="{B53F2C3E-0F48-41FF-970F-EA32B70BA744}" dt="2021-03-26T13:01:27.565" v="138"/>
        <pc:sldMkLst>
          <pc:docMk/>
          <pc:sldMk cId="3422841719" sldId="270"/>
        </pc:sldMkLst>
      </pc:sldChg>
      <pc:sldChg chg="modSp add mod modTransition">
        <pc:chgData name="Manly Luscombe" userId="d66a401e1e7a39bf" providerId="LiveId" clId="{B53F2C3E-0F48-41FF-970F-EA32B70BA744}" dt="2021-03-26T13:01:27.565" v="138"/>
        <pc:sldMkLst>
          <pc:docMk/>
          <pc:sldMk cId="1501155414" sldId="271"/>
        </pc:sldMkLst>
        <pc:spChg chg="mod">
          <ac:chgData name="Manly Luscombe" userId="d66a401e1e7a39bf" providerId="LiveId" clId="{B53F2C3E-0F48-41FF-970F-EA32B70BA744}" dt="2021-03-26T13:00:02.526" v="135" actId="20577"/>
          <ac:spMkLst>
            <pc:docMk/>
            <pc:sldMk cId="1501155414" sldId="271"/>
            <ac:spMk id="3" creationId="{72D231FF-DBCB-4866-9ADA-239D54BE33E5}"/>
          </ac:spMkLst>
        </pc:spChg>
      </pc:sldChg>
      <pc:sldMasterChg chg="modTransition modSldLayout">
        <pc:chgData name="Manly Luscombe" userId="d66a401e1e7a39bf" providerId="LiveId" clId="{B53F2C3E-0F48-41FF-970F-EA32B70BA744}" dt="2021-03-26T13:01:27.565" v="138"/>
        <pc:sldMasterMkLst>
          <pc:docMk/>
          <pc:sldMasterMk cId="1790599327" sldId="2147483648"/>
        </pc:sldMasterMkLst>
        <pc:sldLayoutChg chg="modTransition">
          <pc:chgData name="Manly Luscombe" userId="d66a401e1e7a39bf" providerId="LiveId" clId="{B53F2C3E-0F48-41FF-970F-EA32B70BA744}" dt="2021-03-26T13:01:27.565" v="138"/>
          <pc:sldLayoutMkLst>
            <pc:docMk/>
            <pc:sldMasterMk cId="1790599327" sldId="2147483648"/>
            <pc:sldLayoutMk cId="2460003660" sldId="2147483649"/>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3799611665" sldId="2147483650"/>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2483410755" sldId="2147483651"/>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1946357896" sldId="2147483652"/>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985574417" sldId="2147483653"/>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320198703" sldId="2147483654"/>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4096806803" sldId="2147483655"/>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495588471" sldId="2147483656"/>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1403662572" sldId="2147483657"/>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507718456" sldId="2147483658"/>
          </pc:sldLayoutMkLst>
        </pc:sldLayoutChg>
        <pc:sldLayoutChg chg="modTransition">
          <pc:chgData name="Manly Luscombe" userId="d66a401e1e7a39bf" providerId="LiveId" clId="{B53F2C3E-0F48-41FF-970F-EA32B70BA744}" dt="2021-03-26T13:01:27.565" v="138"/>
          <pc:sldLayoutMkLst>
            <pc:docMk/>
            <pc:sldMasterMk cId="1790599327" sldId="2147483648"/>
            <pc:sldLayoutMk cId="327145910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8C2E9-3A17-42E9-8459-7C1C3D8706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0D34B7-1BC4-4433-B115-53FF13A8FD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8C2E54-6B82-4ADE-94DB-B3E7EDE04773}"/>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5" name="Footer Placeholder 4">
            <a:extLst>
              <a:ext uri="{FF2B5EF4-FFF2-40B4-BE49-F238E27FC236}">
                <a16:creationId xmlns:a16="http://schemas.microsoft.com/office/drawing/2014/main" id="{13510712-44DA-42C9-84DA-45FE1CB44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CC7202-F7F6-4364-9394-7510E22454C6}"/>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2460003660"/>
      </p:ext>
    </p:extLst>
  </p:cSld>
  <p:clrMapOvr>
    <a:masterClrMapping/>
  </p:clrMapOvr>
  <p:transition spd="slow">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7DB2-C6A8-428A-8BFD-A8FD48BF47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3FA040-9E2F-4577-924E-A7884F143C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E815ED-4480-4BED-A040-88CBCB38F12D}"/>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5" name="Footer Placeholder 4">
            <a:extLst>
              <a:ext uri="{FF2B5EF4-FFF2-40B4-BE49-F238E27FC236}">
                <a16:creationId xmlns:a16="http://schemas.microsoft.com/office/drawing/2014/main" id="{A65938DE-7DFC-4E9F-9817-DD8208CFE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24BF51-EE7F-4ABF-B404-88C0AE866A88}"/>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507718456"/>
      </p:ext>
    </p:extLst>
  </p:cSld>
  <p:clrMapOvr>
    <a:masterClrMapping/>
  </p:clrMapOvr>
  <p:transition spd="slow">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985393-614F-4908-BF22-B6799EDAA6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9DB4AD-9883-4D0A-ABC7-CC254D19D0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BF9515-6B6A-4BAF-9E69-2AF684028761}"/>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5" name="Footer Placeholder 4">
            <a:extLst>
              <a:ext uri="{FF2B5EF4-FFF2-40B4-BE49-F238E27FC236}">
                <a16:creationId xmlns:a16="http://schemas.microsoft.com/office/drawing/2014/main" id="{1DBDE716-0F7F-4066-930C-E7F754D63C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112A3-EBE4-472B-9571-20B246CDB265}"/>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3271459104"/>
      </p:ext>
    </p:extLst>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B7F44-CED5-403D-8019-5B24D77DD4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2DA26-2962-407F-9735-C9CF0CAC0E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AE72E0-9F59-4742-8332-C15A33FA23BD}"/>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5" name="Footer Placeholder 4">
            <a:extLst>
              <a:ext uri="{FF2B5EF4-FFF2-40B4-BE49-F238E27FC236}">
                <a16:creationId xmlns:a16="http://schemas.microsoft.com/office/drawing/2014/main" id="{0D842955-FF05-401A-913E-8FB470D714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81EA1-DA12-4224-8138-31E63D894A76}"/>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3799611665"/>
      </p:ext>
    </p:extLst>
  </p:cSld>
  <p:clrMapOvr>
    <a:masterClrMapping/>
  </p:clrMapOvr>
  <p:transition spd="slow">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BA38F-2F9E-4226-A78D-758FEE38C5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57F6F8-D331-47B0-B8A8-2E626D54BF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107BEF-CC3C-456B-9059-26DE2EC85590}"/>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5" name="Footer Placeholder 4">
            <a:extLst>
              <a:ext uri="{FF2B5EF4-FFF2-40B4-BE49-F238E27FC236}">
                <a16:creationId xmlns:a16="http://schemas.microsoft.com/office/drawing/2014/main" id="{47179D5E-EEB2-4EA9-AC12-E070C3DA00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6383A0-7FE1-4B52-B99C-A55E3AD24A5A}"/>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2483410755"/>
      </p:ext>
    </p:extLst>
  </p:cSld>
  <p:clrMapOvr>
    <a:masterClrMapping/>
  </p:clrMapOvr>
  <p:transition spd="slow">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0A9A-FB61-46CA-B51D-1734560B67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86F2CA-7FAF-4DF2-B7BD-5BCE06DDAD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7023D7-4B77-4214-8D3E-113103A9E5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D7A37B-9E7F-4709-8FFB-608AB504F17A}"/>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6" name="Footer Placeholder 5">
            <a:extLst>
              <a:ext uri="{FF2B5EF4-FFF2-40B4-BE49-F238E27FC236}">
                <a16:creationId xmlns:a16="http://schemas.microsoft.com/office/drawing/2014/main" id="{6B9EFB30-0B4D-4217-9FAF-21893D1E1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08122B-BE55-49FC-993D-3C685EB600CC}"/>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1946357896"/>
      </p:ext>
    </p:extLst>
  </p:cSld>
  <p:clrMapOvr>
    <a:masterClrMapping/>
  </p:clrMapOvr>
  <p:transition spd="slow">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1C713-2103-4616-9054-E67028D5F6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511646-1857-4786-9D75-504B9ED7B0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8F8B92-9FBB-4BC9-9EB9-6ED4CFDEC6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A6BA88-1A8E-4C37-958E-BB6757C840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57EF6-F02F-4735-829A-A552638AA0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727B9D-5493-4808-83C5-4BFA835379AA}"/>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8" name="Footer Placeholder 7">
            <a:extLst>
              <a:ext uri="{FF2B5EF4-FFF2-40B4-BE49-F238E27FC236}">
                <a16:creationId xmlns:a16="http://schemas.microsoft.com/office/drawing/2014/main" id="{7C74C7C4-B9D4-41A7-901F-B613E94F25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094896-2AEC-43C2-B8B0-55906DE59CD6}"/>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985574417"/>
      </p:ext>
    </p:extLst>
  </p:cSld>
  <p:clrMapOvr>
    <a:masterClrMapping/>
  </p:clrMapOvr>
  <p:transition spd="slow">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E092B-C968-455A-9B25-AACBC618D9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B27691-E8D4-4BE7-B1B9-EB31A2FC081D}"/>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4" name="Footer Placeholder 3">
            <a:extLst>
              <a:ext uri="{FF2B5EF4-FFF2-40B4-BE49-F238E27FC236}">
                <a16:creationId xmlns:a16="http://schemas.microsoft.com/office/drawing/2014/main" id="{A87BFDFF-8DCD-4ABE-8916-44916CB7D8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A9037C-4AF4-46CC-8D2D-15AEC782011D}"/>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320198703"/>
      </p:ext>
    </p:extLst>
  </p:cSld>
  <p:clrMapOvr>
    <a:masterClrMapping/>
  </p:clrMapOvr>
  <p:transition spd="slow">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5CFC21-9FC1-448D-ABE3-A23A3127B47B}"/>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3" name="Footer Placeholder 2">
            <a:extLst>
              <a:ext uri="{FF2B5EF4-FFF2-40B4-BE49-F238E27FC236}">
                <a16:creationId xmlns:a16="http://schemas.microsoft.com/office/drawing/2014/main" id="{46CBC975-3366-45E6-A7BA-2885E8285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EED54B-0778-41A9-9DC3-F5D539F6AAB7}"/>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4096806803"/>
      </p:ext>
    </p:extLst>
  </p:cSld>
  <p:clrMapOvr>
    <a:masterClrMapping/>
  </p:clrMapOvr>
  <p:transition spd="slow">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62377-4EF8-45B3-BF83-019EE5BCB2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2760A8-3E2B-47C6-8DFD-CF52E0C991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2EF882-DD6A-42F2-AC3D-D5AE61E66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E58A0-8DE8-4921-BCF4-EA52DF78A70A}"/>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6" name="Footer Placeholder 5">
            <a:extLst>
              <a:ext uri="{FF2B5EF4-FFF2-40B4-BE49-F238E27FC236}">
                <a16:creationId xmlns:a16="http://schemas.microsoft.com/office/drawing/2014/main" id="{15785A99-7752-4D08-9D5C-258232E93D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03A268-881B-4959-82AE-9DADA8B7AC56}"/>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495588471"/>
      </p:ext>
    </p:extLst>
  </p:cSld>
  <p:clrMapOvr>
    <a:masterClrMapping/>
  </p:clrMapOvr>
  <p:transition spd="slow">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2DDD0-170A-4BB5-AAEE-512A8ADA45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20F4FA-4B8B-4EDE-8C08-0BF844D8EC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8D821D-8D33-436A-8129-82044A883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89031E-4FD6-43B5-A5F1-6F6491D6A81D}"/>
              </a:ext>
            </a:extLst>
          </p:cNvPr>
          <p:cNvSpPr>
            <a:spLocks noGrp="1"/>
          </p:cNvSpPr>
          <p:nvPr>
            <p:ph type="dt" sz="half" idx="10"/>
          </p:nvPr>
        </p:nvSpPr>
        <p:spPr/>
        <p:txBody>
          <a:bodyPr/>
          <a:lstStyle/>
          <a:p>
            <a:fld id="{BCE47574-CF61-4407-AFF4-793EDB8A41F1}" type="datetimeFigureOut">
              <a:rPr lang="en-US" smtClean="0"/>
              <a:t>3/26/2021</a:t>
            </a:fld>
            <a:endParaRPr lang="en-US"/>
          </a:p>
        </p:txBody>
      </p:sp>
      <p:sp>
        <p:nvSpPr>
          <p:cNvPr id="6" name="Footer Placeholder 5">
            <a:extLst>
              <a:ext uri="{FF2B5EF4-FFF2-40B4-BE49-F238E27FC236}">
                <a16:creationId xmlns:a16="http://schemas.microsoft.com/office/drawing/2014/main" id="{63B0132C-D5F8-44F2-8354-9098E58D5C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0E9CA6-8F26-4C27-AAB0-25599A0C163F}"/>
              </a:ext>
            </a:extLst>
          </p:cNvPr>
          <p:cNvSpPr>
            <a:spLocks noGrp="1"/>
          </p:cNvSpPr>
          <p:nvPr>
            <p:ph type="sldNum" sz="quarter" idx="12"/>
          </p:nvPr>
        </p:nvSpPr>
        <p:spPr/>
        <p:txBody>
          <a:bodyPr/>
          <a:lstStyle/>
          <a:p>
            <a:fld id="{7D0F94D3-7657-43C4-B75E-E5F96C33B15A}" type="slidenum">
              <a:rPr lang="en-US" smtClean="0"/>
              <a:t>‹#›</a:t>
            </a:fld>
            <a:endParaRPr lang="en-US"/>
          </a:p>
        </p:txBody>
      </p:sp>
    </p:spTree>
    <p:extLst>
      <p:ext uri="{BB962C8B-B14F-4D97-AF65-F5344CB8AC3E}">
        <p14:creationId xmlns:p14="http://schemas.microsoft.com/office/powerpoint/2010/main" val="1403662572"/>
      </p:ext>
    </p:extLst>
  </p:cSld>
  <p:clrMapOvr>
    <a:masterClrMapping/>
  </p:clrMapOvr>
  <p:transition spd="slow">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07180D-0469-4ED6-AEC5-8DC37E46B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4A7D7E-A351-476C-908B-ED1D4D5D16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FB8F7-6363-4CE6-A28D-9660E4BCF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47574-CF61-4407-AFF4-793EDB8A41F1}" type="datetimeFigureOut">
              <a:rPr lang="en-US" smtClean="0"/>
              <a:t>3/26/2021</a:t>
            </a:fld>
            <a:endParaRPr lang="en-US"/>
          </a:p>
        </p:txBody>
      </p:sp>
      <p:sp>
        <p:nvSpPr>
          <p:cNvPr id="5" name="Footer Placeholder 4">
            <a:extLst>
              <a:ext uri="{FF2B5EF4-FFF2-40B4-BE49-F238E27FC236}">
                <a16:creationId xmlns:a16="http://schemas.microsoft.com/office/drawing/2014/main" id="{68A9AFAD-2B25-472D-AE69-BD90EDA271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5EA6FE-1056-4D14-8CAA-5CB10A7835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F94D3-7657-43C4-B75E-E5F96C33B15A}" type="slidenum">
              <a:rPr lang="en-US" smtClean="0"/>
              <a:t>‹#›</a:t>
            </a:fld>
            <a:endParaRPr lang="en-US"/>
          </a:p>
        </p:txBody>
      </p:sp>
    </p:spTree>
    <p:extLst>
      <p:ext uri="{BB962C8B-B14F-4D97-AF65-F5344CB8AC3E}">
        <p14:creationId xmlns:p14="http://schemas.microsoft.com/office/powerpoint/2010/main" val="1790599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AA3F1-D05A-4872-AE96-120FD62DE77B}"/>
              </a:ext>
            </a:extLst>
          </p:cNvPr>
          <p:cNvSpPr>
            <a:spLocks noGrp="1"/>
          </p:cNvSpPr>
          <p:nvPr>
            <p:ph type="ctrTitle"/>
          </p:nvPr>
        </p:nvSpPr>
        <p:spPr>
          <a:xfrm>
            <a:off x="1524000" y="3066437"/>
            <a:ext cx="9144000" cy="1069610"/>
          </a:xfrm>
        </p:spPr>
        <p:txBody>
          <a:bodyPr/>
          <a:lstStyle/>
          <a:p>
            <a:r>
              <a:rPr lang="en-US" b="1" dirty="0">
                <a:solidFill>
                  <a:schemeClr val="bg1"/>
                </a:solidFill>
              </a:rPr>
              <a:t>What is the Answer?</a:t>
            </a:r>
          </a:p>
        </p:txBody>
      </p:sp>
      <p:sp>
        <p:nvSpPr>
          <p:cNvPr id="3" name="Subtitle 2">
            <a:extLst>
              <a:ext uri="{FF2B5EF4-FFF2-40B4-BE49-F238E27FC236}">
                <a16:creationId xmlns:a16="http://schemas.microsoft.com/office/drawing/2014/main" id="{59D066B0-15AA-47FB-9A29-501E593303B2}"/>
              </a:ext>
            </a:extLst>
          </p:cNvPr>
          <p:cNvSpPr>
            <a:spLocks noGrp="1"/>
          </p:cNvSpPr>
          <p:nvPr>
            <p:ph type="subTitle" idx="1"/>
          </p:nvPr>
        </p:nvSpPr>
        <p:spPr>
          <a:xfrm>
            <a:off x="1524000" y="4579572"/>
            <a:ext cx="9144000" cy="678228"/>
          </a:xfrm>
        </p:spPr>
        <p:txBody>
          <a:bodyPr>
            <a:normAutofit/>
          </a:bodyPr>
          <a:lstStyle/>
          <a:p>
            <a:r>
              <a:rPr lang="en-US" sz="2800" b="1" dirty="0">
                <a:solidFill>
                  <a:schemeClr val="bg1"/>
                </a:solidFill>
              </a:rPr>
              <a:t>Part 2 – How does God answer our prayers?</a:t>
            </a:r>
          </a:p>
        </p:txBody>
      </p:sp>
      <p:pic>
        <p:nvPicPr>
          <p:cNvPr id="5" name="Picture 4">
            <a:extLst>
              <a:ext uri="{FF2B5EF4-FFF2-40B4-BE49-F238E27FC236}">
                <a16:creationId xmlns:a16="http://schemas.microsoft.com/office/drawing/2014/main" id="{D36B5553-97D0-49DD-8D9F-0EFD7447A7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2620" y="0"/>
            <a:ext cx="4586759" cy="3013683"/>
          </a:xfrm>
          <a:prstGeom prst="rect">
            <a:avLst/>
          </a:prstGeom>
        </p:spPr>
      </p:pic>
    </p:spTree>
    <p:extLst>
      <p:ext uri="{BB962C8B-B14F-4D97-AF65-F5344CB8AC3E}">
        <p14:creationId xmlns:p14="http://schemas.microsoft.com/office/powerpoint/2010/main" val="2370082450"/>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3 – God can say “YES, but not as you think”</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a:xfrm>
            <a:off x="838200" y="1505243"/>
            <a:ext cx="10515600" cy="4671720"/>
          </a:xfrm>
        </p:spPr>
        <p:txBody>
          <a:bodyPr>
            <a:noAutofit/>
          </a:bodyPr>
          <a:lstStyle/>
          <a:p>
            <a:r>
              <a:rPr lang="en-US" b="1" i="0" u="none" strike="noStrike" baseline="0" dirty="0">
                <a:solidFill>
                  <a:schemeClr val="bg1"/>
                </a:solidFill>
                <a:latin typeface="Verdana" panose="020B0604030504040204" pitchFamily="34" charset="0"/>
              </a:rPr>
              <a:t>(Ephesians 3:20)  Now to Him who is able to do exceedingly abundantly above all that we ask or think, according to the power that works in us,</a:t>
            </a:r>
          </a:p>
          <a:p>
            <a:endParaRPr lang="en-US" b="1" i="0" u="none" strike="noStrike" baseline="0" dirty="0">
              <a:solidFill>
                <a:schemeClr val="bg1"/>
              </a:solidFill>
              <a:latin typeface="Verdana" panose="020B0604030504040204" pitchFamily="34" charset="0"/>
            </a:endParaRPr>
          </a:p>
          <a:p>
            <a:r>
              <a:rPr lang="en-US" b="1" dirty="0">
                <a:solidFill>
                  <a:schemeClr val="bg1"/>
                </a:solidFill>
                <a:latin typeface="Verdana" panose="020B0604030504040204" pitchFamily="34" charset="0"/>
              </a:rPr>
              <a:t>Missionary prayed for a 4-wheel Jeep to travel to remote villages and preach.</a:t>
            </a:r>
          </a:p>
          <a:p>
            <a:r>
              <a:rPr lang="en-US" b="1" i="0" u="none" strike="noStrike" baseline="0" dirty="0">
                <a:solidFill>
                  <a:schemeClr val="bg1"/>
                </a:solidFill>
                <a:latin typeface="Verdana" panose="020B0604030504040204" pitchFamily="34" charset="0"/>
              </a:rPr>
              <a:t>He received a motorcycle.</a:t>
            </a:r>
          </a:p>
          <a:p>
            <a:endParaRPr lang="en-US" b="1" i="0" u="none" strike="noStrike" baseline="0" dirty="0">
              <a:solidFill>
                <a:schemeClr val="bg1"/>
              </a:solidFill>
              <a:latin typeface="Verdana" panose="020B0604030504040204" pitchFamily="34" charset="0"/>
            </a:endParaRPr>
          </a:p>
          <a:p>
            <a:r>
              <a:rPr lang="en-US" b="1" dirty="0">
                <a:solidFill>
                  <a:schemeClr val="bg1"/>
                </a:solidFill>
                <a:latin typeface="Verdana" panose="020B0604030504040204" pitchFamily="34" charset="0"/>
              </a:rPr>
              <a:t>Our God is bigger than we ask or think.</a:t>
            </a:r>
            <a:endParaRPr lang="en-US" b="1" i="0" u="none" strike="noStrike" baseline="0" dirty="0">
              <a:solidFill>
                <a:schemeClr val="bg1"/>
              </a:solidFill>
              <a:latin typeface="Verdana" panose="020B0604030504040204" pitchFamily="34" charset="0"/>
            </a:endParaRPr>
          </a:p>
          <a:p>
            <a:r>
              <a:rPr lang="en-US" b="1" dirty="0">
                <a:solidFill>
                  <a:schemeClr val="bg1"/>
                </a:solidFill>
                <a:latin typeface="Verdana" panose="020B0604030504040204" pitchFamily="34" charset="0"/>
              </a:rPr>
              <a:t>We often pray tiny, puny prayers. </a:t>
            </a:r>
          </a:p>
        </p:txBody>
      </p:sp>
    </p:spTree>
    <p:extLst>
      <p:ext uri="{BB962C8B-B14F-4D97-AF65-F5344CB8AC3E}">
        <p14:creationId xmlns:p14="http://schemas.microsoft.com/office/powerpoint/2010/main" val="1501155414"/>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3 – God can say “YES, but not as you think”</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pPr marR="0" algn="l" rtl="0"/>
            <a:r>
              <a:rPr lang="en-US" sz="2400" b="1" i="0" u="none" strike="noStrike" baseline="0" dirty="0">
                <a:solidFill>
                  <a:schemeClr val="bg1"/>
                </a:solidFill>
                <a:latin typeface="Verdana" panose="020B0604030504040204" pitchFamily="34" charset="0"/>
              </a:rPr>
              <a:t>(2 Kings 5:11)  But Naaman became furious, and went away and said, "Indeed, I said to myself, 'He will surely come out </a:t>
            </a:r>
            <a:r>
              <a:rPr lang="en-US" sz="2400" b="1" i="1" u="none" strike="noStrike" baseline="0" dirty="0">
                <a:solidFill>
                  <a:schemeClr val="bg1"/>
                </a:solidFill>
                <a:latin typeface="Verdana" panose="020B0604030504040204" pitchFamily="34" charset="0"/>
              </a:rPr>
              <a:t>to me,</a:t>
            </a:r>
            <a:r>
              <a:rPr lang="en-US" sz="2400" b="1" i="0" u="none" strike="noStrike" baseline="0" dirty="0">
                <a:solidFill>
                  <a:schemeClr val="bg1"/>
                </a:solidFill>
                <a:latin typeface="Verdana" panose="020B0604030504040204" pitchFamily="34" charset="0"/>
              </a:rPr>
              <a:t> and stand and call on the name of the LORD his God, and wave his hand over the place, and heal the leprosy.’  (12)  Are not the </a:t>
            </a:r>
            <a:r>
              <a:rPr lang="en-US" sz="2400" b="1" i="0" u="none" strike="noStrike" baseline="0" dirty="0" err="1">
                <a:solidFill>
                  <a:schemeClr val="bg1"/>
                </a:solidFill>
                <a:latin typeface="Verdana" panose="020B0604030504040204" pitchFamily="34" charset="0"/>
              </a:rPr>
              <a:t>Abanah</a:t>
            </a:r>
            <a:r>
              <a:rPr lang="en-US" sz="2400" b="1" i="0" u="none" strike="noStrike" baseline="0" dirty="0">
                <a:solidFill>
                  <a:schemeClr val="bg1"/>
                </a:solidFill>
                <a:latin typeface="Verdana" panose="020B0604030504040204" pitchFamily="34" charset="0"/>
              </a:rPr>
              <a:t> and the </a:t>
            </a:r>
            <a:r>
              <a:rPr lang="en-US" sz="2400" b="1" i="0" u="none" strike="noStrike" baseline="0" dirty="0" err="1">
                <a:solidFill>
                  <a:schemeClr val="bg1"/>
                </a:solidFill>
                <a:latin typeface="Verdana" panose="020B0604030504040204" pitchFamily="34" charset="0"/>
              </a:rPr>
              <a:t>Pharpar</a:t>
            </a:r>
            <a:r>
              <a:rPr lang="en-US" sz="2400" b="1" i="0" u="none" strike="noStrike" baseline="0" dirty="0">
                <a:solidFill>
                  <a:schemeClr val="bg1"/>
                </a:solidFill>
                <a:latin typeface="Verdana" panose="020B0604030504040204" pitchFamily="34" charset="0"/>
              </a:rPr>
              <a:t>, the rivers of Damascus, better than all the waters of Israel? Could I not wash in them and be clean?" So he turned and went away in a rage.  (13)  And his servants came near and spoke to him, and said, "My father, </a:t>
            </a:r>
            <a:r>
              <a:rPr lang="en-US" sz="2400" b="1" i="1" u="none" strike="noStrike" baseline="0" dirty="0">
                <a:solidFill>
                  <a:schemeClr val="bg1"/>
                </a:solidFill>
                <a:latin typeface="Verdana" panose="020B0604030504040204" pitchFamily="34" charset="0"/>
              </a:rPr>
              <a:t>if</a:t>
            </a:r>
            <a:r>
              <a:rPr lang="en-US" sz="2400" b="1" i="0" u="none" strike="noStrike" baseline="0" dirty="0">
                <a:solidFill>
                  <a:schemeClr val="bg1"/>
                </a:solidFill>
                <a:latin typeface="Verdana" panose="020B0604030504040204" pitchFamily="34" charset="0"/>
              </a:rPr>
              <a:t> the prophet had told you </a:t>
            </a:r>
            <a:r>
              <a:rPr lang="en-US" sz="2400" b="1" i="1" u="none" strike="noStrike" baseline="0" dirty="0">
                <a:solidFill>
                  <a:schemeClr val="bg1"/>
                </a:solidFill>
                <a:latin typeface="Verdana" panose="020B0604030504040204" pitchFamily="34" charset="0"/>
              </a:rPr>
              <a:t>to do</a:t>
            </a:r>
            <a:r>
              <a:rPr lang="en-US" sz="2400" b="1" i="0" u="none" strike="noStrike" baseline="0" dirty="0">
                <a:solidFill>
                  <a:schemeClr val="bg1"/>
                </a:solidFill>
                <a:latin typeface="Verdana" panose="020B0604030504040204" pitchFamily="34" charset="0"/>
              </a:rPr>
              <a:t> something great, would you not have done </a:t>
            </a:r>
            <a:r>
              <a:rPr lang="en-US" sz="2400" b="1" i="1" u="none" strike="noStrike" baseline="0" dirty="0">
                <a:solidFill>
                  <a:schemeClr val="bg1"/>
                </a:solidFill>
                <a:latin typeface="Verdana" panose="020B0604030504040204" pitchFamily="34" charset="0"/>
              </a:rPr>
              <a:t>it?</a:t>
            </a:r>
            <a:r>
              <a:rPr lang="en-US" sz="2400" b="1" i="0" u="none" strike="noStrike" baseline="0" dirty="0">
                <a:solidFill>
                  <a:schemeClr val="bg1"/>
                </a:solidFill>
                <a:latin typeface="Verdana" panose="020B0604030504040204" pitchFamily="34" charset="0"/>
              </a:rPr>
              <a:t> How much more then, when he says to you, 'Wash, and be clean'?"</a:t>
            </a:r>
          </a:p>
        </p:txBody>
      </p:sp>
    </p:spTree>
    <p:extLst>
      <p:ext uri="{BB962C8B-B14F-4D97-AF65-F5344CB8AC3E}">
        <p14:creationId xmlns:p14="http://schemas.microsoft.com/office/powerpoint/2010/main" val="764400578"/>
      </p:ext>
    </p:extLst>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4 – God can say “NO”</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r>
              <a:rPr lang="en-US" sz="3200" b="1" i="0" u="none" strike="noStrike" baseline="0" dirty="0">
                <a:solidFill>
                  <a:schemeClr val="bg1"/>
                </a:solidFill>
                <a:latin typeface="Verdana" panose="020B0604030504040204" pitchFamily="34" charset="0"/>
              </a:rPr>
              <a:t>(James 4:3)  You ask and do not receive, because you ask amiss, that you may spend </a:t>
            </a:r>
            <a:r>
              <a:rPr lang="en-US" sz="3200" b="1" i="1" u="none" strike="noStrike" baseline="0" dirty="0">
                <a:solidFill>
                  <a:schemeClr val="bg1"/>
                </a:solidFill>
                <a:latin typeface="Verdana" panose="020B0604030504040204" pitchFamily="34" charset="0"/>
              </a:rPr>
              <a:t>it</a:t>
            </a:r>
            <a:r>
              <a:rPr lang="en-US" sz="3200" b="1" i="0" u="none" strike="noStrike" baseline="0" dirty="0">
                <a:solidFill>
                  <a:schemeClr val="bg1"/>
                </a:solidFill>
                <a:latin typeface="Verdana" panose="020B0604030504040204" pitchFamily="34" charset="0"/>
              </a:rPr>
              <a:t> on your pleasures.</a:t>
            </a:r>
          </a:p>
          <a:p>
            <a:endParaRPr lang="en-US" sz="3200" b="1" i="0" u="none" strike="noStrike" baseline="0" dirty="0">
              <a:solidFill>
                <a:schemeClr val="bg1"/>
              </a:solidFill>
              <a:latin typeface="Verdana" panose="020B0604030504040204" pitchFamily="34" charset="0"/>
            </a:endParaRPr>
          </a:p>
          <a:p>
            <a:r>
              <a:rPr lang="en-US" sz="3200" b="1" i="0" u="none" strike="noStrike" baseline="0" dirty="0">
                <a:solidFill>
                  <a:schemeClr val="bg1"/>
                </a:solidFill>
                <a:latin typeface="Verdana" panose="020B0604030504040204" pitchFamily="34" charset="0"/>
              </a:rPr>
              <a:t>(Romans 8:27)  Now He who searches the hearts knows what the mind of the Spirit </a:t>
            </a:r>
            <a:r>
              <a:rPr lang="en-US" sz="3200" b="1" i="1" u="none" strike="noStrike" baseline="0" dirty="0">
                <a:solidFill>
                  <a:schemeClr val="bg1"/>
                </a:solidFill>
                <a:latin typeface="Verdana" panose="020B0604030504040204" pitchFamily="34" charset="0"/>
              </a:rPr>
              <a:t>is,</a:t>
            </a:r>
            <a:r>
              <a:rPr lang="en-US" sz="3200" b="1" i="0" u="none" strike="noStrike" baseline="0" dirty="0">
                <a:solidFill>
                  <a:schemeClr val="bg1"/>
                </a:solidFill>
                <a:latin typeface="Verdana" panose="020B0604030504040204" pitchFamily="34" charset="0"/>
              </a:rPr>
              <a:t> because He makes intercession for the saints </a:t>
            </a:r>
            <a:r>
              <a:rPr lang="en-US" sz="3200" b="1" i="0" u="sng" strike="noStrike" baseline="0" dirty="0">
                <a:solidFill>
                  <a:schemeClr val="bg1"/>
                </a:solidFill>
                <a:latin typeface="Verdana" panose="020B0604030504040204" pitchFamily="34" charset="0"/>
              </a:rPr>
              <a:t>according to </a:t>
            </a:r>
            <a:r>
              <a:rPr lang="en-US" sz="3200" b="1" i="1" u="sng" strike="noStrike" baseline="0" dirty="0">
                <a:solidFill>
                  <a:schemeClr val="bg1"/>
                </a:solidFill>
                <a:latin typeface="Verdana" panose="020B0604030504040204" pitchFamily="34" charset="0"/>
              </a:rPr>
              <a:t>the will of</a:t>
            </a:r>
            <a:r>
              <a:rPr lang="en-US" sz="3200" b="1" i="0" u="sng" strike="noStrike" baseline="0" dirty="0">
                <a:solidFill>
                  <a:schemeClr val="bg1"/>
                </a:solidFill>
                <a:latin typeface="Verdana" panose="020B0604030504040204" pitchFamily="34" charset="0"/>
              </a:rPr>
              <a:t> God</a:t>
            </a:r>
            <a:r>
              <a:rPr lang="en-US" sz="3200" b="1" i="0" u="none" strike="noStrike" baseline="0" dirty="0">
                <a:solidFill>
                  <a:schemeClr val="bg1"/>
                </a:solidFill>
                <a:latin typeface="Verdana" panose="020B0604030504040204" pitchFamily="34" charset="0"/>
              </a:rPr>
              <a:t>.</a:t>
            </a:r>
          </a:p>
        </p:txBody>
      </p:sp>
    </p:spTree>
    <p:extLst>
      <p:ext uri="{BB962C8B-B14F-4D97-AF65-F5344CB8AC3E}">
        <p14:creationId xmlns:p14="http://schemas.microsoft.com/office/powerpoint/2010/main" val="2930776632"/>
      </p:ext>
    </p:extLst>
  </p:cSld>
  <p:clrMapOvr>
    <a:masterClrMapping/>
  </p:clrMapOvr>
  <p:transition spd="slow">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4 – God can say “NO”</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r>
              <a:rPr lang="en-US" sz="3200" b="1" i="0" u="none" strike="noStrike" baseline="0" dirty="0">
                <a:solidFill>
                  <a:schemeClr val="bg1"/>
                </a:solidFill>
                <a:latin typeface="Verdana" panose="020B0604030504040204" pitchFamily="34" charset="0"/>
              </a:rPr>
              <a:t>(Matthew 26:39)  He went a little farther and fell on His face, and prayed, saying, "O My Father, if it is possible, let this cup pass from Me; nevertheless, </a:t>
            </a:r>
            <a:r>
              <a:rPr lang="en-US" sz="3200" b="1" i="0" u="sng" strike="noStrike" baseline="0" dirty="0">
                <a:solidFill>
                  <a:schemeClr val="bg1"/>
                </a:solidFill>
                <a:latin typeface="Verdana" panose="020B0604030504040204" pitchFamily="34" charset="0"/>
              </a:rPr>
              <a:t>not as I will, but as You </a:t>
            </a:r>
            <a:r>
              <a:rPr lang="en-US" sz="3200" b="1" i="1" u="sng" strike="noStrike" baseline="0" dirty="0">
                <a:solidFill>
                  <a:schemeClr val="bg1"/>
                </a:solidFill>
                <a:latin typeface="Verdana" panose="020B0604030504040204" pitchFamily="34" charset="0"/>
              </a:rPr>
              <a:t>will</a:t>
            </a:r>
            <a:r>
              <a:rPr lang="en-US" sz="3200" b="1" i="1" u="none" strike="noStrike" baseline="0" dirty="0">
                <a:solidFill>
                  <a:schemeClr val="bg1"/>
                </a:solidFill>
                <a:latin typeface="Verdana" panose="020B0604030504040204" pitchFamily="34" charset="0"/>
              </a:rPr>
              <a:t>.</a:t>
            </a:r>
            <a:r>
              <a:rPr lang="en-US" sz="3200" b="1" i="0" u="none" strike="noStrike" baseline="0" dirty="0">
                <a:solidFill>
                  <a:schemeClr val="bg1"/>
                </a:solidFill>
                <a:latin typeface="Verdana" panose="020B0604030504040204" pitchFamily="34" charset="0"/>
              </a:rPr>
              <a:t>“</a:t>
            </a:r>
          </a:p>
          <a:p>
            <a:endParaRPr lang="en-US" sz="3200" b="1" dirty="0">
              <a:solidFill>
                <a:schemeClr val="bg1"/>
              </a:solidFill>
              <a:latin typeface="Verdana" panose="020B0604030504040204" pitchFamily="34" charset="0"/>
            </a:endParaRPr>
          </a:p>
          <a:p>
            <a:r>
              <a:rPr lang="en-US" sz="3200" b="1" i="0" u="none" strike="noStrike" baseline="0" dirty="0">
                <a:solidFill>
                  <a:schemeClr val="bg1"/>
                </a:solidFill>
                <a:latin typeface="Verdana" panose="020B0604030504040204" pitchFamily="34" charset="0"/>
              </a:rPr>
              <a:t>Parents often say “NO” to children because they know the request is not good for the child.</a:t>
            </a:r>
          </a:p>
        </p:txBody>
      </p:sp>
    </p:spTree>
    <p:extLst>
      <p:ext uri="{BB962C8B-B14F-4D97-AF65-F5344CB8AC3E}">
        <p14:creationId xmlns:p14="http://schemas.microsoft.com/office/powerpoint/2010/main" val="2377207569"/>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4 – God can say “NO”</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(James 4:3)  You ask and do not receive, because you ask amiss, that you may spend </a:t>
            </a:r>
            <a:r>
              <a:rPr lang="en-US" b="1" i="1" u="none" strike="noStrike" baseline="0" dirty="0">
                <a:solidFill>
                  <a:schemeClr val="bg1"/>
                </a:solidFill>
                <a:latin typeface="Verdana" panose="020B0604030504040204" pitchFamily="34" charset="0"/>
              </a:rPr>
              <a:t>it</a:t>
            </a:r>
            <a:r>
              <a:rPr lang="en-US" b="1" i="0" u="none" strike="noStrike" baseline="0" dirty="0">
                <a:solidFill>
                  <a:schemeClr val="bg1"/>
                </a:solidFill>
                <a:latin typeface="Verdana" panose="020B0604030504040204" pitchFamily="34" charset="0"/>
              </a:rPr>
              <a:t> on your pleasures.</a:t>
            </a:r>
          </a:p>
          <a:p>
            <a:pPr marR="0" algn="l" rtl="0"/>
            <a:r>
              <a:rPr lang="en-US" b="1" i="0" u="none" strike="noStrike" baseline="0" dirty="0">
                <a:solidFill>
                  <a:schemeClr val="bg1"/>
                </a:solidFill>
                <a:latin typeface="Verdana" panose="020B0604030504040204" pitchFamily="34" charset="0"/>
              </a:rPr>
              <a:t>(2 Corinthians 12:8)  Concerning this thing I pleaded with the Lord three times that it might depart from me.  (9)  And He said to me, "My grace is sufficient for you, for My strength is made perfect in weakness." Therefore most gladly I will rather boast in my infirmities, that the power of Christ may rest upon me.</a:t>
            </a:r>
          </a:p>
          <a:p>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821997216"/>
      </p:ext>
    </p:extLst>
  </p:cSld>
  <p:clrMapOvr>
    <a:masterClrMapping/>
  </p:clrMapOvr>
  <p:transition spd="slow">
    <p:push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God hears and answers prayer</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r>
              <a:rPr lang="en-US" sz="4400" b="1" i="0" u="none" strike="noStrike" baseline="0" dirty="0">
                <a:solidFill>
                  <a:schemeClr val="bg1"/>
                </a:solidFill>
                <a:latin typeface="Verdana" panose="020B0604030504040204" pitchFamily="34" charset="0"/>
              </a:rPr>
              <a:t>God hears our prayers.</a:t>
            </a:r>
          </a:p>
          <a:p>
            <a:endParaRPr lang="en-US" sz="4400" b="1" i="0" u="none" strike="noStrike" baseline="0" dirty="0">
              <a:solidFill>
                <a:schemeClr val="bg1"/>
              </a:solidFill>
              <a:latin typeface="Verdana" panose="020B0604030504040204" pitchFamily="34" charset="0"/>
            </a:endParaRPr>
          </a:p>
          <a:p>
            <a:r>
              <a:rPr lang="en-US" sz="4400" b="1" dirty="0">
                <a:solidFill>
                  <a:schemeClr val="bg1"/>
                </a:solidFill>
                <a:latin typeface="Verdana" panose="020B0604030504040204" pitchFamily="34" charset="0"/>
              </a:rPr>
              <a:t>God answers our prayers.</a:t>
            </a:r>
          </a:p>
          <a:p>
            <a:endParaRPr lang="en-US" sz="4400" b="1" dirty="0">
              <a:solidFill>
                <a:schemeClr val="bg1"/>
              </a:solidFill>
              <a:latin typeface="Verdana" panose="020B0604030504040204" pitchFamily="34" charset="0"/>
            </a:endParaRPr>
          </a:p>
          <a:p>
            <a:r>
              <a:rPr lang="en-US" sz="4400" b="1" i="0" u="none" strike="noStrike" baseline="0" dirty="0">
                <a:solidFill>
                  <a:schemeClr val="bg1"/>
                </a:solidFill>
                <a:latin typeface="Verdana" panose="020B0604030504040204" pitchFamily="34" charset="0"/>
              </a:rPr>
              <a:t>But we are not in charge of how or when the answer comes.</a:t>
            </a:r>
          </a:p>
        </p:txBody>
      </p:sp>
    </p:spTree>
    <p:extLst>
      <p:ext uri="{BB962C8B-B14F-4D97-AF65-F5344CB8AC3E}">
        <p14:creationId xmlns:p14="http://schemas.microsoft.com/office/powerpoint/2010/main" val="3422841719"/>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Part 1 – Part 2</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rmAutofit/>
          </a:bodyPr>
          <a:lstStyle/>
          <a:p>
            <a:r>
              <a:rPr lang="en-US" sz="3600" b="1" dirty="0">
                <a:solidFill>
                  <a:schemeClr val="bg1"/>
                </a:solidFill>
                <a:latin typeface="Verdana" panose="020B0604030504040204" pitchFamily="34" charset="0"/>
                <a:ea typeface="Verdana" panose="020B0604030504040204" pitchFamily="34" charset="0"/>
              </a:rPr>
              <a:t>In Part 1 I showed there are many means available to God to respond to our prayers.</a:t>
            </a:r>
          </a:p>
          <a:p>
            <a:endParaRPr lang="en-US" sz="3600" b="1" dirty="0">
              <a:solidFill>
                <a:schemeClr val="bg1"/>
              </a:solidFill>
              <a:latin typeface="Verdana" panose="020B0604030504040204" pitchFamily="34" charset="0"/>
              <a:ea typeface="Verdana" panose="020B0604030504040204" pitchFamily="34" charset="0"/>
            </a:endParaRPr>
          </a:p>
          <a:p>
            <a:r>
              <a:rPr lang="en-US" sz="3600" b="1" dirty="0">
                <a:solidFill>
                  <a:schemeClr val="bg1"/>
                </a:solidFill>
                <a:latin typeface="Verdana" panose="020B0604030504040204" pitchFamily="34" charset="0"/>
                <a:ea typeface="Verdana" panose="020B0604030504040204" pitchFamily="34" charset="0"/>
              </a:rPr>
              <a:t>In Part 2 I will discuss the answers that God often gives to our requests in prayer.</a:t>
            </a:r>
          </a:p>
        </p:txBody>
      </p:sp>
    </p:spTree>
    <p:extLst>
      <p:ext uri="{BB962C8B-B14F-4D97-AF65-F5344CB8AC3E}">
        <p14:creationId xmlns:p14="http://schemas.microsoft.com/office/powerpoint/2010/main" val="1510338124"/>
      </p:ext>
    </p:extLst>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God will respond to our prayers</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rmAutofit/>
          </a:bodyPr>
          <a:lstStyle/>
          <a:p>
            <a:pPr marR="0" algn="l" rtl="0"/>
            <a:r>
              <a:rPr lang="en-US" sz="3600" b="1" i="0" u="none" strike="noStrike" baseline="0" dirty="0">
                <a:solidFill>
                  <a:schemeClr val="bg1"/>
                </a:solidFill>
                <a:latin typeface="Verdana" panose="020B0604030504040204" pitchFamily="34" charset="0"/>
              </a:rPr>
              <a:t>(Luke 11:9)  "So I say to you, ask, and it will be given to you; seek, and you will find; knock, and it will be opened to you.</a:t>
            </a:r>
          </a:p>
          <a:p>
            <a:pPr marR="0" algn="l" rtl="0"/>
            <a:r>
              <a:rPr lang="en-US" sz="3600" b="1" i="0" u="none" strike="noStrike" baseline="0" dirty="0">
                <a:solidFill>
                  <a:schemeClr val="bg1"/>
                </a:solidFill>
                <a:latin typeface="Verdana" panose="020B0604030504040204" pitchFamily="34" charset="0"/>
              </a:rPr>
              <a:t>(Luke 11:10)  For everyone who asks receives, and he who seeks finds, and to him who knocks it will be opened.</a:t>
            </a:r>
          </a:p>
        </p:txBody>
      </p:sp>
    </p:spTree>
    <p:extLst>
      <p:ext uri="{BB962C8B-B14F-4D97-AF65-F5344CB8AC3E}">
        <p14:creationId xmlns:p14="http://schemas.microsoft.com/office/powerpoint/2010/main" val="50558951"/>
      </p:ext>
    </p:extLst>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Prayer is not a “blank check”</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rmAutofit/>
          </a:bodyPr>
          <a:lstStyle/>
          <a:p>
            <a:pPr marR="0" algn="l" rtl="0"/>
            <a:r>
              <a:rPr lang="en-US" sz="3600" b="1" i="0" u="none" strike="noStrike" baseline="0" dirty="0">
                <a:solidFill>
                  <a:schemeClr val="bg1"/>
                </a:solidFill>
                <a:latin typeface="Verdana" panose="020B0604030504040204" pitchFamily="34" charset="0"/>
              </a:rPr>
              <a:t>We are not in control.</a:t>
            </a:r>
          </a:p>
          <a:p>
            <a:pPr marR="0" algn="l" rtl="0"/>
            <a:r>
              <a:rPr lang="en-US" sz="3600" b="1" dirty="0">
                <a:solidFill>
                  <a:schemeClr val="bg1"/>
                </a:solidFill>
                <a:latin typeface="Verdana" panose="020B0604030504040204" pitchFamily="34" charset="0"/>
              </a:rPr>
              <a:t>God is not our puppet, to do our bidding.</a:t>
            </a:r>
          </a:p>
          <a:p>
            <a:pPr marR="0" algn="l" rtl="0"/>
            <a:r>
              <a:rPr lang="en-US" sz="3600" b="1" i="0" u="none" strike="noStrike" baseline="0" dirty="0">
                <a:solidFill>
                  <a:schemeClr val="bg1"/>
                </a:solidFill>
                <a:latin typeface="Verdana" panose="020B0604030504040204" pitchFamily="34" charset="0"/>
              </a:rPr>
              <a:t>We are servants of God.</a:t>
            </a:r>
          </a:p>
          <a:p>
            <a:pPr marR="0" algn="l" rtl="0"/>
            <a:r>
              <a:rPr lang="en-US" sz="3600" b="1" dirty="0">
                <a:solidFill>
                  <a:schemeClr val="bg1"/>
                </a:solidFill>
                <a:latin typeface="Verdana" panose="020B0604030504040204" pitchFamily="34" charset="0"/>
              </a:rPr>
              <a:t>Prayer is the servant making request to a higher power.</a:t>
            </a:r>
            <a:endParaRPr lang="en-US" sz="36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17551285"/>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1 – God can say “YES”</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God may answer our prayer just as we thought He would.</a:t>
            </a:r>
          </a:p>
          <a:p>
            <a:pPr marR="0" algn="l" rtl="0"/>
            <a:r>
              <a:rPr lang="en-US" sz="3200" b="1" i="0" u="none" strike="noStrike" baseline="0" dirty="0">
                <a:solidFill>
                  <a:schemeClr val="bg1"/>
                </a:solidFill>
                <a:latin typeface="Verdana" panose="020B0604030504040204" pitchFamily="34" charset="0"/>
              </a:rPr>
              <a:t>(1 John 5:14)  Now this is the confidence that we have in Him, that if we ask anything according to His will, He hears us.</a:t>
            </a:r>
          </a:p>
          <a:p>
            <a:pPr marR="0" algn="l" rtl="0"/>
            <a:r>
              <a:rPr lang="en-US" sz="3200" b="1" i="0" u="none" strike="noStrike" baseline="0" dirty="0">
                <a:solidFill>
                  <a:schemeClr val="bg1"/>
                </a:solidFill>
                <a:latin typeface="Verdana" panose="020B0604030504040204" pitchFamily="34" charset="0"/>
              </a:rPr>
              <a:t>(1 John 5:15)  And if we know that He hears us, whatever we ask, we know that we have the petitions that we have asked of Him.</a:t>
            </a:r>
          </a:p>
        </p:txBody>
      </p:sp>
    </p:spTree>
    <p:extLst>
      <p:ext uri="{BB962C8B-B14F-4D97-AF65-F5344CB8AC3E}">
        <p14:creationId xmlns:p14="http://schemas.microsoft.com/office/powerpoint/2010/main" val="4243241312"/>
      </p:ext>
    </p:extLst>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1 – God can say “YES”</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(1 John 3:22)  And whatever we ask we receive from Him, because we keep His commandments and do those things that are pleasing in His sight.</a:t>
            </a:r>
          </a:p>
          <a:p>
            <a:pPr marR="0" algn="l" rtl="0"/>
            <a:r>
              <a:rPr lang="en-US" sz="3200" b="1" i="0" u="none" strike="noStrike" baseline="0" dirty="0">
                <a:solidFill>
                  <a:schemeClr val="bg1"/>
                </a:solidFill>
                <a:latin typeface="Verdana" panose="020B0604030504040204" pitchFamily="34" charset="0"/>
              </a:rPr>
              <a:t>(1 John 3:23)  And this is His commandment: that we should believe on the name of His Son Jesus Christ and love one another, as He gave us commandment.</a:t>
            </a:r>
          </a:p>
        </p:txBody>
      </p:sp>
    </p:spTree>
    <p:extLst>
      <p:ext uri="{BB962C8B-B14F-4D97-AF65-F5344CB8AC3E}">
        <p14:creationId xmlns:p14="http://schemas.microsoft.com/office/powerpoint/2010/main" val="4127750402"/>
      </p:ext>
    </p:extLst>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2 – God can say “YES, but not yet”</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(Ecclesiastes 3:1)  To everything </a:t>
            </a:r>
            <a:r>
              <a:rPr lang="en-US" b="1" i="1" u="none" strike="noStrike" baseline="0" dirty="0">
                <a:solidFill>
                  <a:schemeClr val="bg1"/>
                </a:solidFill>
                <a:latin typeface="Verdana" panose="020B0604030504040204" pitchFamily="34" charset="0"/>
              </a:rPr>
              <a:t>there is</a:t>
            </a:r>
            <a:r>
              <a:rPr lang="en-US" b="1" i="0" u="none" strike="noStrike" baseline="0" dirty="0">
                <a:solidFill>
                  <a:schemeClr val="bg1"/>
                </a:solidFill>
                <a:latin typeface="Verdana" panose="020B0604030504040204" pitchFamily="34" charset="0"/>
              </a:rPr>
              <a:t> a season, A time for every purpose under heaven:</a:t>
            </a:r>
            <a:endParaRPr lang="en-US" b="1"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(Ecclesiastes 3:11)  He has made everything beautiful in its time. Also He has put eternity in their hearts, except that no one can find out the work that God does from beginning to end.</a:t>
            </a:r>
          </a:p>
          <a:p>
            <a:r>
              <a:rPr lang="en-US" b="1" i="0" u="none" strike="noStrike" baseline="0" dirty="0">
                <a:solidFill>
                  <a:schemeClr val="bg1"/>
                </a:solidFill>
                <a:latin typeface="Verdana" panose="020B0604030504040204" pitchFamily="34" charset="0"/>
              </a:rPr>
              <a:t>(1 Thessalonians 5:17)  pray without ceasing,</a:t>
            </a:r>
          </a:p>
          <a:p>
            <a:r>
              <a:rPr lang="en-US" b="1" i="0" u="none" strike="noStrike" baseline="0" dirty="0">
                <a:solidFill>
                  <a:schemeClr val="bg1"/>
                </a:solidFill>
                <a:latin typeface="Verdana" panose="020B0604030504040204" pitchFamily="34" charset="0"/>
              </a:rPr>
              <a:t>(Luke 18:1)  Then He spoke a parable to them, that men always ought to pray and not lose heart,</a:t>
            </a:r>
          </a:p>
        </p:txBody>
      </p:sp>
    </p:spTree>
    <p:extLst>
      <p:ext uri="{BB962C8B-B14F-4D97-AF65-F5344CB8AC3E}">
        <p14:creationId xmlns:p14="http://schemas.microsoft.com/office/powerpoint/2010/main" val="2872644193"/>
      </p:ext>
    </p:extLst>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5400" b="1" dirty="0">
                <a:solidFill>
                  <a:schemeClr val="bg1"/>
                </a:solidFill>
              </a:rPr>
              <a:t>2 – God can say “YES, but not yet”</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p:txBody>
          <a:bodyPr>
            <a:noAutofit/>
          </a:bodyPr>
          <a:lstStyle/>
          <a:p>
            <a:r>
              <a:rPr lang="en-US" sz="2400" b="1" i="0" u="none" strike="noStrike" baseline="0" dirty="0">
                <a:solidFill>
                  <a:schemeClr val="bg1"/>
                </a:solidFill>
                <a:latin typeface="Verdana" panose="020B0604030504040204" pitchFamily="34" charset="0"/>
              </a:rPr>
              <a:t>Daniel prayed every day for 24 days – with no response.  </a:t>
            </a:r>
          </a:p>
          <a:p>
            <a:endParaRPr lang="en-US" sz="2400" b="1" dirty="0">
              <a:solidFill>
                <a:schemeClr val="bg1"/>
              </a:solidFill>
              <a:latin typeface="Verdana" panose="020B0604030504040204" pitchFamily="34" charset="0"/>
            </a:endParaRPr>
          </a:p>
          <a:p>
            <a:r>
              <a:rPr lang="en-US" sz="2400" b="1" i="0" u="none" strike="noStrike" baseline="0" dirty="0">
                <a:solidFill>
                  <a:schemeClr val="bg1"/>
                </a:solidFill>
                <a:latin typeface="Verdana" panose="020B0604030504040204" pitchFamily="34" charset="0"/>
              </a:rPr>
              <a:t>(Daniel 10:12)  Then he said to me, "Do not fear, Daniel, for from the first day that you set your heart to understand, and to humble yourself before your God, your words were heard; and I have come because of your words.</a:t>
            </a:r>
          </a:p>
          <a:p>
            <a:pPr marR="0" algn="l" rtl="0"/>
            <a:r>
              <a:rPr lang="en-US" sz="2400" b="1" i="0" u="none" strike="noStrike" baseline="0" dirty="0">
                <a:solidFill>
                  <a:schemeClr val="bg1"/>
                </a:solidFill>
                <a:latin typeface="Verdana" panose="020B0604030504040204" pitchFamily="34" charset="0"/>
              </a:rPr>
              <a:t>(Daniel 10:13)  But the prince of the kingdom of Persia withstood me twenty-one days; and behold, Michael, one of the chief princes, came to help me, for I had been left alone there with the kings of Persia.</a:t>
            </a:r>
          </a:p>
        </p:txBody>
      </p:sp>
    </p:spTree>
    <p:extLst>
      <p:ext uri="{BB962C8B-B14F-4D97-AF65-F5344CB8AC3E}">
        <p14:creationId xmlns:p14="http://schemas.microsoft.com/office/powerpoint/2010/main" val="1850600087"/>
      </p:ext>
    </p:extLst>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4D06-AF74-4A16-9E74-351B15035552}"/>
              </a:ext>
            </a:extLst>
          </p:cNvPr>
          <p:cNvSpPr>
            <a:spLocks noGrp="1"/>
          </p:cNvSpPr>
          <p:nvPr>
            <p:ph type="title"/>
          </p:nvPr>
        </p:nvSpPr>
        <p:spPr/>
        <p:txBody>
          <a:bodyPr>
            <a:normAutofit/>
          </a:bodyPr>
          <a:lstStyle/>
          <a:p>
            <a:r>
              <a:rPr lang="en-US" sz="4800" b="1" dirty="0">
                <a:solidFill>
                  <a:schemeClr val="bg1"/>
                </a:solidFill>
              </a:rPr>
              <a:t>3 – God can say “YES, but not as you think”</a:t>
            </a:r>
          </a:p>
        </p:txBody>
      </p:sp>
      <p:sp>
        <p:nvSpPr>
          <p:cNvPr id="3" name="Content Placeholder 2">
            <a:extLst>
              <a:ext uri="{FF2B5EF4-FFF2-40B4-BE49-F238E27FC236}">
                <a16:creationId xmlns:a16="http://schemas.microsoft.com/office/drawing/2014/main" id="{72D231FF-DBCB-4866-9ADA-239D54BE33E5}"/>
              </a:ext>
            </a:extLst>
          </p:cNvPr>
          <p:cNvSpPr>
            <a:spLocks noGrp="1"/>
          </p:cNvSpPr>
          <p:nvPr>
            <p:ph idx="1"/>
          </p:nvPr>
        </p:nvSpPr>
        <p:spPr>
          <a:xfrm>
            <a:off x="838200" y="1505243"/>
            <a:ext cx="10515600" cy="4671720"/>
          </a:xfrm>
        </p:spPr>
        <p:txBody>
          <a:bodyPr>
            <a:noAutofit/>
          </a:bodyPr>
          <a:lstStyle/>
          <a:p>
            <a:pPr marR="0" algn="l" rtl="0"/>
            <a:r>
              <a:rPr lang="en-US" sz="3600" b="1" i="0" u="none" strike="noStrike" baseline="0" dirty="0">
                <a:solidFill>
                  <a:schemeClr val="bg1"/>
                </a:solidFill>
                <a:latin typeface="Verdana" panose="020B0604030504040204" pitchFamily="34" charset="0"/>
              </a:rPr>
              <a:t>(Isaiah 55:8)  "For My thoughts </a:t>
            </a:r>
            <a:r>
              <a:rPr lang="en-US" sz="3600" b="1" i="1" u="none" strike="noStrike" baseline="0" dirty="0">
                <a:solidFill>
                  <a:schemeClr val="bg1"/>
                </a:solidFill>
                <a:latin typeface="Verdana" panose="020B0604030504040204" pitchFamily="34" charset="0"/>
              </a:rPr>
              <a:t>are</a:t>
            </a:r>
            <a:r>
              <a:rPr lang="en-US" sz="3600" b="1" i="0" u="none" strike="noStrike" baseline="0" dirty="0">
                <a:solidFill>
                  <a:schemeClr val="bg1"/>
                </a:solidFill>
                <a:latin typeface="Verdana" panose="020B0604030504040204" pitchFamily="34" charset="0"/>
              </a:rPr>
              <a:t> not your thoughts, Nor </a:t>
            </a:r>
            <a:r>
              <a:rPr lang="en-US" sz="3600" b="1" i="1" u="none" strike="noStrike" baseline="0" dirty="0">
                <a:solidFill>
                  <a:schemeClr val="bg1"/>
                </a:solidFill>
                <a:latin typeface="Verdana" panose="020B0604030504040204" pitchFamily="34" charset="0"/>
              </a:rPr>
              <a:t>are</a:t>
            </a:r>
            <a:r>
              <a:rPr lang="en-US" sz="3600" b="1" i="0" u="none" strike="noStrike" baseline="0" dirty="0">
                <a:solidFill>
                  <a:schemeClr val="bg1"/>
                </a:solidFill>
                <a:latin typeface="Verdana" panose="020B0604030504040204" pitchFamily="34" charset="0"/>
              </a:rPr>
              <a:t> your ways My ways," says the LORD.</a:t>
            </a:r>
          </a:p>
          <a:p>
            <a:pPr marR="0" algn="l" rtl="0"/>
            <a:r>
              <a:rPr lang="en-US" sz="3600" b="1" i="0" u="none" strike="noStrike" baseline="0" dirty="0">
                <a:solidFill>
                  <a:schemeClr val="bg1"/>
                </a:solidFill>
                <a:latin typeface="Verdana" panose="020B0604030504040204" pitchFamily="34" charset="0"/>
              </a:rPr>
              <a:t>(Isaiah 55:9)  "For </a:t>
            </a:r>
            <a:r>
              <a:rPr lang="en-US" sz="3600" b="1" i="1" u="none" strike="noStrike" baseline="0" dirty="0">
                <a:solidFill>
                  <a:schemeClr val="bg1"/>
                </a:solidFill>
                <a:latin typeface="Verdana" panose="020B0604030504040204" pitchFamily="34" charset="0"/>
              </a:rPr>
              <a:t>as</a:t>
            </a:r>
            <a:r>
              <a:rPr lang="en-US" sz="3600" b="1" i="0" u="none" strike="noStrike" baseline="0" dirty="0">
                <a:solidFill>
                  <a:schemeClr val="bg1"/>
                </a:solidFill>
                <a:latin typeface="Verdana" panose="020B0604030504040204" pitchFamily="34" charset="0"/>
              </a:rPr>
              <a:t> the heavens are higher than the earth, So are My ways higher than your ways, And My thoughts than your thoughts.</a:t>
            </a:r>
          </a:p>
        </p:txBody>
      </p:sp>
    </p:spTree>
    <p:extLst>
      <p:ext uri="{BB962C8B-B14F-4D97-AF65-F5344CB8AC3E}">
        <p14:creationId xmlns:p14="http://schemas.microsoft.com/office/powerpoint/2010/main" val="1820891908"/>
      </p:ext>
    </p:extLst>
  </p:cSld>
  <p:clrMapOvr>
    <a:masterClrMapping/>
  </p:clrMapOvr>
  <p:transition spd="slow">
    <p:push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1142</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Verdana</vt:lpstr>
      <vt:lpstr>Office Theme</vt:lpstr>
      <vt:lpstr>What is the Answer?</vt:lpstr>
      <vt:lpstr>Part 1 – Part 2</vt:lpstr>
      <vt:lpstr>God will respond to our prayers</vt:lpstr>
      <vt:lpstr>Prayer is not a “blank check”</vt:lpstr>
      <vt:lpstr>1 – God can say “YES”</vt:lpstr>
      <vt:lpstr>1 – God can say “YES”</vt:lpstr>
      <vt:lpstr>2 – God can say “YES, but not yet”</vt:lpstr>
      <vt:lpstr>2 – God can say “YES, but not yet”</vt:lpstr>
      <vt:lpstr>3 – God can say “YES, but not as you think”</vt:lpstr>
      <vt:lpstr>3 – God can say “YES, but not as you think”</vt:lpstr>
      <vt:lpstr>3 – God can say “YES, but not as you think”</vt:lpstr>
      <vt:lpstr>4 – God can say “NO”</vt:lpstr>
      <vt:lpstr>4 – God can say “NO”</vt:lpstr>
      <vt:lpstr>4 – God can say “NO”</vt:lpstr>
      <vt:lpstr>God hears and answers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Answer?</dc:title>
  <dc:creator>Manly Luscombe</dc:creator>
  <cp:lastModifiedBy>Manly Luscombe</cp:lastModifiedBy>
  <cp:revision>7</cp:revision>
  <dcterms:created xsi:type="dcterms:W3CDTF">2021-03-26T11:48:35Z</dcterms:created>
  <dcterms:modified xsi:type="dcterms:W3CDTF">2021-03-26T13:12:55Z</dcterms:modified>
</cp:coreProperties>
</file>