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2B0E4A5E-936B-443E-82FE-B77D4A63299A}"/>
    <pc:docChg chg="undo custSel addSld delSld modSld modMainMaster">
      <pc:chgData name="Manly Luscombe" userId="d66a401e1e7a39bf" providerId="LiveId" clId="{2B0E4A5E-936B-443E-82FE-B77D4A63299A}" dt="2021-02-11T19:58:25.156" v="1708"/>
      <pc:docMkLst>
        <pc:docMk/>
      </pc:docMkLst>
      <pc:sldChg chg="modTransition">
        <pc:chgData name="Manly Luscombe" userId="d66a401e1e7a39bf" providerId="LiveId" clId="{2B0E4A5E-936B-443E-82FE-B77D4A63299A}" dt="2021-02-11T19:58:25.156" v="1708"/>
        <pc:sldMkLst>
          <pc:docMk/>
          <pc:sldMk cId="2674732831" sldId="256"/>
        </pc:sldMkLst>
      </pc:sldChg>
      <pc:sldChg chg="modSp mod modTransition">
        <pc:chgData name="Manly Luscombe" userId="d66a401e1e7a39bf" providerId="LiveId" clId="{2B0E4A5E-936B-443E-82FE-B77D4A63299A}" dt="2021-02-11T19:58:25.156" v="1708"/>
        <pc:sldMkLst>
          <pc:docMk/>
          <pc:sldMk cId="359646695" sldId="257"/>
        </pc:sldMkLst>
        <pc:spChg chg="mod">
          <ac:chgData name="Manly Luscombe" userId="d66a401e1e7a39bf" providerId="LiveId" clId="{2B0E4A5E-936B-443E-82FE-B77D4A63299A}" dt="2021-01-25T14:33:20.322" v="11" actId="20577"/>
          <ac:spMkLst>
            <pc:docMk/>
            <pc:sldMk cId="359646695" sldId="257"/>
            <ac:spMk id="2" creationId="{BB932537-D251-4FE5-ACE1-D4464A344BB6}"/>
          </ac:spMkLst>
        </pc:spChg>
        <pc:spChg chg="mod">
          <ac:chgData name="Manly Luscombe" userId="d66a401e1e7a39bf" providerId="LiveId" clId="{2B0E4A5E-936B-443E-82FE-B77D4A63299A}" dt="2021-01-25T15:19:06.846" v="1600" actId="14100"/>
          <ac:spMkLst>
            <pc:docMk/>
            <pc:sldMk cId="359646695" sldId="257"/>
            <ac:spMk id="3" creationId="{D23A9043-9221-4F90-9361-08ACA186BEFB}"/>
          </ac:spMkLst>
        </pc:spChg>
        <pc:picChg chg="mod">
          <ac:chgData name="Manly Luscombe" userId="d66a401e1e7a39bf" providerId="LiveId" clId="{2B0E4A5E-936B-443E-82FE-B77D4A63299A}" dt="2021-01-25T15:19:18.460" v="1602" actId="14100"/>
          <ac:picMkLst>
            <pc:docMk/>
            <pc:sldMk cId="359646695" sldId="257"/>
            <ac:picMk id="5" creationId="{24595305-E99E-4E24-98B3-44BEB8291814}"/>
          </ac:picMkLst>
        </pc:picChg>
      </pc:sldChg>
      <pc:sldChg chg="delSp modSp add mod modTransition">
        <pc:chgData name="Manly Luscombe" userId="d66a401e1e7a39bf" providerId="LiveId" clId="{2B0E4A5E-936B-443E-82FE-B77D4A63299A}" dt="2021-02-11T19:58:25.156" v="1708"/>
        <pc:sldMkLst>
          <pc:docMk/>
          <pc:sldMk cId="1144192168" sldId="258"/>
        </pc:sldMkLst>
        <pc:spChg chg="mod">
          <ac:chgData name="Manly Luscombe" userId="d66a401e1e7a39bf" providerId="LiveId" clId="{2B0E4A5E-936B-443E-82FE-B77D4A63299A}" dt="2021-01-25T14:49:15.802" v="782" actId="20577"/>
          <ac:spMkLst>
            <pc:docMk/>
            <pc:sldMk cId="1144192168" sldId="258"/>
            <ac:spMk id="2" creationId="{BB932537-D251-4FE5-ACE1-D4464A344BB6}"/>
          </ac:spMkLst>
        </pc:spChg>
        <pc:spChg chg="mod">
          <ac:chgData name="Manly Luscombe" userId="d66a401e1e7a39bf" providerId="LiveId" clId="{2B0E4A5E-936B-443E-82FE-B77D4A63299A}" dt="2021-02-11T19:58:03.718" v="1705" actId="20577"/>
          <ac:spMkLst>
            <pc:docMk/>
            <pc:sldMk cId="1144192168" sldId="258"/>
            <ac:spMk id="3" creationId="{D23A9043-9221-4F90-9361-08ACA186BEFB}"/>
          </ac:spMkLst>
        </pc:spChg>
        <pc:picChg chg="del">
          <ac:chgData name="Manly Luscombe" userId="d66a401e1e7a39bf" providerId="LiveId" clId="{2B0E4A5E-936B-443E-82FE-B77D4A63299A}" dt="2021-01-25T14:36:43.669" v="123" actId="478"/>
          <ac:picMkLst>
            <pc:docMk/>
            <pc:sldMk cId="1144192168" sldId="258"/>
            <ac:picMk id="5" creationId="{24595305-E99E-4E24-98B3-44BEB8291814}"/>
          </ac:picMkLst>
        </pc:picChg>
      </pc:sldChg>
      <pc:sldChg chg="modSp new del mod">
        <pc:chgData name="Manly Luscombe" userId="d66a401e1e7a39bf" providerId="LiveId" clId="{2B0E4A5E-936B-443E-82FE-B77D4A63299A}" dt="2021-01-25T14:36:30.111" v="120" actId="47"/>
        <pc:sldMkLst>
          <pc:docMk/>
          <pc:sldMk cId="2881836212" sldId="258"/>
        </pc:sldMkLst>
        <pc:spChg chg="mod">
          <ac:chgData name="Manly Luscombe" userId="d66a401e1e7a39bf" providerId="LiveId" clId="{2B0E4A5E-936B-443E-82FE-B77D4A63299A}" dt="2021-01-25T14:35:54.398" v="118" actId="207"/>
          <ac:spMkLst>
            <pc:docMk/>
            <pc:sldMk cId="2881836212" sldId="258"/>
            <ac:spMk id="2" creationId="{8FFDAC9B-D874-4ACA-9C49-77DD883301D4}"/>
          </ac:spMkLst>
        </pc:spChg>
      </pc:sldChg>
      <pc:sldChg chg="add del">
        <pc:chgData name="Manly Luscombe" userId="d66a401e1e7a39bf" providerId="LiveId" clId="{2B0E4A5E-936B-443E-82FE-B77D4A63299A}" dt="2021-01-25T14:36:31.700" v="121" actId="47"/>
        <pc:sldMkLst>
          <pc:docMk/>
          <pc:sldMk cId="317603786" sldId="259"/>
        </pc:sldMkLst>
      </pc:sldChg>
      <pc:sldChg chg="modSp add mod modTransition">
        <pc:chgData name="Manly Luscombe" userId="d66a401e1e7a39bf" providerId="LiveId" clId="{2B0E4A5E-936B-443E-82FE-B77D4A63299A}" dt="2021-02-11T19:58:25.156" v="1708"/>
        <pc:sldMkLst>
          <pc:docMk/>
          <pc:sldMk cId="3711356960" sldId="259"/>
        </pc:sldMkLst>
        <pc:spChg chg="mod">
          <ac:chgData name="Manly Luscombe" userId="d66a401e1e7a39bf" providerId="LiveId" clId="{2B0E4A5E-936B-443E-82FE-B77D4A63299A}" dt="2021-01-25T14:40:33.421" v="232" actId="20577"/>
          <ac:spMkLst>
            <pc:docMk/>
            <pc:sldMk cId="3711356960" sldId="259"/>
            <ac:spMk id="2" creationId="{BB932537-D251-4FE5-ACE1-D4464A344BB6}"/>
          </ac:spMkLst>
        </pc:spChg>
        <pc:spChg chg="mod">
          <ac:chgData name="Manly Luscombe" userId="d66a401e1e7a39bf" providerId="LiveId" clId="{2B0E4A5E-936B-443E-82FE-B77D4A63299A}" dt="2021-01-25T15:21:43.276" v="1643" actId="6549"/>
          <ac:spMkLst>
            <pc:docMk/>
            <pc:sldMk cId="3711356960" sldId="259"/>
            <ac:spMk id="3" creationId="{D23A9043-9221-4F90-9361-08ACA186BEFB}"/>
          </ac:spMkLst>
        </pc:spChg>
      </pc:sldChg>
      <pc:sldChg chg="modSp add mod modTransition">
        <pc:chgData name="Manly Luscombe" userId="d66a401e1e7a39bf" providerId="LiveId" clId="{2B0E4A5E-936B-443E-82FE-B77D4A63299A}" dt="2021-02-11T19:58:25.156" v="1708"/>
        <pc:sldMkLst>
          <pc:docMk/>
          <pc:sldMk cId="1494777098" sldId="260"/>
        </pc:sldMkLst>
        <pc:spChg chg="mod">
          <ac:chgData name="Manly Luscombe" userId="d66a401e1e7a39bf" providerId="LiveId" clId="{2B0E4A5E-936B-443E-82FE-B77D4A63299A}" dt="2021-01-25T14:44:44.078" v="512" actId="20577"/>
          <ac:spMkLst>
            <pc:docMk/>
            <pc:sldMk cId="1494777098" sldId="260"/>
            <ac:spMk id="2" creationId="{BB932537-D251-4FE5-ACE1-D4464A344BB6}"/>
          </ac:spMkLst>
        </pc:spChg>
        <pc:spChg chg="mod">
          <ac:chgData name="Manly Luscombe" userId="d66a401e1e7a39bf" providerId="LiveId" clId="{2B0E4A5E-936B-443E-82FE-B77D4A63299A}" dt="2021-01-25T14:53:08.223" v="838" actId="6549"/>
          <ac:spMkLst>
            <pc:docMk/>
            <pc:sldMk cId="1494777098" sldId="260"/>
            <ac:spMk id="3" creationId="{D23A9043-9221-4F90-9361-08ACA186BEFB}"/>
          </ac:spMkLst>
        </pc:spChg>
      </pc:sldChg>
      <pc:sldChg chg="modSp add mod modTransition">
        <pc:chgData name="Manly Luscombe" userId="d66a401e1e7a39bf" providerId="LiveId" clId="{2B0E4A5E-936B-443E-82FE-B77D4A63299A}" dt="2021-02-11T19:58:25.156" v="1708"/>
        <pc:sldMkLst>
          <pc:docMk/>
          <pc:sldMk cId="3185824677" sldId="261"/>
        </pc:sldMkLst>
        <pc:spChg chg="mod">
          <ac:chgData name="Manly Luscombe" userId="d66a401e1e7a39bf" providerId="LiveId" clId="{2B0E4A5E-936B-443E-82FE-B77D4A63299A}" dt="2021-01-25T14:47:01.395" v="649" actId="20577"/>
          <ac:spMkLst>
            <pc:docMk/>
            <pc:sldMk cId="3185824677" sldId="261"/>
            <ac:spMk id="2" creationId="{BB932537-D251-4FE5-ACE1-D4464A344BB6}"/>
          </ac:spMkLst>
        </pc:spChg>
        <pc:spChg chg="mod">
          <ac:chgData name="Manly Luscombe" userId="d66a401e1e7a39bf" providerId="LiveId" clId="{2B0E4A5E-936B-443E-82FE-B77D4A63299A}" dt="2021-01-25T14:48:20.230" v="774" actId="20577"/>
          <ac:spMkLst>
            <pc:docMk/>
            <pc:sldMk cId="3185824677" sldId="261"/>
            <ac:spMk id="3" creationId="{D23A9043-9221-4F90-9361-08ACA186BEFB}"/>
          </ac:spMkLst>
        </pc:spChg>
      </pc:sldChg>
      <pc:sldChg chg="modSp add mod modTransition">
        <pc:chgData name="Manly Luscombe" userId="d66a401e1e7a39bf" providerId="LiveId" clId="{2B0E4A5E-936B-443E-82FE-B77D4A63299A}" dt="2021-02-11T19:58:25.156" v="1708"/>
        <pc:sldMkLst>
          <pc:docMk/>
          <pc:sldMk cId="2688245106" sldId="262"/>
        </pc:sldMkLst>
        <pc:spChg chg="mod">
          <ac:chgData name="Manly Luscombe" userId="d66a401e1e7a39bf" providerId="LiveId" clId="{2B0E4A5E-936B-443E-82FE-B77D4A63299A}" dt="2021-01-25T14:49:49.302" v="809" actId="20577"/>
          <ac:spMkLst>
            <pc:docMk/>
            <pc:sldMk cId="2688245106" sldId="262"/>
            <ac:spMk id="2" creationId="{BB932537-D251-4FE5-ACE1-D4464A344BB6}"/>
          </ac:spMkLst>
        </pc:spChg>
        <pc:spChg chg="mod">
          <ac:chgData name="Manly Luscombe" userId="d66a401e1e7a39bf" providerId="LiveId" clId="{2B0E4A5E-936B-443E-82FE-B77D4A63299A}" dt="2021-01-25T14:55:39.966" v="938" actId="20577"/>
          <ac:spMkLst>
            <pc:docMk/>
            <pc:sldMk cId="2688245106" sldId="262"/>
            <ac:spMk id="3" creationId="{D23A9043-9221-4F90-9361-08ACA186BEFB}"/>
          </ac:spMkLst>
        </pc:spChg>
      </pc:sldChg>
      <pc:sldChg chg="modSp add mod modTransition">
        <pc:chgData name="Manly Luscombe" userId="d66a401e1e7a39bf" providerId="LiveId" clId="{2B0E4A5E-936B-443E-82FE-B77D4A63299A}" dt="2021-02-11T19:58:25.156" v="1708"/>
        <pc:sldMkLst>
          <pc:docMk/>
          <pc:sldMk cId="2823172185" sldId="263"/>
        </pc:sldMkLst>
        <pc:spChg chg="mod">
          <ac:chgData name="Manly Luscombe" userId="d66a401e1e7a39bf" providerId="LiveId" clId="{2B0E4A5E-936B-443E-82FE-B77D4A63299A}" dt="2021-01-25T14:56:19.395" v="963" actId="20577"/>
          <ac:spMkLst>
            <pc:docMk/>
            <pc:sldMk cId="2823172185" sldId="263"/>
            <ac:spMk id="2" creationId="{BB932537-D251-4FE5-ACE1-D4464A344BB6}"/>
          </ac:spMkLst>
        </pc:spChg>
        <pc:spChg chg="mod">
          <ac:chgData name="Manly Luscombe" userId="d66a401e1e7a39bf" providerId="LiveId" clId="{2B0E4A5E-936B-443E-82FE-B77D4A63299A}" dt="2021-01-25T14:57:23.797" v="1021" actId="20577"/>
          <ac:spMkLst>
            <pc:docMk/>
            <pc:sldMk cId="2823172185" sldId="263"/>
            <ac:spMk id="3" creationId="{D23A9043-9221-4F90-9361-08ACA186BEFB}"/>
          </ac:spMkLst>
        </pc:spChg>
      </pc:sldChg>
      <pc:sldChg chg="modSp add mod modTransition">
        <pc:chgData name="Manly Luscombe" userId="d66a401e1e7a39bf" providerId="LiveId" clId="{2B0E4A5E-936B-443E-82FE-B77D4A63299A}" dt="2021-02-11T19:58:25.156" v="1708"/>
        <pc:sldMkLst>
          <pc:docMk/>
          <pc:sldMk cId="349662374" sldId="264"/>
        </pc:sldMkLst>
        <pc:spChg chg="mod">
          <ac:chgData name="Manly Luscombe" userId="d66a401e1e7a39bf" providerId="LiveId" clId="{2B0E4A5E-936B-443E-82FE-B77D4A63299A}" dt="2021-01-25T14:58:09.621" v="1065" actId="20577"/>
          <ac:spMkLst>
            <pc:docMk/>
            <pc:sldMk cId="349662374" sldId="264"/>
            <ac:spMk id="2" creationId="{BB932537-D251-4FE5-ACE1-D4464A344BB6}"/>
          </ac:spMkLst>
        </pc:spChg>
        <pc:spChg chg="mod">
          <ac:chgData name="Manly Luscombe" userId="d66a401e1e7a39bf" providerId="LiveId" clId="{2B0E4A5E-936B-443E-82FE-B77D4A63299A}" dt="2021-01-25T15:54:12.256" v="1675" actId="20577"/>
          <ac:spMkLst>
            <pc:docMk/>
            <pc:sldMk cId="349662374" sldId="264"/>
            <ac:spMk id="3" creationId="{D23A9043-9221-4F90-9361-08ACA186BEFB}"/>
          </ac:spMkLst>
        </pc:spChg>
      </pc:sldChg>
      <pc:sldChg chg="modSp add mod modTransition">
        <pc:chgData name="Manly Luscombe" userId="d66a401e1e7a39bf" providerId="LiveId" clId="{2B0E4A5E-936B-443E-82FE-B77D4A63299A}" dt="2021-02-11T19:58:25.156" v="1708"/>
        <pc:sldMkLst>
          <pc:docMk/>
          <pc:sldMk cId="595327293" sldId="265"/>
        </pc:sldMkLst>
        <pc:spChg chg="mod">
          <ac:chgData name="Manly Luscombe" userId="d66a401e1e7a39bf" providerId="LiveId" clId="{2B0E4A5E-936B-443E-82FE-B77D4A63299A}" dt="2021-01-25T15:00:32.446" v="1189" actId="20577"/>
          <ac:spMkLst>
            <pc:docMk/>
            <pc:sldMk cId="595327293" sldId="265"/>
            <ac:spMk id="2" creationId="{BB932537-D251-4FE5-ACE1-D4464A344BB6}"/>
          </ac:spMkLst>
        </pc:spChg>
        <pc:spChg chg="mod">
          <ac:chgData name="Manly Luscombe" userId="d66a401e1e7a39bf" providerId="LiveId" clId="{2B0E4A5E-936B-443E-82FE-B77D4A63299A}" dt="2021-01-25T15:12:19.549" v="1527" actId="20577"/>
          <ac:spMkLst>
            <pc:docMk/>
            <pc:sldMk cId="595327293" sldId="265"/>
            <ac:spMk id="3" creationId="{D23A9043-9221-4F90-9361-08ACA186BEFB}"/>
          </ac:spMkLst>
        </pc:spChg>
      </pc:sldChg>
      <pc:sldChg chg="modSp add mod modTransition">
        <pc:chgData name="Manly Luscombe" userId="d66a401e1e7a39bf" providerId="LiveId" clId="{2B0E4A5E-936B-443E-82FE-B77D4A63299A}" dt="2021-02-11T19:58:25.156" v="1708"/>
        <pc:sldMkLst>
          <pc:docMk/>
          <pc:sldMk cId="3125826825" sldId="266"/>
        </pc:sldMkLst>
        <pc:spChg chg="mod">
          <ac:chgData name="Manly Luscombe" userId="d66a401e1e7a39bf" providerId="LiveId" clId="{2B0E4A5E-936B-443E-82FE-B77D4A63299A}" dt="2021-01-25T15:03:31.679" v="1399" actId="20577"/>
          <ac:spMkLst>
            <pc:docMk/>
            <pc:sldMk cId="3125826825" sldId="266"/>
            <ac:spMk id="2" creationId="{BB932537-D251-4FE5-ACE1-D4464A344BB6}"/>
          </ac:spMkLst>
        </pc:spChg>
        <pc:spChg chg="mod">
          <ac:chgData name="Manly Luscombe" userId="d66a401e1e7a39bf" providerId="LiveId" clId="{2B0E4A5E-936B-443E-82FE-B77D4A63299A}" dt="2021-01-25T15:11:34.072" v="1512" actId="20577"/>
          <ac:spMkLst>
            <pc:docMk/>
            <pc:sldMk cId="3125826825" sldId="266"/>
            <ac:spMk id="3" creationId="{D23A9043-9221-4F90-9361-08ACA186BEFB}"/>
          </ac:spMkLst>
        </pc:spChg>
      </pc:sldChg>
      <pc:sldChg chg="modSp add mod modTransition">
        <pc:chgData name="Manly Luscombe" userId="d66a401e1e7a39bf" providerId="LiveId" clId="{2B0E4A5E-936B-443E-82FE-B77D4A63299A}" dt="2021-02-11T19:58:25.156" v="1708"/>
        <pc:sldMkLst>
          <pc:docMk/>
          <pc:sldMk cId="1885331043" sldId="267"/>
        </pc:sldMkLst>
        <pc:spChg chg="mod">
          <ac:chgData name="Manly Luscombe" userId="d66a401e1e7a39bf" providerId="LiveId" clId="{2B0E4A5E-936B-443E-82FE-B77D4A63299A}" dt="2021-01-25T15:13:09.693" v="1531" actId="14100"/>
          <ac:spMkLst>
            <pc:docMk/>
            <pc:sldMk cId="1885331043" sldId="267"/>
            <ac:spMk id="3" creationId="{D23A9043-9221-4F90-9361-08ACA186BEFB}"/>
          </ac:spMkLst>
        </pc:spChg>
      </pc:sldChg>
      <pc:sldChg chg="modSp add mod modTransition">
        <pc:chgData name="Manly Luscombe" userId="d66a401e1e7a39bf" providerId="LiveId" clId="{2B0E4A5E-936B-443E-82FE-B77D4A63299A}" dt="2021-02-11T19:58:25.156" v="1708"/>
        <pc:sldMkLst>
          <pc:docMk/>
          <pc:sldMk cId="3474054263" sldId="268"/>
        </pc:sldMkLst>
        <pc:spChg chg="mod">
          <ac:chgData name="Manly Luscombe" userId="d66a401e1e7a39bf" providerId="LiveId" clId="{2B0E4A5E-936B-443E-82FE-B77D4A63299A}" dt="2021-01-25T15:16:12.340" v="1583" actId="14100"/>
          <ac:spMkLst>
            <pc:docMk/>
            <pc:sldMk cId="3474054263" sldId="268"/>
            <ac:spMk id="2" creationId="{BB932537-D251-4FE5-ACE1-D4464A344BB6}"/>
          </ac:spMkLst>
        </pc:spChg>
        <pc:spChg chg="mod">
          <ac:chgData name="Manly Luscombe" userId="d66a401e1e7a39bf" providerId="LiveId" clId="{2B0E4A5E-936B-443E-82FE-B77D4A63299A}" dt="2021-01-25T15:18:14.981" v="1596" actId="6549"/>
          <ac:spMkLst>
            <pc:docMk/>
            <pc:sldMk cId="3474054263" sldId="268"/>
            <ac:spMk id="3" creationId="{D23A9043-9221-4F90-9361-08ACA186BEFB}"/>
          </ac:spMkLst>
        </pc:spChg>
      </pc:sldChg>
      <pc:sldMasterChg chg="modTransition modSldLayout">
        <pc:chgData name="Manly Luscombe" userId="d66a401e1e7a39bf" providerId="LiveId" clId="{2B0E4A5E-936B-443E-82FE-B77D4A63299A}" dt="2021-02-11T19:58:25.156" v="1708"/>
        <pc:sldMasterMkLst>
          <pc:docMk/>
          <pc:sldMasterMk cId="3187878015" sldId="2147483648"/>
        </pc:sldMasterMkLst>
        <pc:sldLayoutChg chg="modTransition">
          <pc:chgData name="Manly Luscombe" userId="d66a401e1e7a39bf" providerId="LiveId" clId="{2B0E4A5E-936B-443E-82FE-B77D4A63299A}" dt="2021-02-11T19:58:25.156" v="1708"/>
          <pc:sldLayoutMkLst>
            <pc:docMk/>
            <pc:sldMasterMk cId="3187878015" sldId="2147483648"/>
            <pc:sldLayoutMk cId="2436569009" sldId="2147483649"/>
          </pc:sldLayoutMkLst>
        </pc:sldLayoutChg>
        <pc:sldLayoutChg chg="modTransition">
          <pc:chgData name="Manly Luscombe" userId="d66a401e1e7a39bf" providerId="LiveId" clId="{2B0E4A5E-936B-443E-82FE-B77D4A63299A}" dt="2021-02-11T19:58:25.156" v="1708"/>
          <pc:sldLayoutMkLst>
            <pc:docMk/>
            <pc:sldMasterMk cId="3187878015" sldId="2147483648"/>
            <pc:sldLayoutMk cId="3355774459" sldId="2147483650"/>
          </pc:sldLayoutMkLst>
        </pc:sldLayoutChg>
        <pc:sldLayoutChg chg="modTransition">
          <pc:chgData name="Manly Luscombe" userId="d66a401e1e7a39bf" providerId="LiveId" clId="{2B0E4A5E-936B-443E-82FE-B77D4A63299A}" dt="2021-02-11T19:58:25.156" v="1708"/>
          <pc:sldLayoutMkLst>
            <pc:docMk/>
            <pc:sldMasterMk cId="3187878015" sldId="2147483648"/>
            <pc:sldLayoutMk cId="2109079522" sldId="2147483651"/>
          </pc:sldLayoutMkLst>
        </pc:sldLayoutChg>
        <pc:sldLayoutChg chg="modTransition">
          <pc:chgData name="Manly Luscombe" userId="d66a401e1e7a39bf" providerId="LiveId" clId="{2B0E4A5E-936B-443E-82FE-B77D4A63299A}" dt="2021-02-11T19:58:25.156" v="1708"/>
          <pc:sldLayoutMkLst>
            <pc:docMk/>
            <pc:sldMasterMk cId="3187878015" sldId="2147483648"/>
            <pc:sldLayoutMk cId="114109675" sldId="2147483652"/>
          </pc:sldLayoutMkLst>
        </pc:sldLayoutChg>
        <pc:sldLayoutChg chg="modTransition">
          <pc:chgData name="Manly Luscombe" userId="d66a401e1e7a39bf" providerId="LiveId" clId="{2B0E4A5E-936B-443E-82FE-B77D4A63299A}" dt="2021-02-11T19:58:25.156" v="1708"/>
          <pc:sldLayoutMkLst>
            <pc:docMk/>
            <pc:sldMasterMk cId="3187878015" sldId="2147483648"/>
            <pc:sldLayoutMk cId="3644784538" sldId="2147483653"/>
          </pc:sldLayoutMkLst>
        </pc:sldLayoutChg>
        <pc:sldLayoutChg chg="modTransition">
          <pc:chgData name="Manly Luscombe" userId="d66a401e1e7a39bf" providerId="LiveId" clId="{2B0E4A5E-936B-443E-82FE-B77D4A63299A}" dt="2021-02-11T19:58:25.156" v="1708"/>
          <pc:sldLayoutMkLst>
            <pc:docMk/>
            <pc:sldMasterMk cId="3187878015" sldId="2147483648"/>
            <pc:sldLayoutMk cId="2591447857" sldId="2147483654"/>
          </pc:sldLayoutMkLst>
        </pc:sldLayoutChg>
        <pc:sldLayoutChg chg="modTransition">
          <pc:chgData name="Manly Luscombe" userId="d66a401e1e7a39bf" providerId="LiveId" clId="{2B0E4A5E-936B-443E-82FE-B77D4A63299A}" dt="2021-02-11T19:58:25.156" v="1708"/>
          <pc:sldLayoutMkLst>
            <pc:docMk/>
            <pc:sldMasterMk cId="3187878015" sldId="2147483648"/>
            <pc:sldLayoutMk cId="312411274" sldId="2147483655"/>
          </pc:sldLayoutMkLst>
        </pc:sldLayoutChg>
        <pc:sldLayoutChg chg="modTransition">
          <pc:chgData name="Manly Luscombe" userId="d66a401e1e7a39bf" providerId="LiveId" clId="{2B0E4A5E-936B-443E-82FE-B77D4A63299A}" dt="2021-02-11T19:58:25.156" v="1708"/>
          <pc:sldLayoutMkLst>
            <pc:docMk/>
            <pc:sldMasterMk cId="3187878015" sldId="2147483648"/>
            <pc:sldLayoutMk cId="13639064" sldId="2147483656"/>
          </pc:sldLayoutMkLst>
        </pc:sldLayoutChg>
        <pc:sldLayoutChg chg="modTransition">
          <pc:chgData name="Manly Luscombe" userId="d66a401e1e7a39bf" providerId="LiveId" clId="{2B0E4A5E-936B-443E-82FE-B77D4A63299A}" dt="2021-02-11T19:58:25.156" v="1708"/>
          <pc:sldLayoutMkLst>
            <pc:docMk/>
            <pc:sldMasterMk cId="3187878015" sldId="2147483648"/>
            <pc:sldLayoutMk cId="2371306499" sldId="2147483657"/>
          </pc:sldLayoutMkLst>
        </pc:sldLayoutChg>
        <pc:sldLayoutChg chg="modTransition">
          <pc:chgData name="Manly Luscombe" userId="d66a401e1e7a39bf" providerId="LiveId" clId="{2B0E4A5E-936B-443E-82FE-B77D4A63299A}" dt="2021-02-11T19:58:25.156" v="1708"/>
          <pc:sldLayoutMkLst>
            <pc:docMk/>
            <pc:sldMasterMk cId="3187878015" sldId="2147483648"/>
            <pc:sldLayoutMk cId="362245008" sldId="2147483658"/>
          </pc:sldLayoutMkLst>
        </pc:sldLayoutChg>
        <pc:sldLayoutChg chg="modTransition">
          <pc:chgData name="Manly Luscombe" userId="d66a401e1e7a39bf" providerId="LiveId" clId="{2B0E4A5E-936B-443E-82FE-B77D4A63299A}" dt="2021-02-11T19:58:25.156" v="1708"/>
          <pc:sldLayoutMkLst>
            <pc:docMk/>
            <pc:sldMasterMk cId="3187878015" sldId="2147483648"/>
            <pc:sldLayoutMk cId="1536239751"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8C4AE-4A42-4C3C-A5B1-A38D4B6476E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7FF25F5-A9DE-4D31-B74B-EF7DCC9519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D145C0F-DCAA-4A22-8401-C4CB1310EE65}"/>
              </a:ext>
            </a:extLst>
          </p:cNvPr>
          <p:cNvSpPr>
            <a:spLocks noGrp="1"/>
          </p:cNvSpPr>
          <p:nvPr>
            <p:ph type="dt" sz="half" idx="10"/>
          </p:nvPr>
        </p:nvSpPr>
        <p:spPr/>
        <p:txBody>
          <a:bodyPr/>
          <a:lstStyle/>
          <a:p>
            <a:fld id="{AFB63FE4-5DBD-4F80-BBC6-EBA7AA3CBF83}" type="datetimeFigureOut">
              <a:rPr lang="en-US" smtClean="0"/>
              <a:t>2/11/2021</a:t>
            </a:fld>
            <a:endParaRPr lang="en-US"/>
          </a:p>
        </p:txBody>
      </p:sp>
      <p:sp>
        <p:nvSpPr>
          <p:cNvPr id="5" name="Footer Placeholder 4">
            <a:extLst>
              <a:ext uri="{FF2B5EF4-FFF2-40B4-BE49-F238E27FC236}">
                <a16:creationId xmlns:a16="http://schemas.microsoft.com/office/drawing/2014/main" id="{B0BAECF8-7B23-4839-84B2-E7EF352A44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173850-CDD8-4687-BF48-5C54C62ED01B}"/>
              </a:ext>
            </a:extLst>
          </p:cNvPr>
          <p:cNvSpPr>
            <a:spLocks noGrp="1"/>
          </p:cNvSpPr>
          <p:nvPr>
            <p:ph type="sldNum" sz="quarter" idx="12"/>
          </p:nvPr>
        </p:nvSpPr>
        <p:spPr/>
        <p:txBody>
          <a:bodyPr/>
          <a:lstStyle/>
          <a:p>
            <a:fld id="{B109AB44-5ACE-4757-846C-D5B53011D1F3}" type="slidenum">
              <a:rPr lang="en-US" smtClean="0"/>
              <a:t>‹#›</a:t>
            </a:fld>
            <a:endParaRPr lang="en-US"/>
          </a:p>
        </p:txBody>
      </p:sp>
    </p:spTree>
    <p:extLst>
      <p:ext uri="{BB962C8B-B14F-4D97-AF65-F5344CB8AC3E}">
        <p14:creationId xmlns:p14="http://schemas.microsoft.com/office/powerpoint/2010/main" val="243656900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500">
        <p15:prstTrans prst="fracture"/>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49718-705E-4FD6-8A63-BDB1B5B6D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23C04CC-D2F9-401D-848F-02BD156877B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4F7F42-393C-4FF8-814D-66EF5FF0D49E}"/>
              </a:ext>
            </a:extLst>
          </p:cNvPr>
          <p:cNvSpPr>
            <a:spLocks noGrp="1"/>
          </p:cNvSpPr>
          <p:nvPr>
            <p:ph type="dt" sz="half" idx="10"/>
          </p:nvPr>
        </p:nvSpPr>
        <p:spPr/>
        <p:txBody>
          <a:bodyPr/>
          <a:lstStyle/>
          <a:p>
            <a:fld id="{AFB63FE4-5DBD-4F80-BBC6-EBA7AA3CBF83}" type="datetimeFigureOut">
              <a:rPr lang="en-US" smtClean="0"/>
              <a:t>2/11/2021</a:t>
            </a:fld>
            <a:endParaRPr lang="en-US"/>
          </a:p>
        </p:txBody>
      </p:sp>
      <p:sp>
        <p:nvSpPr>
          <p:cNvPr id="5" name="Footer Placeholder 4">
            <a:extLst>
              <a:ext uri="{FF2B5EF4-FFF2-40B4-BE49-F238E27FC236}">
                <a16:creationId xmlns:a16="http://schemas.microsoft.com/office/drawing/2014/main" id="{297C8C57-E0E3-4A5F-B402-E477C1D3E7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E20488-FD97-4F54-A42F-5B93B56EEA17}"/>
              </a:ext>
            </a:extLst>
          </p:cNvPr>
          <p:cNvSpPr>
            <a:spLocks noGrp="1"/>
          </p:cNvSpPr>
          <p:nvPr>
            <p:ph type="sldNum" sz="quarter" idx="12"/>
          </p:nvPr>
        </p:nvSpPr>
        <p:spPr/>
        <p:txBody>
          <a:bodyPr/>
          <a:lstStyle/>
          <a:p>
            <a:fld id="{B109AB44-5ACE-4757-846C-D5B53011D1F3}" type="slidenum">
              <a:rPr lang="en-US" smtClean="0"/>
              <a:t>‹#›</a:t>
            </a:fld>
            <a:endParaRPr lang="en-US"/>
          </a:p>
        </p:txBody>
      </p:sp>
    </p:spTree>
    <p:extLst>
      <p:ext uri="{BB962C8B-B14F-4D97-AF65-F5344CB8AC3E}">
        <p14:creationId xmlns:p14="http://schemas.microsoft.com/office/powerpoint/2010/main" val="36224500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500">
        <p15:prstTrans prst="fracture"/>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9024A7-A218-4FD6-AFE5-0B352F5BF03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F6C83AC-F7D2-451F-818D-84B67D521F0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954E09-C9E4-49E9-93D3-F3AF0779B391}"/>
              </a:ext>
            </a:extLst>
          </p:cNvPr>
          <p:cNvSpPr>
            <a:spLocks noGrp="1"/>
          </p:cNvSpPr>
          <p:nvPr>
            <p:ph type="dt" sz="half" idx="10"/>
          </p:nvPr>
        </p:nvSpPr>
        <p:spPr/>
        <p:txBody>
          <a:bodyPr/>
          <a:lstStyle/>
          <a:p>
            <a:fld id="{AFB63FE4-5DBD-4F80-BBC6-EBA7AA3CBF83}" type="datetimeFigureOut">
              <a:rPr lang="en-US" smtClean="0"/>
              <a:t>2/11/2021</a:t>
            </a:fld>
            <a:endParaRPr lang="en-US"/>
          </a:p>
        </p:txBody>
      </p:sp>
      <p:sp>
        <p:nvSpPr>
          <p:cNvPr id="5" name="Footer Placeholder 4">
            <a:extLst>
              <a:ext uri="{FF2B5EF4-FFF2-40B4-BE49-F238E27FC236}">
                <a16:creationId xmlns:a16="http://schemas.microsoft.com/office/drawing/2014/main" id="{F41F410C-2E9D-46D9-B402-3BF864596C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6B1EED-D32B-4802-9697-5526B8E23A23}"/>
              </a:ext>
            </a:extLst>
          </p:cNvPr>
          <p:cNvSpPr>
            <a:spLocks noGrp="1"/>
          </p:cNvSpPr>
          <p:nvPr>
            <p:ph type="sldNum" sz="quarter" idx="12"/>
          </p:nvPr>
        </p:nvSpPr>
        <p:spPr/>
        <p:txBody>
          <a:bodyPr/>
          <a:lstStyle/>
          <a:p>
            <a:fld id="{B109AB44-5ACE-4757-846C-D5B53011D1F3}" type="slidenum">
              <a:rPr lang="en-US" smtClean="0"/>
              <a:t>‹#›</a:t>
            </a:fld>
            <a:endParaRPr lang="en-US"/>
          </a:p>
        </p:txBody>
      </p:sp>
    </p:spTree>
    <p:extLst>
      <p:ext uri="{BB962C8B-B14F-4D97-AF65-F5344CB8AC3E}">
        <p14:creationId xmlns:p14="http://schemas.microsoft.com/office/powerpoint/2010/main" val="153623975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500">
        <p15:prstTrans prst="fracture"/>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14DCC-7831-4AD9-9B38-CEC8E866FCB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671311-3F7C-433C-94AE-0F1E445441C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F8DBFF-77BD-4BFA-807C-8DAA79A8FAA1}"/>
              </a:ext>
            </a:extLst>
          </p:cNvPr>
          <p:cNvSpPr>
            <a:spLocks noGrp="1"/>
          </p:cNvSpPr>
          <p:nvPr>
            <p:ph type="dt" sz="half" idx="10"/>
          </p:nvPr>
        </p:nvSpPr>
        <p:spPr/>
        <p:txBody>
          <a:bodyPr/>
          <a:lstStyle/>
          <a:p>
            <a:fld id="{AFB63FE4-5DBD-4F80-BBC6-EBA7AA3CBF83}" type="datetimeFigureOut">
              <a:rPr lang="en-US" smtClean="0"/>
              <a:t>2/11/2021</a:t>
            </a:fld>
            <a:endParaRPr lang="en-US"/>
          </a:p>
        </p:txBody>
      </p:sp>
      <p:sp>
        <p:nvSpPr>
          <p:cNvPr id="5" name="Footer Placeholder 4">
            <a:extLst>
              <a:ext uri="{FF2B5EF4-FFF2-40B4-BE49-F238E27FC236}">
                <a16:creationId xmlns:a16="http://schemas.microsoft.com/office/drawing/2014/main" id="{D7ADE87C-5B6E-4B23-B477-03BBD0FB7E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83888C-19C8-4FD6-A510-93249E282024}"/>
              </a:ext>
            </a:extLst>
          </p:cNvPr>
          <p:cNvSpPr>
            <a:spLocks noGrp="1"/>
          </p:cNvSpPr>
          <p:nvPr>
            <p:ph type="sldNum" sz="quarter" idx="12"/>
          </p:nvPr>
        </p:nvSpPr>
        <p:spPr/>
        <p:txBody>
          <a:bodyPr/>
          <a:lstStyle/>
          <a:p>
            <a:fld id="{B109AB44-5ACE-4757-846C-D5B53011D1F3}" type="slidenum">
              <a:rPr lang="en-US" smtClean="0"/>
              <a:t>‹#›</a:t>
            </a:fld>
            <a:endParaRPr lang="en-US"/>
          </a:p>
        </p:txBody>
      </p:sp>
    </p:spTree>
    <p:extLst>
      <p:ext uri="{BB962C8B-B14F-4D97-AF65-F5344CB8AC3E}">
        <p14:creationId xmlns:p14="http://schemas.microsoft.com/office/powerpoint/2010/main" val="335577445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500">
        <p15:prstTrans prst="fracture"/>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94183-234B-493B-AD41-4284807A1C0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0F9AEA1-5478-450D-A972-0930EBD65C8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0B9B8CF-0EB5-4C1A-A930-5B54B35BCC6F}"/>
              </a:ext>
            </a:extLst>
          </p:cNvPr>
          <p:cNvSpPr>
            <a:spLocks noGrp="1"/>
          </p:cNvSpPr>
          <p:nvPr>
            <p:ph type="dt" sz="half" idx="10"/>
          </p:nvPr>
        </p:nvSpPr>
        <p:spPr/>
        <p:txBody>
          <a:bodyPr/>
          <a:lstStyle/>
          <a:p>
            <a:fld id="{AFB63FE4-5DBD-4F80-BBC6-EBA7AA3CBF83}" type="datetimeFigureOut">
              <a:rPr lang="en-US" smtClean="0"/>
              <a:t>2/11/2021</a:t>
            </a:fld>
            <a:endParaRPr lang="en-US"/>
          </a:p>
        </p:txBody>
      </p:sp>
      <p:sp>
        <p:nvSpPr>
          <p:cNvPr id="5" name="Footer Placeholder 4">
            <a:extLst>
              <a:ext uri="{FF2B5EF4-FFF2-40B4-BE49-F238E27FC236}">
                <a16:creationId xmlns:a16="http://schemas.microsoft.com/office/drawing/2014/main" id="{994424AB-FB6F-46ED-95EC-AD2F0C3090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DF3E87-546C-4D55-A2A2-BE9C0F8DCCB4}"/>
              </a:ext>
            </a:extLst>
          </p:cNvPr>
          <p:cNvSpPr>
            <a:spLocks noGrp="1"/>
          </p:cNvSpPr>
          <p:nvPr>
            <p:ph type="sldNum" sz="quarter" idx="12"/>
          </p:nvPr>
        </p:nvSpPr>
        <p:spPr/>
        <p:txBody>
          <a:bodyPr/>
          <a:lstStyle/>
          <a:p>
            <a:fld id="{B109AB44-5ACE-4757-846C-D5B53011D1F3}" type="slidenum">
              <a:rPr lang="en-US" smtClean="0"/>
              <a:t>‹#›</a:t>
            </a:fld>
            <a:endParaRPr lang="en-US"/>
          </a:p>
        </p:txBody>
      </p:sp>
    </p:spTree>
    <p:extLst>
      <p:ext uri="{BB962C8B-B14F-4D97-AF65-F5344CB8AC3E}">
        <p14:creationId xmlns:p14="http://schemas.microsoft.com/office/powerpoint/2010/main" val="210907952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500">
        <p15:prstTrans prst="fracture"/>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49E1A-08CA-4A2F-A1AF-B5A4B1996E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F5561FC-E534-44E1-B871-96B69520E37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D31D222-F46B-4913-9964-F4E373BBC54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6B70E9C-A947-453B-925E-E8C3466E8724}"/>
              </a:ext>
            </a:extLst>
          </p:cNvPr>
          <p:cNvSpPr>
            <a:spLocks noGrp="1"/>
          </p:cNvSpPr>
          <p:nvPr>
            <p:ph type="dt" sz="half" idx="10"/>
          </p:nvPr>
        </p:nvSpPr>
        <p:spPr/>
        <p:txBody>
          <a:bodyPr/>
          <a:lstStyle/>
          <a:p>
            <a:fld id="{AFB63FE4-5DBD-4F80-BBC6-EBA7AA3CBF83}" type="datetimeFigureOut">
              <a:rPr lang="en-US" smtClean="0"/>
              <a:t>2/11/2021</a:t>
            </a:fld>
            <a:endParaRPr lang="en-US"/>
          </a:p>
        </p:txBody>
      </p:sp>
      <p:sp>
        <p:nvSpPr>
          <p:cNvPr id="6" name="Footer Placeholder 5">
            <a:extLst>
              <a:ext uri="{FF2B5EF4-FFF2-40B4-BE49-F238E27FC236}">
                <a16:creationId xmlns:a16="http://schemas.microsoft.com/office/drawing/2014/main" id="{1C63C0F2-F180-4C89-9525-1E1D1ED3AF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E5B327-DA3E-4E97-8D4C-2477F89695FF}"/>
              </a:ext>
            </a:extLst>
          </p:cNvPr>
          <p:cNvSpPr>
            <a:spLocks noGrp="1"/>
          </p:cNvSpPr>
          <p:nvPr>
            <p:ph type="sldNum" sz="quarter" idx="12"/>
          </p:nvPr>
        </p:nvSpPr>
        <p:spPr/>
        <p:txBody>
          <a:bodyPr/>
          <a:lstStyle/>
          <a:p>
            <a:fld id="{B109AB44-5ACE-4757-846C-D5B53011D1F3}" type="slidenum">
              <a:rPr lang="en-US" smtClean="0"/>
              <a:t>‹#›</a:t>
            </a:fld>
            <a:endParaRPr lang="en-US"/>
          </a:p>
        </p:txBody>
      </p:sp>
    </p:spTree>
    <p:extLst>
      <p:ext uri="{BB962C8B-B14F-4D97-AF65-F5344CB8AC3E}">
        <p14:creationId xmlns:p14="http://schemas.microsoft.com/office/powerpoint/2010/main" val="11410967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500">
        <p15:prstTrans prst="fracture"/>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B9154-1490-4BA0-8BE0-019BB193647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1D8A350-B3A1-434C-9620-B7D01B3A63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BBCE861-D605-4400-9FB7-43B3FD91763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0EBAEC1-5891-40BC-A37F-F3F16E5786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4EF74E8-BC1E-4973-86EA-C1AEB8963E3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114CA37-FEA6-402B-B3DB-AEA5DC20D76C}"/>
              </a:ext>
            </a:extLst>
          </p:cNvPr>
          <p:cNvSpPr>
            <a:spLocks noGrp="1"/>
          </p:cNvSpPr>
          <p:nvPr>
            <p:ph type="dt" sz="half" idx="10"/>
          </p:nvPr>
        </p:nvSpPr>
        <p:spPr/>
        <p:txBody>
          <a:bodyPr/>
          <a:lstStyle/>
          <a:p>
            <a:fld id="{AFB63FE4-5DBD-4F80-BBC6-EBA7AA3CBF83}" type="datetimeFigureOut">
              <a:rPr lang="en-US" smtClean="0"/>
              <a:t>2/11/2021</a:t>
            </a:fld>
            <a:endParaRPr lang="en-US"/>
          </a:p>
        </p:txBody>
      </p:sp>
      <p:sp>
        <p:nvSpPr>
          <p:cNvPr id="8" name="Footer Placeholder 7">
            <a:extLst>
              <a:ext uri="{FF2B5EF4-FFF2-40B4-BE49-F238E27FC236}">
                <a16:creationId xmlns:a16="http://schemas.microsoft.com/office/drawing/2014/main" id="{A99F67CD-E909-4371-9D88-187F58E83F7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EC2759F-DAE6-4900-BBAB-FEB934046D57}"/>
              </a:ext>
            </a:extLst>
          </p:cNvPr>
          <p:cNvSpPr>
            <a:spLocks noGrp="1"/>
          </p:cNvSpPr>
          <p:nvPr>
            <p:ph type="sldNum" sz="quarter" idx="12"/>
          </p:nvPr>
        </p:nvSpPr>
        <p:spPr/>
        <p:txBody>
          <a:bodyPr/>
          <a:lstStyle/>
          <a:p>
            <a:fld id="{B109AB44-5ACE-4757-846C-D5B53011D1F3}" type="slidenum">
              <a:rPr lang="en-US" smtClean="0"/>
              <a:t>‹#›</a:t>
            </a:fld>
            <a:endParaRPr lang="en-US"/>
          </a:p>
        </p:txBody>
      </p:sp>
    </p:spTree>
    <p:extLst>
      <p:ext uri="{BB962C8B-B14F-4D97-AF65-F5344CB8AC3E}">
        <p14:creationId xmlns:p14="http://schemas.microsoft.com/office/powerpoint/2010/main" val="364478453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500">
        <p15:prstTrans prst="fracture"/>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109B2-B8E5-4075-A16C-7284373C5D9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64C1DD-0FF4-4843-A98A-9C3CD8AB6AF5}"/>
              </a:ext>
            </a:extLst>
          </p:cNvPr>
          <p:cNvSpPr>
            <a:spLocks noGrp="1"/>
          </p:cNvSpPr>
          <p:nvPr>
            <p:ph type="dt" sz="half" idx="10"/>
          </p:nvPr>
        </p:nvSpPr>
        <p:spPr/>
        <p:txBody>
          <a:bodyPr/>
          <a:lstStyle/>
          <a:p>
            <a:fld id="{AFB63FE4-5DBD-4F80-BBC6-EBA7AA3CBF83}" type="datetimeFigureOut">
              <a:rPr lang="en-US" smtClean="0"/>
              <a:t>2/11/2021</a:t>
            </a:fld>
            <a:endParaRPr lang="en-US"/>
          </a:p>
        </p:txBody>
      </p:sp>
      <p:sp>
        <p:nvSpPr>
          <p:cNvPr id="4" name="Footer Placeholder 3">
            <a:extLst>
              <a:ext uri="{FF2B5EF4-FFF2-40B4-BE49-F238E27FC236}">
                <a16:creationId xmlns:a16="http://schemas.microsoft.com/office/drawing/2014/main" id="{6D591818-CEF6-4FDF-B8C0-D3C757BA7B8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CC2DE3D-DCBE-46DD-A8D7-4972CC519BDA}"/>
              </a:ext>
            </a:extLst>
          </p:cNvPr>
          <p:cNvSpPr>
            <a:spLocks noGrp="1"/>
          </p:cNvSpPr>
          <p:nvPr>
            <p:ph type="sldNum" sz="quarter" idx="12"/>
          </p:nvPr>
        </p:nvSpPr>
        <p:spPr/>
        <p:txBody>
          <a:bodyPr/>
          <a:lstStyle/>
          <a:p>
            <a:fld id="{B109AB44-5ACE-4757-846C-D5B53011D1F3}" type="slidenum">
              <a:rPr lang="en-US" smtClean="0"/>
              <a:t>‹#›</a:t>
            </a:fld>
            <a:endParaRPr lang="en-US"/>
          </a:p>
        </p:txBody>
      </p:sp>
    </p:spTree>
    <p:extLst>
      <p:ext uri="{BB962C8B-B14F-4D97-AF65-F5344CB8AC3E}">
        <p14:creationId xmlns:p14="http://schemas.microsoft.com/office/powerpoint/2010/main" val="259144785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500">
        <p15:prstTrans prst="fracture"/>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A54C937-6A89-44B0-B27B-B3638BBABB0A}"/>
              </a:ext>
            </a:extLst>
          </p:cNvPr>
          <p:cNvSpPr>
            <a:spLocks noGrp="1"/>
          </p:cNvSpPr>
          <p:nvPr>
            <p:ph type="dt" sz="half" idx="10"/>
          </p:nvPr>
        </p:nvSpPr>
        <p:spPr/>
        <p:txBody>
          <a:bodyPr/>
          <a:lstStyle/>
          <a:p>
            <a:fld id="{AFB63FE4-5DBD-4F80-BBC6-EBA7AA3CBF83}" type="datetimeFigureOut">
              <a:rPr lang="en-US" smtClean="0"/>
              <a:t>2/11/2021</a:t>
            </a:fld>
            <a:endParaRPr lang="en-US"/>
          </a:p>
        </p:txBody>
      </p:sp>
      <p:sp>
        <p:nvSpPr>
          <p:cNvPr id="3" name="Footer Placeholder 2">
            <a:extLst>
              <a:ext uri="{FF2B5EF4-FFF2-40B4-BE49-F238E27FC236}">
                <a16:creationId xmlns:a16="http://schemas.microsoft.com/office/drawing/2014/main" id="{954D985B-B0FC-4CAD-89F6-3FD278BD55D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30AED6B-39D3-44DD-A9FB-870545A9AFBA}"/>
              </a:ext>
            </a:extLst>
          </p:cNvPr>
          <p:cNvSpPr>
            <a:spLocks noGrp="1"/>
          </p:cNvSpPr>
          <p:nvPr>
            <p:ph type="sldNum" sz="quarter" idx="12"/>
          </p:nvPr>
        </p:nvSpPr>
        <p:spPr/>
        <p:txBody>
          <a:bodyPr/>
          <a:lstStyle/>
          <a:p>
            <a:fld id="{B109AB44-5ACE-4757-846C-D5B53011D1F3}" type="slidenum">
              <a:rPr lang="en-US" smtClean="0"/>
              <a:t>‹#›</a:t>
            </a:fld>
            <a:endParaRPr lang="en-US"/>
          </a:p>
        </p:txBody>
      </p:sp>
    </p:spTree>
    <p:extLst>
      <p:ext uri="{BB962C8B-B14F-4D97-AF65-F5344CB8AC3E}">
        <p14:creationId xmlns:p14="http://schemas.microsoft.com/office/powerpoint/2010/main" val="31241127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500">
        <p15:prstTrans prst="fracture"/>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9E956-0509-4E86-8ABE-B12143658F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A62359E-63BB-41F8-AF90-23B0FE27DC9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F80ACB1-2FC7-4F53-BB7F-20E3315900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A6AFA8-04AC-49EE-9D12-717781C4F382}"/>
              </a:ext>
            </a:extLst>
          </p:cNvPr>
          <p:cNvSpPr>
            <a:spLocks noGrp="1"/>
          </p:cNvSpPr>
          <p:nvPr>
            <p:ph type="dt" sz="half" idx="10"/>
          </p:nvPr>
        </p:nvSpPr>
        <p:spPr/>
        <p:txBody>
          <a:bodyPr/>
          <a:lstStyle/>
          <a:p>
            <a:fld id="{AFB63FE4-5DBD-4F80-BBC6-EBA7AA3CBF83}" type="datetimeFigureOut">
              <a:rPr lang="en-US" smtClean="0"/>
              <a:t>2/11/2021</a:t>
            </a:fld>
            <a:endParaRPr lang="en-US"/>
          </a:p>
        </p:txBody>
      </p:sp>
      <p:sp>
        <p:nvSpPr>
          <p:cNvPr id="6" name="Footer Placeholder 5">
            <a:extLst>
              <a:ext uri="{FF2B5EF4-FFF2-40B4-BE49-F238E27FC236}">
                <a16:creationId xmlns:a16="http://schemas.microsoft.com/office/drawing/2014/main" id="{46CA3E33-8254-476D-BACC-99E8C5390F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7D29DC6-17D9-4318-9E2C-55AD403020C3}"/>
              </a:ext>
            </a:extLst>
          </p:cNvPr>
          <p:cNvSpPr>
            <a:spLocks noGrp="1"/>
          </p:cNvSpPr>
          <p:nvPr>
            <p:ph type="sldNum" sz="quarter" idx="12"/>
          </p:nvPr>
        </p:nvSpPr>
        <p:spPr/>
        <p:txBody>
          <a:bodyPr/>
          <a:lstStyle/>
          <a:p>
            <a:fld id="{B109AB44-5ACE-4757-846C-D5B53011D1F3}" type="slidenum">
              <a:rPr lang="en-US" smtClean="0"/>
              <a:t>‹#›</a:t>
            </a:fld>
            <a:endParaRPr lang="en-US"/>
          </a:p>
        </p:txBody>
      </p:sp>
    </p:spTree>
    <p:extLst>
      <p:ext uri="{BB962C8B-B14F-4D97-AF65-F5344CB8AC3E}">
        <p14:creationId xmlns:p14="http://schemas.microsoft.com/office/powerpoint/2010/main" val="1363906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500">
        <p15:prstTrans prst="fracture"/>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452C8-0591-4C21-9BB5-27E6C0AA5C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CD2CEC9-AC72-4591-B7E6-10960B90C0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5ED7CA4-8829-4DD9-B086-371093FDE3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186682-B6DB-45F9-8933-10DCFDBD804F}"/>
              </a:ext>
            </a:extLst>
          </p:cNvPr>
          <p:cNvSpPr>
            <a:spLocks noGrp="1"/>
          </p:cNvSpPr>
          <p:nvPr>
            <p:ph type="dt" sz="half" idx="10"/>
          </p:nvPr>
        </p:nvSpPr>
        <p:spPr/>
        <p:txBody>
          <a:bodyPr/>
          <a:lstStyle/>
          <a:p>
            <a:fld id="{AFB63FE4-5DBD-4F80-BBC6-EBA7AA3CBF83}" type="datetimeFigureOut">
              <a:rPr lang="en-US" smtClean="0"/>
              <a:t>2/11/2021</a:t>
            </a:fld>
            <a:endParaRPr lang="en-US"/>
          </a:p>
        </p:txBody>
      </p:sp>
      <p:sp>
        <p:nvSpPr>
          <p:cNvPr id="6" name="Footer Placeholder 5">
            <a:extLst>
              <a:ext uri="{FF2B5EF4-FFF2-40B4-BE49-F238E27FC236}">
                <a16:creationId xmlns:a16="http://schemas.microsoft.com/office/drawing/2014/main" id="{CCDD88DF-9477-440E-884E-1ECBCB65BF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23448D-6991-41CB-B752-D92F23CBC1AF}"/>
              </a:ext>
            </a:extLst>
          </p:cNvPr>
          <p:cNvSpPr>
            <a:spLocks noGrp="1"/>
          </p:cNvSpPr>
          <p:nvPr>
            <p:ph type="sldNum" sz="quarter" idx="12"/>
          </p:nvPr>
        </p:nvSpPr>
        <p:spPr/>
        <p:txBody>
          <a:bodyPr/>
          <a:lstStyle/>
          <a:p>
            <a:fld id="{B109AB44-5ACE-4757-846C-D5B53011D1F3}" type="slidenum">
              <a:rPr lang="en-US" smtClean="0"/>
              <a:t>‹#›</a:t>
            </a:fld>
            <a:endParaRPr lang="en-US"/>
          </a:p>
        </p:txBody>
      </p:sp>
    </p:spTree>
    <p:extLst>
      <p:ext uri="{BB962C8B-B14F-4D97-AF65-F5344CB8AC3E}">
        <p14:creationId xmlns:p14="http://schemas.microsoft.com/office/powerpoint/2010/main" val="237130649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500">
        <p15:prstTrans prst="fracture"/>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0A775E-6189-4798-984C-3C416FA678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3B84CE7-C1DF-4A0A-BCA5-82EAA6BFEF6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4B4AE6-B64C-49FE-B28F-E2FBB70A68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B63FE4-5DBD-4F80-BBC6-EBA7AA3CBF83}" type="datetimeFigureOut">
              <a:rPr lang="en-US" smtClean="0"/>
              <a:t>2/11/2021</a:t>
            </a:fld>
            <a:endParaRPr lang="en-US"/>
          </a:p>
        </p:txBody>
      </p:sp>
      <p:sp>
        <p:nvSpPr>
          <p:cNvPr id="5" name="Footer Placeholder 4">
            <a:extLst>
              <a:ext uri="{FF2B5EF4-FFF2-40B4-BE49-F238E27FC236}">
                <a16:creationId xmlns:a16="http://schemas.microsoft.com/office/drawing/2014/main" id="{2DBECC28-6D15-4040-93CE-6F311746F1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ACF4528-399C-475E-A4DB-F4A0BE5B1C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09AB44-5ACE-4757-846C-D5B53011D1F3}" type="slidenum">
              <a:rPr lang="en-US" smtClean="0"/>
              <a:t>‹#›</a:t>
            </a:fld>
            <a:endParaRPr lang="en-US"/>
          </a:p>
        </p:txBody>
      </p:sp>
    </p:spTree>
    <p:extLst>
      <p:ext uri="{BB962C8B-B14F-4D97-AF65-F5344CB8AC3E}">
        <p14:creationId xmlns:p14="http://schemas.microsoft.com/office/powerpoint/2010/main" val="3187878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5="http://schemas.microsoft.com/office/powerpoint/2012/main" Requires="p15">
      <p:transition xmlns:p14="http://schemas.microsoft.com/office/powerpoint/2010/main" spd="slow" p14:dur="1500">
        <p15:prstTrans prst="fracture"/>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DB57C-BE0C-44FE-A101-6F1ED363C289}"/>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A1324CCD-C215-4565-B7D2-369834B01A67}"/>
              </a:ext>
            </a:extLst>
          </p:cNvPr>
          <p:cNvSpPr>
            <a:spLocks noGrp="1"/>
          </p:cNvSpPr>
          <p:nvPr>
            <p:ph type="subTitle" idx="1"/>
          </p:nvPr>
        </p:nvSpPr>
        <p:spPr/>
        <p:txBody>
          <a:bodyPr/>
          <a:lstStyle/>
          <a:p>
            <a:endParaRPr lang="en-US"/>
          </a:p>
        </p:txBody>
      </p:sp>
      <p:pic>
        <p:nvPicPr>
          <p:cNvPr id="1026" name="Picture 2" descr="Why Do We Suffer? | Women's Devotional morningrace.com | Suffer, This or  that questions, Devotions">
            <a:extLst>
              <a:ext uri="{FF2B5EF4-FFF2-40B4-BE49-F238E27FC236}">
                <a16:creationId xmlns:a16="http://schemas.microsoft.com/office/drawing/2014/main" id="{672899B5-C12D-4430-A349-0301FE5E34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5"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473283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500">
        <p15:prstTrans prst="fracture"/>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32537-D251-4FE5-ACE1-D4464A344BB6}"/>
              </a:ext>
            </a:extLst>
          </p:cNvPr>
          <p:cNvSpPr>
            <a:spLocks noGrp="1"/>
          </p:cNvSpPr>
          <p:nvPr>
            <p:ph type="title"/>
          </p:nvPr>
        </p:nvSpPr>
        <p:spPr/>
        <p:txBody>
          <a:bodyPr/>
          <a:lstStyle/>
          <a:p>
            <a:r>
              <a:rPr lang="en-US" b="1" dirty="0">
                <a:solidFill>
                  <a:schemeClr val="bg1"/>
                </a:solidFill>
              </a:rPr>
              <a:t>Why do we suffer?</a:t>
            </a:r>
            <a:br>
              <a:rPr lang="en-US" b="1" dirty="0">
                <a:solidFill>
                  <a:schemeClr val="bg1"/>
                </a:solidFill>
              </a:rPr>
            </a:br>
            <a:r>
              <a:rPr lang="en-US" b="1" dirty="0">
                <a:solidFill>
                  <a:schemeClr val="bg1"/>
                </a:solidFill>
              </a:rPr>
              <a:t>8 – Wake up call</a:t>
            </a:r>
          </a:p>
        </p:txBody>
      </p:sp>
      <p:sp>
        <p:nvSpPr>
          <p:cNvPr id="3" name="Content Placeholder 2">
            <a:extLst>
              <a:ext uri="{FF2B5EF4-FFF2-40B4-BE49-F238E27FC236}">
                <a16:creationId xmlns:a16="http://schemas.microsoft.com/office/drawing/2014/main" id="{D23A9043-9221-4F90-9361-08ACA186BEFB}"/>
              </a:ext>
            </a:extLst>
          </p:cNvPr>
          <p:cNvSpPr>
            <a:spLocks noGrp="1"/>
          </p:cNvSpPr>
          <p:nvPr>
            <p:ph idx="1"/>
          </p:nvPr>
        </p:nvSpPr>
        <p:spPr>
          <a:xfrm>
            <a:off x="838200" y="2124222"/>
            <a:ext cx="10515600" cy="4368653"/>
          </a:xfrm>
        </p:spPr>
        <p:txBody>
          <a:bodyPr>
            <a:normAutofit/>
          </a:bodyPr>
          <a:lstStyle/>
          <a:p>
            <a:r>
              <a:rPr lang="en-US" sz="3200" dirty="0">
                <a:solidFill>
                  <a:schemeClr val="bg1"/>
                </a:solidFill>
                <a:latin typeface="Verdana" panose="020B0604030504040204" pitchFamily="34" charset="0"/>
              </a:rPr>
              <a:t>Suffering gets our attention</a:t>
            </a:r>
          </a:p>
          <a:p>
            <a:endParaRPr lang="en-US" sz="3200" dirty="0">
              <a:solidFill>
                <a:schemeClr val="bg1"/>
              </a:solidFill>
              <a:latin typeface="Verdana" panose="020B0604030504040204" pitchFamily="34" charset="0"/>
            </a:endParaRPr>
          </a:p>
          <a:p>
            <a:r>
              <a:rPr lang="en-US" sz="3200" dirty="0">
                <a:solidFill>
                  <a:schemeClr val="bg1"/>
                </a:solidFill>
                <a:latin typeface="Verdana" panose="020B0604030504040204" pitchFamily="34" charset="0"/>
              </a:rPr>
              <a:t>It makes us re-evaluate our life, priorities</a:t>
            </a:r>
          </a:p>
          <a:p>
            <a:endParaRPr lang="en-US" sz="3200" dirty="0">
              <a:solidFill>
                <a:schemeClr val="bg1"/>
              </a:solidFill>
              <a:latin typeface="Verdana" panose="020B0604030504040204" pitchFamily="34" charset="0"/>
            </a:endParaRPr>
          </a:p>
          <a:p>
            <a:r>
              <a:rPr lang="en-US" sz="3200" dirty="0">
                <a:solidFill>
                  <a:schemeClr val="bg1"/>
                </a:solidFill>
                <a:latin typeface="Verdana" panose="020B0604030504040204" pitchFamily="34" charset="0"/>
              </a:rPr>
              <a:t>Plagues on Egypt</a:t>
            </a:r>
          </a:p>
          <a:p>
            <a:r>
              <a:rPr lang="en-US" sz="3200" dirty="0">
                <a:solidFill>
                  <a:schemeClr val="bg1"/>
                </a:solidFill>
                <a:latin typeface="Verdana" panose="020B0604030504040204" pitchFamily="34" charset="0"/>
              </a:rPr>
              <a:t>40 days and Nineveh will be destroyed</a:t>
            </a:r>
          </a:p>
          <a:p>
            <a:r>
              <a:rPr lang="en-US" sz="3200" dirty="0">
                <a:solidFill>
                  <a:schemeClr val="bg1"/>
                </a:solidFill>
                <a:latin typeface="Verdana" panose="020B0604030504040204" pitchFamily="34" charset="0"/>
              </a:rPr>
              <a:t>70 years of captivity in Babylon</a:t>
            </a:r>
          </a:p>
          <a:p>
            <a:pPr marL="0" indent="0">
              <a:buNone/>
            </a:pPr>
            <a:endParaRPr lang="en-US" sz="3200" dirty="0">
              <a:solidFill>
                <a:schemeClr val="bg1"/>
              </a:solidFill>
              <a:latin typeface="Verdana" panose="020B0604030504040204" pitchFamily="34" charset="0"/>
            </a:endParaRPr>
          </a:p>
          <a:p>
            <a:endParaRPr lang="en-US" sz="3200" b="0" i="0" u="none" strike="noStrike" baseline="0" dirty="0">
              <a:solidFill>
                <a:schemeClr val="bg1"/>
              </a:solidFill>
              <a:latin typeface="Verdana" panose="020B0604030504040204" pitchFamily="34" charset="0"/>
            </a:endParaRPr>
          </a:p>
          <a:p>
            <a:endParaRPr lang="en-US" sz="3200" b="0" i="0" u="none" strike="noStrike" baseline="0" dirty="0">
              <a:solidFill>
                <a:schemeClr val="bg1"/>
              </a:solidFill>
              <a:latin typeface="Verdana" panose="020B0604030504040204" pitchFamily="34" charset="0"/>
            </a:endParaRPr>
          </a:p>
          <a:p>
            <a:pPr marR="0" algn="l" rtl="0"/>
            <a:endParaRPr lang="en-US" sz="1800" b="0" i="0" u="none" strike="noStrike" baseline="0" dirty="0">
              <a:solidFill>
                <a:srgbClr val="808080"/>
              </a:solidFill>
              <a:latin typeface="Verdana" panose="020B0604030504040204" pitchFamily="34" charset="0"/>
            </a:endParaRPr>
          </a:p>
        </p:txBody>
      </p:sp>
    </p:spTree>
    <p:extLst>
      <p:ext uri="{BB962C8B-B14F-4D97-AF65-F5344CB8AC3E}">
        <p14:creationId xmlns:p14="http://schemas.microsoft.com/office/powerpoint/2010/main" val="59532729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500">
        <p15:prstTrans prst="fracture"/>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32537-D251-4FE5-ACE1-D4464A344BB6}"/>
              </a:ext>
            </a:extLst>
          </p:cNvPr>
          <p:cNvSpPr>
            <a:spLocks noGrp="1"/>
          </p:cNvSpPr>
          <p:nvPr>
            <p:ph type="title"/>
          </p:nvPr>
        </p:nvSpPr>
        <p:spPr/>
        <p:txBody>
          <a:bodyPr/>
          <a:lstStyle/>
          <a:p>
            <a:r>
              <a:rPr lang="en-US" b="1" dirty="0">
                <a:solidFill>
                  <a:schemeClr val="bg1"/>
                </a:solidFill>
              </a:rPr>
              <a:t>Why do we suffer?</a:t>
            </a:r>
            <a:br>
              <a:rPr lang="en-US" b="1" dirty="0">
                <a:solidFill>
                  <a:schemeClr val="bg1"/>
                </a:solidFill>
              </a:rPr>
            </a:br>
            <a:r>
              <a:rPr lang="en-US" b="1" dirty="0">
                <a:solidFill>
                  <a:schemeClr val="bg1"/>
                </a:solidFill>
              </a:rPr>
              <a:t>9 – Fits in God’s plan</a:t>
            </a:r>
          </a:p>
        </p:txBody>
      </p:sp>
      <p:sp>
        <p:nvSpPr>
          <p:cNvPr id="3" name="Content Placeholder 2">
            <a:extLst>
              <a:ext uri="{FF2B5EF4-FFF2-40B4-BE49-F238E27FC236}">
                <a16:creationId xmlns:a16="http://schemas.microsoft.com/office/drawing/2014/main" id="{D23A9043-9221-4F90-9361-08ACA186BEFB}"/>
              </a:ext>
            </a:extLst>
          </p:cNvPr>
          <p:cNvSpPr>
            <a:spLocks noGrp="1"/>
          </p:cNvSpPr>
          <p:nvPr>
            <p:ph idx="1"/>
          </p:nvPr>
        </p:nvSpPr>
        <p:spPr>
          <a:xfrm>
            <a:off x="838200" y="2124222"/>
            <a:ext cx="10515600" cy="4368653"/>
          </a:xfrm>
        </p:spPr>
        <p:txBody>
          <a:bodyPr>
            <a:normAutofit/>
          </a:bodyPr>
          <a:lstStyle/>
          <a:p>
            <a:pPr marR="0" algn="l" rtl="0"/>
            <a:r>
              <a:rPr lang="en-US" sz="3200" dirty="0">
                <a:solidFill>
                  <a:schemeClr val="bg1"/>
                </a:solidFill>
                <a:latin typeface="Verdana" panose="020B0604030504040204" pitchFamily="34" charset="0"/>
              </a:rPr>
              <a:t>Joseph and his brothers </a:t>
            </a:r>
          </a:p>
          <a:p>
            <a:pPr marR="0" algn="l" rtl="0"/>
            <a:r>
              <a:rPr lang="en-US" sz="3200" b="0" i="0" u="none" strike="noStrike" baseline="0" dirty="0">
                <a:solidFill>
                  <a:schemeClr val="bg1"/>
                </a:solidFill>
                <a:latin typeface="Verdana" panose="020B0604030504040204" pitchFamily="34" charset="0"/>
              </a:rPr>
              <a:t>(Genesis 45:4-5)  And Joseph said to his brothers, "Please come near to me." So they came near. Then he said: "I </a:t>
            </a:r>
            <a:r>
              <a:rPr lang="en-US" sz="3200" b="0" i="1" u="none" strike="noStrike" baseline="0" dirty="0">
                <a:solidFill>
                  <a:schemeClr val="bg1"/>
                </a:solidFill>
                <a:latin typeface="Verdana" panose="020B0604030504040204" pitchFamily="34" charset="0"/>
              </a:rPr>
              <a:t>am</a:t>
            </a:r>
            <a:r>
              <a:rPr lang="en-US" sz="3200" b="0" i="0" u="none" strike="noStrike" baseline="0" dirty="0">
                <a:solidFill>
                  <a:schemeClr val="bg1"/>
                </a:solidFill>
                <a:latin typeface="Verdana" panose="020B0604030504040204" pitchFamily="34" charset="0"/>
              </a:rPr>
              <a:t> Joseph your brother, whom you sold into Egypt. (5)  But now, do not therefore be grieved or angry with yourselves because you sold me here; for God sent me before you to preserve life.</a:t>
            </a:r>
          </a:p>
        </p:txBody>
      </p:sp>
    </p:spTree>
    <p:extLst>
      <p:ext uri="{BB962C8B-B14F-4D97-AF65-F5344CB8AC3E}">
        <p14:creationId xmlns:p14="http://schemas.microsoft.com/office/powerpoint/2010/main" val="312582682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500">
        <p15:prstTrans prst="fracture"/>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32537-D251-4FE5-ACE1-D4464A344BB6}"/>
              </a:ext>
            </a:extLst>
          </p:cNvPr>
          <p:cNvSpPr>
            <a:spLocks noGrp="1"/>
          </p:cNvSpPr>
          <p:nvPr>
            <p:ph type="title"/>
          </p:nvPr>
        </p:nvSpPr>
        <p:spPr/>
        <p:txBody>
          <a:bodyPr/>
          <a:lstStyle/>
          <a:p>
            <a:r>
              <a:rPr lang="en-US" b="1" dirty="0">
                <a:solidFill>
                  <a:schemeClr val="bg1"/>
                </a:solidFill>
              </a:rPr>
              <a:t>Why do we suffer?</a:t>
            </a:r>
            <a:br>
              <a:rPr lang="en-US" b="1" dirty="0">
                <a:solidFill>
                  <a:schemeClr val="bg1"/>
                </a:solidFill>
              </a:rPr>
            </a:br>
            <a:r>
              <a:rPr lang="en-US" b="1" dirty="0">
                <a:solidFill>
                  <a:schemeClr val="bg1"/>
                </a:solidFill>
              </a:rPr>
              <a:t>9 – Fits in God’s plan</a:t>
            </a:r>
          </a:p>
        </p:txBody>
      </p:sp>
      <p:sp>
        <p:nvSpPr>
          <p:cNvPr id="3" name="Content Placeholder 2">
            <a:extLst>
              <a:ext uri="{FF2B5EF4-FFF2-40B4-BE49-F238E27FC236}">
                <a16:creationId xmlns:a16="http://schemas.microsoft.com/office/drawing/2014/main" id="{D23A9043-9221-4F90-9361-08ACA186BEFB}"/>
              </a:ext>
            </a:extLst>
          </p:cNvPr>
          <p:cNvSpPr>
            <a:spLocks noGrp="1"/>
          </p:cNvSpPr>
          <p:nvPr>
            <p:ph idx="1"/>
          </p:nvPr>
        </p:nvSpPr>
        <p:spPr>
          <a:xfrm>
            <a:off x="838200" y="1800666"/>
            <a:ext cx="10515600" cy="4692210"/>
          </a:xfrm>
        </p:spPr>
        <p:txBody>
          <a:bodyPr>
            <a:noAutofit/>
          </a:bodyPr>
          <a:lstStyle/>
          <a:p>
            <a:pPr marR="0" algn="l" rtl="0"/>
            <a:r>
              <a:rPr lang="en-US" sz="3200" b="0" i="0" u="none" strike="noStrike" baseline="0" dirty="0">
                <a:solidFill>
                  <a:schemeClr val="bg1"/>
                </a:solidFill>
                <a:latin typeface="Verdana" panose="020B0604030504040204" pitchFamily="34" charset="0"/>
              </a:rPr>
              <a:t>Esther and Haman</a:t>
            </a:r>
          </a:p>
          <a:p>
            <a:pPr marR="0" algn="l" rtl="0"/>
            <a:r>
              <a:rPr lang="en-US" sz="3200" b="0" i="0" u="none" strike="noStrike" baseline="0" dirty="0">
                <a:solidFill>
                  <a:schemeClr val="bg1"/>
                </a:solidFill>
                <a:latin typeface="Verdana" panose="020B0604030504040204" pitchFamily="34" charset="0"/>
              </a:rPr>
              <a:t>(Esther 4:13-14)  And Mordecai told </a:t>
            </a:r>
            <a:r>
              <a:rPr lang="en-US" sz="3200" b="0" i="1" u="none" strike="noStrike" baseline="0" dirty="0">
                <a:solidFill>
                  <a:schemeClr val="bg1"/>
                </a:solidFill>
                <a:latin typeface="Verdana" panose="020B0604030504040204" pitchFamily="34" charset="0"/>
              </a:rPr>
              <a:t>them</a:t>
            </a:r>
            <a:r>
              <a:rPr lang="en-US" sz="3200" b="0" i="0" u="none" strike="noStrike" baseline="0" dirty="0">
                <a:solidFill>
                  <a:schemeClr val="bg1"/>
                </a:solidFill>
                <a:latin typeface="Verdana" panose="020B0604030504040204" pitchFamily="34" charset="0"/>
              </a:rPr>
              <a:t> to answer Esther: "Do not think in your heart that you will escape in the king's palace any more than all the other Jews. (14)  For if you remain completely silent at this time, relief and deliverance will arise for the Jews from another place, but you and your father's house will perish. Yet who knows whether you have come to the kingdom for </a:t>
            </a:r>
            <a:r>
              <a:rPr lang="en-US" sz="3200" b="0" i="1" u="none" strike="noStrike" baseline="0" dirty="0">
                <a:solidFill>
                  <a:schemeClr val="bg1"/>
                </a:solidFill>
                <a:latin typeface="Verdana" panose="020B0604030504040204" pitchFamily="34" charset="0"/>
              </a:rPr>
              <a:t>such</a:t>
            </a:r>
            <a:r>
              <a:rPr lang="en-US" sz="3200" b="0" i="0" u="none" strike="noStrike" baseline="0" dirty="0">
                <a:solidFill>
                  <a:schemeClr val="bg1"/>
                </a:solidFill>
                <a:latin typeface="Verdana" panose="020B0604030504040204" pitchFamily="34" charset="0"/>
              </a:rPr>
              <a:t> a time as this?"</a:t>
            </a:r>
          </a:p>
        </p:txBody>
      </p:sp>
    </p:spTree>
    <p:extLst>
      <p:ext uri="{BB962C8B-B14F-4D97-AF65-F5344CB8AC3E}">
        <p14:creationId xmlns:p14="http://schemas.microsoft.com/office/powerpoint/2010/main" val="188533104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500">
        <p15:prstTrans prst="fracture"/>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32537-D251-4FE5-ACE1-D4464A344BB6}"/>
              </a:ext>
            </a:extLst>
          </p:cNvPr>
          <p:cNvSpPr>
            <a:spLocks noGrp="1"/>
          </p:cNvSpPr>
          <p:nvPr>
            <p:ph type="title"/>
          </p:nvPr>
        </p:nvSpPr>
        <p:spPr>
          <a:xfrm>
            <a:off x="838200" y="365126"/>
            <a:ext cx="10515600" cy="774358"/>
          </a:xfrm>
        </p:spPr>
        <p:txBody>
          <a:bodyPr/>
          <a:lstStyle/>
          <a:p>
            <a:r>
              <a:rPr lang="en-US" b="1" dirty="0">
                <a:solidFill>
                  <a:schemeClr val="bg1"/>
                </a:solidFill>
              </a:rPr>
              <a:t>THE KEY WORD IS - ENDURE</a:t>
            </a:r>
          </a:p>
        </p:txBody>
      </p:sp>
      <p:sp>
        <p:nvSpPr>
          <p:cNvPr id="3" name="Content Placeholder 2">
            <a:extLst>
              <a:ext uri="{FF2B5EF4-FFF2-40B4-BE49-F238E27FC236}">
                <a16:creationId xmlns:a16="http://schemas.microsoft.com/office/drawing/2014/main" id="{D23A9043-9221-4F90-9361-08ACA186BEFB}"/>
              </a:ext>
            </a:extLst>
          </p:cNvPr>
          <p:cNvSpPr>
            <a:spLocks noGrp="1"/>
          </p:cNvSpPr>
          <p:nvPr>
            <p:ph idx="1"/>
          </p:nvPr>
        </p:nvSpPr>
        <p:spPr>
          <a:xfrm>
            <a:off x="562707" y="1463040"/>
            <a:ext cx="11085341" cy="5029836"/>
          </a:xfrm>
        </p:spPr>
        <p:txBody>
          <a:bodyPr>
            <a:noAutofit/>
          </a:bodyPr>
          <a:lstStyle/>
          <a:p>
            <a:pPr marR="0" algn="l" rtl="0"/>
            <a:r>
              <a:rPr lang="en-US" sz="3600" b="0" i="0" u="none" strike="noStrike" baseline="0" dirty="0">
                <a:solidFill>
                  <a:schemeClr val="bg1"/>
                </a:solidFill>
                <a:latin typeface="Verdana" panose="020B0604030504040204" pitchFamily="34" charset="0"/>
              </a:rPr>
              <a:t>(James 5:10-11)  My brethren, take the prophets, who spoke in the name of the Lord, as an example of suffering and </a:t>
            </a:r>
            <a:r>
              <a:rPr lang="en-US" sz="3600" b="1" i="0" u="sng" strike="noStrike" baseline="0" dirty="0">
                <a:solidFill>
                  <a:schemeClr val="bg1"/>
                </a:solidFill>
                <a:latin typeface="Verdana" panose="020B0604030504040204" pitchFamily="34" charset="0"/>
              </a:rPr>
              <a:t>patience</a:t>
            </a:r>
            <a:r>
              <a:rPr lang="en-US" sz="3600" b="0" i="0" u="none" strike="noStrike" baseline="0" dirty="0">
                <a:solidFill>
                  <a:schemeClr val="bg1"/>
                </a:solidFill>
                <a:latin typeface="Verdana" panose="020B0604030504040204" pitchFamily="34" charset="0"/>
              </a:rPr>
              <a:t>.</a:t>
            </a:r>
          </a:p>
          <a:p>
            <a:pPr marR="0" algn="l" rtl="0"/>
            <a:r>
              <a:rPr lang="en-US" sz="3600" b="0" i="0" u="none" strike="noStrike" baseline="0" dirty="0">
                <a:solidFill>
                  <a:schemeClr val="bg1"/>
                </a:solidFill>
                <a:latin typeface="Verdana" panose="020B0604030504040204" pitchFamily="34" charset="0"/>
              </a:rPr>
              <a:t>(11)  Indeed we count them blessed who </a:t>
            </a:r>
            <a:r>
              <a:rPr lang="en-US" sz="3600" b="1" i="0" u="sng" strike="noStrike" baseline="0" dirty="0">
                <a:solidFill>
                  <a:schemeClr val="bg1"/>
                </a:solidFill>
                <a:latin typeface="Verdana" panose="020B0604030504040204" pitchFamily="34" charset="0"/>
              </a:rPr>
              <a:t>endure</a:t>
            </a:r>
            <a:r>
              <a:rPr lang="en-US" sz="3600" b="0" i="0" u="none" strike="noStrike" baseline="0" dirty="0">
                <a:solidFill>
                  <a:schemeClr val="bg1"/>
                </a:solidFill>
                <a:latin typeface="Verdana" panose="020B0604030504040204" pitchFamily="34" charset="0"/>
              </a:rPr>
              <a:t>. You have heard of the </a:t>
            </a:r>
            <a:r>
              <a:rPr lang="en-US" sz="3600" b="1" i="0" u="sng" strike="noStrike" baseline="0" dirty="0">
                <a:solidFill>
                  <a:schemeClr val="bg1"/>
                </a:solidFill>
                <a:latin typeface="Verdana" panose="020B0604030504040204" pitchFamily="34" charset="0"/>
              </a:rPr>
              <a:t>perseverance</a:t>
            </a:r>
            <a:r>
              <a:rPr lang="en-US" sz="3600" b="0" i="0" u="none" strike="noStrike" baseline="0" dirty="0">
                <a:solidFill>
                  <a:schemeClr val="bg1"/>
                </a:solidFill>
                <a:latin typeface="Verdana" panose="020B0604030504040204" pitchFamily="34" charset="0"/>
              </a:rPr>
              <a:t> of Job and seen the end </a:t>
            </a:r>
            <a:r>
              <a:rPr lang="en-US" sz="3600" b="0" i="1" u="none" strike="noStrike" baseline="0" dirty="0">
                <a:solidFill>
                  <a:schemeClr val="bg1"/>
                </a:solidFill>
                <a:latin typeface="Verdana" panose="020B0604030504040204" pitchFamily="34" charset="0"/>
              </a:rPr>
              <a:t>intended by</a:t>
            </a:r>
            <a:r>
              <a:rPr lang="en-US" sz="3600" b="0" i="0" u="none" strike="noStrike" baseline="0" dirty="0">
                <a:solidFill>
                  <a:schemeClr val="bg1"/>
                </a:solidFill>
                <a:latin typeface="Verdana" panose="020B0604030504040204" pitchFamily="34" charset="0"/>
              </a:rPr>
              <a:t> the Lord—that the Lord is very compassionate and merciful.</a:t>
            </a:r>
          </a:p>
        </p:txBody>
      </p:sp>
    </p:spTree>
    <p:extLst>
      <p:ext uri="{BB962C8B-B14F-4D97-AF65-F5344CB8AC3E}">
        <p14:creationId xmlns:p14="http://schemas.microsoft.com/office/powerpoint/2010/main" val="347405426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500">
        <p15:prstTrans prst="fracture"/>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32537-D251-4FE5-ACE1-D4464A344BB6}"/>
              </a:ext>
            </a:extLst>
          </p:cNvPr>
          <p:cNvSpPr>
            <a:spLocks noGrp="1"/>
          </p:cNvSpPr>
          <p:nvPr>
            <p:ph type="title"/>
          </p:nvPr>
        </p:nvSpPr>
        <p:spPr/>
        <p:txBody>
          <a:bodyPr/>
          <a:lstStyle/>
          <a:p>
            <a:r>
              <a:rPr lang="en-US" b="1" dirty="0">
                <a:solidFill>
                  <a:schemeClr val="bg1"/>
                </a:solidFill>
              </a:rPr>
              <a:t>ASK GOD: Why do we suffer?</a:t>
            </a:r>
          </a:p>
        </p:txBody>
      </p:sp>
      <p:sp>
        <p:nvSpPr>
          <p:cNvPr id="3" name="Content Placeholder 2">
            <a:extLst>
              <a:ext uri="{FF2B5EF4-FFF2-40B4-BE49-F238E27FC236}">
                <a16:creationId xmlns:a16="http://schemas.microsoft.com/office/drawing/2014/main" id="{D23A9043-9221-4F90-9361-08ACA186BEFB}"/>
              </a:ext>
            </a:extLst>
          </p:cNvPr>
          <p:cNvSpPr>
            <a:spLocks noGrp="1"/>
          </p:cNvSpPr>
          <p:nvPr>
            <p:ph idx="1"/>
          </p:nvPr>
        </p:nvSpPr>
        <p:spPr>
          <a:xfrm>
            <a:off x="838200" y="1885071"/>
            <a:ext cx="6814625" cy="4607804"/>
          </a:xfrm>
        </p:spPr>
        <p:txBody>
          <a:bodyPr>
            <a:normAutofit/>
          </a:bodyPr>
          <a:lstStyle/>
          <a:p>
            <a:r>
              <a:rPr lang="en-US" sz="3200" dirty="0">
                <a:solidFill>
                  <a:schemeClr val="bg1"/>
                </a:solidFill>
              </a:rPr>
              <a:t>One of the most asked questions is about suffering.</a:t>
            </a:r>
          </a:p>
          <a:p>
            <a:r>
              <a:rPr lang="en-US" sz="3200" dirty="0">
                <a:solidFill>
                  <a:schemeClr val="bg1"/>
                </a:solidFill>
              </a:rPr>
              <a:t>The question takes many forms.</a:t>
            </a:r>
          </a:p>
          <a:p>
            <a:r>
              <a:rPr lang="en-US" sz="3200" dirty="0">
                <a:solidFill>
                  <a:schemeClr val="bg1"/>
                </a:solidFill>
              </a:rPr>
              <a:t>NOTE: Several lessons will focus on different forms of the question.</a:t>
            </a:r>
          </a:p>
          <a:p>
            <a:r>
              <a:rPr lang="en-US" sz="3200" dirty="0">
                <a:solidFill>
                  <a:schemeClr val="bg1"/>
                </a:solidFill>
              </a:rPr>
              <a:t>Aren’t Christians supposed to be blessed and happy? Then why am I hurting and suffering?</a:t>
            </a:r>
          </a:p>
        </p:txBody>
      </p:sp>
      <p:pic>
        <p:nvPicPr>
          <p:cNvPr id="5" name="Picture 4">
            <a:extLst>
              <a:ext uri="{FF2B5EF4-FFF2-40B4-BE49-F238E27FC236}">
                <a16:creationId xmlns:a16="http://schemas.microsoft.com/office/drawing/2014/main" id="{24595305-E99E-4E24-98B3-44BEB82918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4351" y="2115723"/>
            <a:ext cx="4637649" cy="3047120"/>
          </a:xfrm>
          <a:prstGeom prst="rect">
            <a:avLst/>
          </a:prstGeom>
        </p:spPr>
      </p:pic>
    </p:spTree>
    <p:extLst>
      <p:ext uri="{BB962C8B-B14F-4D97-AF65-F5344CB8AC3E}">
        <p14:creationId xmlns:p14="http://schemas.microsoft.com/office/powerpoint/2010/main" val="35964669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500">
        <p15:prstTrans prst="fracture"/>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32537-D251-4FE5-ACE1-D4464A344BB6}"/>
              </a:ext>
            </a:extLst>
          </p:cNvPr>
          <p:cNvSpPr>
            <a:spLocks noGrp="1"/>
          </p:cNvSpPr>
          <p:nvPr>
            <p:ph type="title"/>
          </p:nvPr>
        </p:nvSpPr>
        <p:spPr/>
        <p:txBody>
          <a:bodyPr/>
          <a:lstStyle/>
          <a:p>
            <a:r>
              <a:rPr lang="en-US" b="1" dirty="0">
                <a:solidFill>
                  <a:schemeClr val="bg1"/>
                </a:solidFill>
              </a:rPr>
              <a:t>Why do we suffer?</a:t>
            </a:r>
            <a:br>
              <a:rPr lang="en-US" b="1" dirty="0">
                <a:solidFill>
                  <a:schemeClr val="bg1"/>
                </a:solidFill>
              </a:rPr>
            </a:br>
            <a:r>
              <a:rPr lang="en-US" b="1" dirty="0">
                <a:solidFill>
                  <a:schemeClr val="bg1"/>
                </a:solidFill>
              </a:rPr>
              <a:t>1 – We are in a world under a curse</a:t>
            </a:r>
          </a:p>
        </p:txBody>
      </p:sp>
      <p:sp>
        <p:nvSpPr>
          <p:cNvPr id="3" name="Content Placeholder 2">
            <a:extLst>
              <a:ext uri="{FF2B5EF4-FFF2-40B4-BE49-F238E27FC236}">
                <a16:creationId xmlns:a16="http://schemas.microsoft.com/office/drawing/2014/main" id="{D23A9043-9221-4F90-9361-08ACA186BEFB}"/>
              </a:ext>
            </a:extLst>
          </p:cNvPr>
          <p:cNvSpPr>
            <a:spLocks noGrp="1"/>
          </p:cNvSpPr>
          <p:nvPr>
            <p:ph idx="1"/>
          </p:nvPr>
        </p:nvSpPr>
        <p:spPr>
          <a:xfrm>
            <a:off x="422031" y="1814732"/>
            <a:ext cx="11211951" cy="4678143"/>
          </a:xfrm>
        </p:spPr>
        <p:txBody>
          <a:bodyPr>
            <a:noAutofit/>
          </a:bodyPr>
          <a:lstStyle/>
          <a:p>
            <a:pPr marR="0" algn="l" rtl="0"/>
            <a:r>
              <a:rPr lang="en-US" b="0" i="0" u="none" strike="noStrike" baseline="0" dirty="0">
                <a:solidFill>
                  <a:schemeClr val="bg1"/>
                </a:solidFill>
                <a:latin typeface="Verdana" panose="020B0604030504040204" pitchFamily="34" charset="0"/>
              </a:rPr>
              <a:t>(Genesis 3:16-17)  To the woman He said: "I will greatly multiply your sorrow and your conception; In pain you shall bring forth children; Your desire </a:t>
            </a:r>
            <a:r>
              <a:rPr lang="en-US" b="0" i="1" u="none" strike="noStrike" baseline="0" dirty="0">
                <a:solidFill>
                  <a:schemeClr val="bg1"/>
                </a:solidFill>
                <a:latin typeface="Verdana" panose="020B0604030504040204" pitchFamily="34" charset="0"/>
              </a:rPr>
              <a:t>shall be</a:t>
            </a:r>
            <a:r>
              <a:rPr lang="en-US" b="0" i="0" u="none" strike="noStrike" baseline="0" dirty="0">
                <a:solidFill>
                  <a:schemeClr val="bg1"/>
                </a:solidFill>
                <a:latin typeface="Verdana" panose="020B0604030504040204" pitchFamily="34" charset="0"/>
              </a:rPr>
              <a:t> for your husband, And he shall rule over you.“ (17)  Then to Adam He said, "Because you have heeded the voice of your wife, and have eaten from the tree of which I commanded you, saying, 'You shall not eat of it': "Cursed </a:t>
            </a:r>
            <a:r>
              <a:rPr lang="en-US" b="0" i="1" u="none" strike="noStrike" baseline="0" dirty="0">
                <a:solidFill>
                  <a:schemeClr val="bg1"/>
                </a:solidFill>
                <a:latin typeface="Verdana" panose="020B0604030504040204" pitchFamily="34" charset="0"/>
              </a:rPr>
              <a:t>is</a:t>
            </a:r>
            <a:r>
              <a:rPr lang="en-US" b="0" i="0" u="none" strike="noStrike" baseline="0" dirty="0">
                <a:solidFill>
                  <a:schemeClr val="bg1"/>
                </a:solidFill>
                <a:latin typeface="Verdana" panose="020B0604030504040204" pitchFamily="34" charset="0"/>
              </a:rPr>
              <a:t> the ground for your sake; In toil you shall eat </a:t>
            </a:r>
            <a:r>
              <a:rPr lang="en-US" b="0" i="1" u="none" strike="noStrike" baseline="0" dirty="0">
                <a:solidFill>
                  <a:schemeClr val="bg1"/>
                </a:solidFill>
                <a:latin typeface="Verdana" panose="020B0604030504040204" pitchFamily="34" charset="0"/>
              </a:rPr>
              <a:t>of</a:t>
            </a:r>
            <a:r>
              <a:rPr lang="en-US" b="0" i="0" u="none" strike="noStrike" baseline="0" dirty="0">
                <a:solidFill>
                  <a:schemeClr val="bg1"/>
                </a:solidFill>
                <a:latin typeface="Verdana" panose="020B0604030504040204" pitchFamily="34" charset="0"/>
              </a:rPr>
              <a:t> it All the days of your life.</a:t>
            </a:r>
          </a:p>
          <a:p>
            <a:pPr marR="0" algn="l" rtl="0"/>
            <a:endParaRPr lang="en-US" b="0" i="0" u="none" strike="noStrike" baseline="0" dirty="0">
              <a:solidFill>
                <a:schemeClr val="bg1"/>
              </a:solidFill>
              <a:latin typeface="Verdana" panose="020B0604030504040204" pitchFamily="34" charset="0"/>
            </a:endParaRPr>
          </a:p>
          <a:p>
            <a:pPr marR="0" algn="l" rtl="0"/>
            <a:r>
              <a:rPr lang="en-US" dirty="0">
                <a:solidFill>
                  <a:schemeClr val="bg1"/>
                </a:solidFill>
                <a:latin typeface="Verdana" panose="020B0604030504040204" pitchFamily="34" charset="0"/>
              </a:rPr>
              <a:t>SORROW, PAIN, WORK, STRUGGLE, CURSED GROUND, THORNS</a:t>
            </a:r>
            <a:r>
              <a:rPr lang="en-US">
                <a:solidFill>
                  <a:schemeClr val="bg1"/>
                </a:solidFill>
                <a:latin typeface="Verdana" panose="020B0604030504040204" pitchFamily="34" charset="0"/>
              </a:rPr>
              <a:t>, TOIL, SWEAT</a:t>
            </a:r>
            <a:endParaRPr lang="en-US" b="0"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114419216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500">
        <p15:prstTrans prst="fracture"/>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32537-D251-4FE5-ACE1-D4464A344BB6}"/>
              </a:ext>
            </a:extLst>
          </p:cNvPr>
          <p:cNvSpPr>
            <a:spLocks noGrp="1"/>
          </p:cNvSpPr>
          <p:nvPr>
            <p:ph type="title"/>
          </p:nvPr>
        </p:nvSpPr>
        <p:spPr/>
        <p:txBody>
          <a:bodyPr/>
          <a:lstStyle/>
          <a:p>
            <a:r>
              <a:rPr lang="en-US" b="1" dirty="0">
                <a:solidFill>
                  <a:schemeClr val="bg1"/>
                </a:solidFill>
              </a:rPr>
              <a:t>Why do we suffer?</a:t>
            </a:r>
            <a:br>
              <a:rPr lang="en-US" b="1" dirty="0">
                <a:solidFill>
                  <a:schemeClr val="bg1"/>
                </a:solidFill>
              </a:rPr>
            </a:br>
            <a:r>
              <a:rPr lang="en-US" b="1" dirty="0">
                <a:solidFill>
                  <a:schemeClr val="bg1"/>
                </a:solidFill>
              </a:rPr>
              <a:t>2 – Self-caused</a:t>
            </a:r>
          </a:p>
        </p:txBody>
      </p:sp>
      <p:sp>
        <p:nvSpPr>
          <p:cNvPr id="3" name="Content Placeholder 2">
            <a:extLst>
              <a:ext uri="{FF2B5EF4-FFF2-40B4-BE49-F238E27FC236}">
                <a16:creationId xmlns:a16="http://schemas.microsoft.com/office/drawing/2014/main" id="{D23A9043-9221-4F90-9361-08ACA186BEFB}"/>
              </a:ext>
            </a:extLst>
          </p:cNvPr>
          <p:cNvSpPr>
            <a:spLocks noGrp="1"/>
          </p:cNvSpPr>
          <p:nvPr>
            <p:ph idx="1"/>
          </p:nvPr>
        </p:nvSpPr>
        <p:spPr>
          <a:xfrm>
            <a:off x="838200" y="1969478"/>
            <a:ext cx="10515600" cy="4523398"/>
          </a:xfrm>
        </p:spPr>
        <p:txBody>
          <a:bodyPr>
            <a:normAutofit lnSpcReduction="10000"/>
          </a:bodyPr>
          <a:lstStyle/>
          <a:p>
            <a:pPr marR="0" algn="l" rtl="0"/>
            <a:r>
              <a:rPr lang="en-US" sz="3200" b="0" i="0" u="none" strike="noStrike" baseline="0" dirty="0">
                <a:solidFill>
                  <a:schemeClr val="bg1"/>
                </a:solidFill>
                <a:latin typeface="Verdana" panose="020B0604030504040204" pitchFamily="34" charset="0"/>
              </a:rPr>
              <a:t>Neglect of health – lack of exercise, rest, eat wrong</a:t>
            </a:r>
          </a:p>
          <a:p>
            <a:pPr marR="0" algn="l" rtl="0"/>
            <a:endParaRPr lang="en-US" sz="3200" b="0" i="0" u="none" strike="noStrike" baseline="0" dirty="0">
              <a:solidFill>
                <a:schemeClr val="bg1"/>
              </a:solidFill>
              <a:latin typeface="Verdana" panose="020B0604030504040204" pitchFamily="34" charset="0"/>
            </a:endParaRPr>
          </a:p>
          <a:p>
            <a:pPr marR="0" algn="l" rtl="0"/>
            <a:r>
              <a:rPr lang="en-US" sz="3200" dirty="0">
                <a:solidFill>
                  <a:schemeClr val="bg1"/>
                </a:solidFill>
                <a:latin typeface="Verdana" panose="020B0604030504040204" pitchFamily="34" charset="0"/>
              </a:rPr>
              <a:t>Abuse the body – drugs, alcohol</a:t>
            </a:r>
          </a:p>
          <a:p>
            <a:pPr marR="0" algn="l" rtl="0"/>
            <a:endParaRPr lang="en-US" sz="3200" dirty="0">
              <a:solidFill>
                <a:schemeClr val="bg1"/>
              </a:solidFill>
              <a:latin typeface="Verdana" panose="020B0604030504040204" pitchFamily="34" charset="0"/>
            </a:endParaRPr>
          </a:p>
          <a:p>
            <a:pPr marR="0" algn="l" rtl="0"/>
            <a:r>
              <a:rPr lang="en-US" sz="3200" b="0" i="0" u="none" strike="noStrike" baseline="0" dirty="0">
                <a:solidFill>
                  <a:schemeClr val="bg1"/>
                </a:solidFill>
                <a:latin typeface="Verdana" panose="020B0604030504040204" pitchFamily="34" charset="0"/>
              </a:rPr>
              <a:t>Neglect</a:t>
            </a:r>
            <a:r>
              <a:rPr lang="en-US" sz="3200" dirty="0">
                <a:solidFill>
                  <a:schemeClr val="bg1"/>
                </a:solidFill>
                <a:latin typeface="Verdana" panose="020B0604030504040204" pitchFamily="34" charset="0"/>
              </a:rPr>
              <a:t> </a:t>
            </a:r>
            <a:r>
              <a:rPr lang="en-US" sz="3200" b="0" i="0" u="none" strike="noStrike" baseline="0" dirty="0">
                <a:solidFill>
                  <a:schemeClr val="bg1"/>
                </a:solidFill>
                <a:latin typeface="Verdana" panose="020B0604030504040204" pitchFamily="34" charset="0"/>
              </a:rPr>
              <a:t>– careless </a:t>
            </a:r>
            <a:r>
              <a:rPr lang="en-US" sz="3200" dirty="0">
                <a:solidFill>
                  <a:schemeClr val="bg1"/>
                </a:solidFill>
                <a:latin typeface="Verdana" panose="020B0604030504040204" pitchFamily="34" charset="0"/>
              </a:rPr>
              <a:t>driving, shooting an “empty” gun</a:t>
            </a:r>
          </a:p>
          <a:p>
            <a:pPr marR="0" algn="l" rtl="0"/>
            <a:endParaRPr lang="en-US" sz="3200" dirty="0">
              <a:solidFill>
                <a:schemeClr val="bg1"/>
              </a:solidFill>
              <a:latin typeface="Verdana" panose="020B0604030504040204" pitchFamily="34" charset="0"/>
            </a:endParaRPr>
          </a:p>
          <a:p>
            <a:pPr marR="0" algn="l" rtl="0"/>
            <a:r>
              <a:rPr lang="en-US" sz="3200" b="0" i="0" u="none" strike="noStrike" baseline="0" dirty="0">
                <a:solidFill>
                  <a:schemeClr val="bg1"/>
                </a:solidFill>
                <a:latin typeface="Verdana" panose="020B0604030504040204" pitchFamily="34" charset="0"/>
              </a:rPr>
              <a:t>Doing risky things – cliff climbing, race car</a:t>
            </a:r>
          </a:p>
        </p:txBody>
      </p:sp>
    </p:spTree>
    <p:extLst>
      <p:ext uri="{BB962C8B-B14F-4D97-AF65-F5344CB8AC3E}">
        <p14:creationId xmlns:p14="http://schemas.microsoft.com/office/powerpoint/2010/main" val="371135696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500">
        <p15:prstTrans prst="fracture"/>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32537-D251-4FE5-ACE1-D4464A344BB6}"/>
              </a:ext>
            </a:extLst>
          </p:cNvPr>
          <p:cNvSpPr>
            <a:spLocks noGrp="1"/>
          </p:cNvSpPr>
          <p:nvPr>
            <p:ph type="title"/>
          </p:nvPr>
        </p:nvSpPr>
        <p:spPr/>
        <p:txBody>
          <a:bodyPr/>
          <a:lstStyle/>
          <a:p>
            <a:r>
              <a:rPr lang="en-US" b="1" dirty="0">
                <a:solidFill>
                  <a:schemeClr val="bg1"/>
                </a:solidFill>
              </a:rPr>
              <a:t>Why do we suffer?</a:t>
            </a:r>
            <a:br>
              <a:rPr lang="en-US" b="1" dirty="0">
                <a:solidFill>
                  <a:schemeClr val="bg1"/>
                </a:solidFill>
              </a:rPr>
            </a:br>
            <a:r>
              <a:rPr lang="en-US" b="1" dirty="0">
                <a:solidFill>
                  <a:schemeClr val="bg1"/>
                </a:solidFill>
              </a:rPr>
              <a:t>3 – Other People</a:t>
            </a:r>
          </a:p>
        </p:txBody>
      </p:sp>
      <p:sp>
        <p:nvSpPr>
          <p:cNvPr id="3" name="Content Placeholder 2">
            <a:extLst>
              <a:ext uri="{FF2B5EF4-FFF2-40B4-BE49-F238E27FC236}">
                <a16:creationId xmlns:a16="http://schemas.microsoft.com/office/drawing/2014/main" id="{D23A9043-9221-4F90-9361-08ACA186BEFB}"/>
              </a:ext>
            </a:extLst>
          </p:cNvPr>
          <p:cNvSpPr>
            <a:spLocks noGrp="1"/>
          </p:cNvSpPr>
          <p:nvPr>
            <p:ph idx="1"/>
          </p:nvPr>
        </p:nvSpPr>
        <p:spPr>
          <a:xfrm>
            <a:off x="838200" y="1871004"/>
            <a:ext cx="10515600" cy="4621872"/>
          </a:xfrm>
        </p:spPr>
        <p:txBody>
          <a:bodyPr>
            <a:normAutofit/>
          </a:bodyPr>
          <a:lstStyle/>
          <a:p>
            <a:pPr marR="0" algn="l" rtl="0"/>
            <a:r>
              <a:rPr lang="en-US" sz="3200" b="0" i="0" u="none" strike="noStrike" baseline="0" dirty="0">
                <a:solidFill>
                  <a:schemeClr val="bg1"/>
                </a:solidFill>
                <a:latin typeface="Verdana" panose="020B0604030504040204" pitchFamily="34" charset="0"/>
              </a:rPr>
              <a:t>Innocent family killed by drunk driver</a:t>
            </a:r>
          </a:p>
          <a:p>
            <a:pPr marR="0" algn="l" rtl="0"/>
            <a:r>
              <a:rPr lang="en-US" sz="3200" dirty="0">
                <a:solidFill>
                  <a:schemeClr val="bg1"/>
                </a:solidFill>
                <a:latin typeface="Verdana" panose="020B0604030504040204" pitchFamily="34" charset="0"/>
              </a:rPr>
              <a:t>Pilot error caused death of Kobe Bryant</a:t>
            </a:r>
          </a:p>
          <a:p>
            <a:pPr marR="0" algn="l" rtl="0"/>
            <a:r>
              <a:rPr lang="en-US" sz="3200" b="0" i="0" u="none" strike="noStrike" baseline="0" dirty="0">
                <a:solidFill>
                  <a:schemeClr val="bg1"/>
                </a:solidFill>
                <a:latin typeface="Verdana" panose="020B0604030504040204" pitchFamily="34" charset="0"/>
              </a:rPr>
              <a:t>Rape, murder, theft, arson, etc.</a:t>
            </a:r>
          </a:p>
          <a:p>
            <a:pPr marR="0" algn="l" rtl="0"/>
            <a:r>
              <a:rPr lang="en-US" b="0" i="0" u="none" strike="noStrike" baseline="0" dirty="0">
                <a:solidFill>
                  <a:schemeClr val="bg1"/>
                </a:solidFill>
                <a:latin typeface="Verdana" panose="020B0604030504040204" pitchFamily="34" charset="0"/>
              </a:rPr>
              <a:t>(Luke 13:1-2)  There were present at that season some who told Him about the Galileans whose blood Pilate had mingled with their sacrifices. (2)  And Jesus answered and said to them, "Do you suppose that these Galileans were worse sinners than all </a:t>
            </a:r>
            <a:r>
              <a:rPr lang="en-US" b="0" i="1" u="none" strike="noStrike" baseline="0" dirty="0">
                <a:solidFill>
                  <a:schemeClr val="bg1"/>
                </a:solidFill>
                <a:latin typeface="Verdana" panose="020B0604030504040204" pitchFamily="34" charset="0"/>
              </a:rPr>
              <a:t>other</a:t>
            </a:r>
            <a:r>
              <a:rPr lang="en-US" b="0" i="0" u="none" strike="noStrike" baseline="0" dirty="0">
                <a:solidFill>
                  <a:schemeClr val="bg1"/>
                </a:solidFill>
                <a:latin typeface="Verdana" panose="020B0604030504040204" pitchFamily="34" charset="0"/>
              </a:rPr>
              <a:t> Galileans, because they suffered such things?</a:t>
            </a:r>
          </a:p>
        </p:txBody>
      </p:sp>
    </p:spTree>
    <p:extLst>
      <p:ext uri="{BB962C8B-B14F-4D97-AF65-F5344CB8AC3E}">
        <p14:creationId xmlns:p14="http://schemas.microsoft.com/office/powerpoint/2010/main" val="149477709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500">
        <p15:prstTrans prst="fracture"/>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32537-D251-4FE5-ACE1-D4464A344BB6}"/>
              </a:ext>
            </a:extLst>
          </p:cNvPr>
          <p:cNvSpPr>
            <a:spLocks noGrp="1"/>
          </p:cNvSpPr>
          <p:nvPr>
            <p:ph type="title"/>
          </p:nvPr>
        </p:nvSpPr>
        <p:spPr/>
        <p:txBody>
          <a:bodyPr/>
          <a:lstStyle/>
          <a:p>
            <a:r>
              <a:rPr lang="en-US" b="1" dirty="0">
                <a:solidFill>
                  <a:schemeClr val="bg1"/>
                </a:solidFill>
              </a:rPr>
              <a:t>Why do we suffer?</a:t>
            </a:r>
            <a:br>
              <a:rPr lang="en-US" b="1" dirty="0">
                <a:solidFill>
                  <a:schemeClr val="bg1"/>
                </a:solidFill>
              </a:rPr>
            </a:br>
            <a:r>
              <a:rPr lang="en-US" b="1" dirty="0">
                <a:solidFill>
                  <a:schemeClr val="bg1"/>
                </a:solidFill>
              </a:rPr>
              <a:t>4 - Ignorance</a:t>
            </a:r>
          </a:p>
        </p:txBody>
      </p:sp>
      <p:sp>
        <p:nvSpPr>
          <p:cNvPr id="3" name="Content Placeholder 2">
            <a:extLst>
              <a:ext uri="{FF2B5EF4-FFF2-40B4-BE49-F238E27FC236}">
                <a16:creationId xmlns:a16="http://schemas.microsoft.com/office/drawing/2014/main" id="{D23A9043-9221-4F90-9361-08ACA186BEFB}"/>
              </a:ext>
            </a:extLst>
          </p:cNvPr>
          <p:cNvSpPr>
            <a:spLocks noGrp="1"/>
          </p:cNvSpPr>
          <p:nvPr>
            <p:ph idx="1"/>
          </p:nvPr>
        </p:nvSpPr>
        <p:spPr>
          <a:xfrm>
            <a:off x="838200" y="2124222"/>
            <a:ext cx="10515600" cy="4368653"/>
          </a:xfrm>
        </p:spPr>
        <p:txBody>
          <a:bodyPr>
            <a:normAutofit/>
          </a:bodyPr>
          <a:lstStyle/>
          <a:p>
            <a:pPr marR="0" algn="l" rtl="0"/>
            <a:r>
              <a:rPr lang="en-US" sz="3200" b="0" i="0" u="none" strike="noStrike" baseline="0" dirty="0">
                <a:solidFill>
                  <a:schemeClr val="bg1"/>
                </a:solidFill>
                <a:latin typeface="Verdana" panose="020B0604030504040204" pitchFamily="34" charset="0"/>
              </a:rPr>
              <a:t>Smoking – we have learned a lot in the last 35 years</a:t>
            </a:r>
          </a:p>
          <a:p>
            <a:pPr marR="0" algn="l" rtl="0"/>
            <a:endParaRPr lang="en-US" sz="3200" b="0" i="0" u="none" strike="noStrike" baseline="0" dirty="0">
              <a:solidFill>
                <a:schemeClr val="bg1"/>
              </a:solidFill>
              <a:latin typeface="Verdana" panose="020B0604030504040204" pitchFamily="34" charset="0"/>
            </a:endParaRPr>
          </a:p>
          <a:p>
            <a:pPr marR="0" algn="l" rtl="0"/>
            <a:r>
              <a:rPr lang="en-US" sz="3200" dirty="0">
                <a:solidFill>
                  <a:schemeClr val="bg1"/>
                </a:solidFill>
                <a:latin typeface="Verdana" panose="020B0604030504040204" pitchFamily="34" charset="0"/>
              </a:rPr>
              <a:t>Lead based paint causes brain damage</a:t>
            </a:r>
          </a:p>
          <a:p>
            <a:pPr marR="0" algn="l" rtl="0"/>
            <a:endParaRPr lang="en-US" sz="3200" dirty="0">
              <a:solidFill>
                <a:schemeClr val="bg1"/>
              </a:solidFill>
              <a:latin typeface="Verdana" panose="020B0604030504040204" pitchFamily="34" charset="0"/>
            </a:endParaRPr>
          </a:p>
          <a:p>
            <a:pPr marR="0" algn="l" rtl="0"/>
            <a:r>
              <a:rPr lang="en-US" sz="3200" b="0" i="0" u="none" strike="noStrike" baseline="0" dirty="0">
                <a:solidFill>
                  <a:schemeClr val="bg1"/>
                </a:solidFill>
                <a:latin typeface="Verdana" panose="020B0604030504040204" pitchFamily="34" charset="0"/>
              </a:rPr>
              <a:t>Asbestos in homes and businesses</a:t>
            </a:r>
          </a:p>
        </p:txBody>
      </p:sp>
    </p:spTree>
    <p:extLst>
      <p:ext uri="{BB962C8B-B14F-4D97-AF65-F5344CB8AC3E}">
        <p14:creationId xmlns:p14="http://schemas.microsoft.com/office/powerpoint/2010/main" val="318582467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500">
        <p15:prstTrans prst="fracture"/>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32537-D251-4FE5-ACE1-D4464A344BB6}"/>
              </a:ext>
            </a:extLst>
          </p:cNvPr>
          <p:cNvSpPr>
            <a:spLocks noGrp="1"/>
          </p:cNvSpPr>
          <p:nvPr>
            <p:ph type="title"/>
          </p:nvPr>
        </p:nvSpPr>
        <p:spPr/>
        <p:txBody>
          <a:bodyPr/>
          <a:lstStyle/>
          <a:p>
            <a:r>
              <a:rPr lang="en-US" b="1" dirty="0">
                <a:solidFill>
                  <a:schemeClr val="bg1"/>
                </a:solidFill>
              </a:rPr>
              <a:t>Why do we suffer?</a:t>
            </a:r>
            <a:br>
              <a:rPr lang="en-US" b="1" dirty="0">
                <a:solidFill>
                  <a:schemeClr val="bg1"/>
                </a:solidFill>
              </a:rPr>
            </a:br>
            <a:r>
              <a:rPr lang="en-US" b="1" dirty="0">
                <a:solidFill>
                  <a:schemeClr val="bg1"/>
                </a:solidFill>
              </a:rPr>
              <a:t>5 - Accidents</a:t>
            </a:r>
          </a:p>
        </p:txBody>
      </p:sp>
      <p:sp>
        <p:nvSpPr>
          <p:cNvPr id="3" name="Content Placeholder 2">
            <a:extLst>
              <a:ext uri="{FF2B5EF4-FFF2-40B4-BE49-F238E27FC236}">
                <a16:creationId xmlns:a16="http://schemas.microsoft.com/office/drawing/2014/main" id="{D23A9043-9221-4F90-9361-08ACA186BEFB}"/>
              </a:ext>
            </a:extLst>
          </p:cNvPr>
          <p:cNvSpPr>
            <a:spLocks noGrp="1"/>
          </p:cNvSpPr>
          <p:nvPr>
            <p:ph idx="1"/>
          </p:nvPr>
        </p:nvSpPr>
        <p:spPr>
          <a:xfrm>
            <a:off x="838200" y="2124222"/>
            <a:ext cx="10515600" cy="4368653"/>
          </a:xfrm>
        </p:spPr>
        <p:txBody>
          <a:bodyPr>
            <a:normAutofit/>
          </a:bodyPr>
          <a:lstStyle/>
          <a:p>
            <a:r>
              <a:rPr lang="en-US" sz="3200" b="0" i="0" u="none" strike="noStrike" baseline="0" dirty="0">
                <a:solidFill>
                  <a:schemeClr val="bg1"/>
                </a:solidFill>
                <a:latin typeface="Verdana" panose="020B0604030504040204" pitchFamily="34" charset="0"/>
              </a:rPr>
              <a:t>(Luke 13:4)  Or those eighteen on whom the tower in Siloam fell and killed them, do you think that they were worse sinners than all </a:t>
            </a:r>
            <a:r>
              <a:rPr lang="en-US" sz="3200" b="0" i="1" u="none" strike="noStrike" baseline="0" dirty="0">
                <a:solidFill>
                  <a:schemeClr val="bg1"/>
                </a:solidFill>
                <a:latin typeface="Verdana" panose="020B0604030504040204" pitchFamily="34" charset="0"/>
              </a:rPr>
              <a:t>other</a:t>
            </a:r>
            <a:r>
              <a:rPr lang="en-US" sz="3200" b="0" i="0" u="none" strike="noStrike" baseline="0" dirty="0">
                <a:solidFill>
                  <a:schemeClr val="bg1"/>
                </a:solidFill>
                <a:latin typeface="Verdana" panose="020B0604030504040204" pitchFamily="34" charset="0"/>
              </a:rPr>
              <a:t> men who dwelt in Jerusalem?</a:t>
            </a:r>
          </a:p>
          <a:p>
            <a:r>
              <a:rPr lang="en-US" sz="3200" b="0" i="0" u="none" strike="noStrike" baseline="0" dirty="0">
                <a:solidFill>
                  <a:schemeClr val="bg1"/>
                </a:solidFill>
                <a:latin typeface="Verdana" panose="020B0604030504040204" pitchFamily="34" charset="0"/>
              </a:rPr>
              <a:t>Accidents happen. </a:t>
            </a:r>
          </a:p>
          <a:p>
            <a:r>
              <a:rPr lang="en-US" sz="3200" b="0" i="0" u="none" strike="noStrike" baseline="0" dirty="0">
                <a:solidFill>
                  <a:schemeClr val="bg1"/>
                </a:solidFill>
                <a:latin typeface="Verdana" panose="020B0604030504040204" pitchFamily="34" charset="0"/>
              </a:rPr>
              <a:t>Brakes fail; </a:t>
            </a:r>
            <a:r>
              <a:rPr lang="en-US" sz="3200" dirty="0">
                <a:solidFill>
                  <a:schemeClr val="bg1"/>
                </a:solidFill>
                <a:latin typeface="Verdana" panose="020B0604030504040204" pitchFamily="34" charset="0"/>
              </a:rPr>
              <a:t>w</a:t>
            </a:r>
            <a:r>
              <a:rPr lang="en-US" sz="3200" b="0" i="0" u="none" strike="noStrike" baseline="0" dirty="0">
                <a:solidFill>
                  <a:schemeClr val="bg1"/>
                </a:solidFill>
                <a:latin typeface="Verdana" panose="020B0604030504040204" pitchFamily="34" charset="0"/>
              </a:rPr>
              <a:t>heel comes off; </a:t>
            </a:r>
            <a:r>
              <a:rPr lang="en-US" sz="3200" dirty="0">
                <a:solidFill>
                  <a:schemeClr val="bg1"/>
                </a:solidFill>
                <a:latin typeface="Verdana" panose="020B0604030504040204" pitchFamily="34" charset="0"/>
              </a:rPr>
              <a:t>tire blows out</a:t>
            </a:r>
            <a:endParaRPr lang="en-US" sz="3200" b="0" i="0" u="none" strike="noStrike" baseline="0" dirty="0">
              <a:solidFill>
                <a:schemeClr val="bg1"/>
              </a:solidFill>
              <a:latin typeface="Verdana" panose="020B0604030504040204" pitchFamily="34" charset="0"/>
            </a:endParaRPr>
          </a:p>
          <a:p>
            <a:endParaRPr lang="en-US" sz="3200" b="0" i="0" u="none" strike="noStrike" baseline="0" dirty="0">
              <a:solidFill>
                <a:schemeClr val="bg1"/>
              </a:solidFill>
              <a:latin typeface="Verdana" panose="020B0604030504040204" pitchFamily="34" charset="0"/>
            </a:endParaRPr>
          </a:p>
          <a:p>
            <a:pPr marR="0" algn="l" rtl="0"/>
            <a:endParaRPr lang="en-US" sz="1800" b="0" i="0" u="none" strike="noStrike" baseline="0" dirty="0">
              <a:solidFill>
                <a:srgbClr val="808080"/>
              </a:solidFill>
              <a:latin typeface="Verdana" panose="020B0604030504040204" pitchFamily="34" charset="0"/>
            </a:endParaRPr>
          </a:p>
        </p:txBody>
      </p:sp>
    </p:spTree>
    <p:extLst>
      <p:ext uri="{BB962C8B-B14F-4D97-AF65-F5344CB8AC3E}">
        <p14:creationId xmlns:p14="http://schemas.microsoft.com/office/powerpoint/2010/main" val="268824510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500">
        <p15:prstTrans prst="fracture"/>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32537-D251-4FE5-ACE1-D4464A344BB6}"/>
              </a:ext>
            </a:extLst>
          </p:cNvPr>
          <p:cNvSpPr>
            <a:spLocks noGrp="1"/>
          </p:cNvSpPr>
          <p:nvPr>
            <p:ph type="title"/>
          </p:nvPr>
        </p:nvSpPr>
        <p:spPr/>
        <p:txBody>
          <a:bodyPr/>
          <a:lstStyle/>
          <a:p>
            <a:r>
              <a:rPr lang="en-US" b="1" dirty="0">
                <a:solidFill>
                  <a:schemeClr val="bg1"/>
                </a:solidFill>
              </a:rPr>
              <a:t>Why do we suffer?</a:t>
            </a:r>
            <a:br>
              <a:rPr lang="en-US" b="1" dirty="0">
                <a:solidFill>
                  <a:schemeClr val="bg1"/>
                </a:solidFill>
              </a:rPr>
            </a:br>
            <a:r>
              <a:rPr lang="en-US" b="1" dirty="0">
                <a:solidFill>
                  <a:schemeClr val="bg1"/>
                </a:solidFill>
              </a:rPr>
              <a:t>6 – Acts of nature</a:t>
            </a:r>
          </a:p>
        </p:txBody>
      </p:sp>
      <p:sp>
        <p:nvSpPr>
          <p:cNvPr id="3" name="Content Placeholder 2">
            <a:extLst>
              <a:ext uri="{FF2B5EF4-FFF2-40B4-BE49-F238E27FC236}">
                <a16:creationId xmlns:a16="http://schemas.microsoft.com/office/drawing/2014/main" id="{D23A9043-9221-4F90-9361-08ACA186BEFB}"/>
              </a:ext>
            </a:extLst>
          </p:cNvPr>
          <p:cNvSpPr>
            <a:spLocks noGrp="1"/>
          </p:cNvSpPr>
          <p:nvPr>
            <p:ph idx="1"/>
          </p:nvPr>
        </p:nvSpPr>
        <p:spPr>
          <a:xfrm>
            <a:off x="838200" y="2124222"/>
            <a:ext cx="10515600" cy="4368653"/>
          </a:xfrm>
        </p:spPr>
        <p:txBody>
          <a:bodyPr>
            <a:normAutofit/>
          </a:bodyPr>
          <a:lstStyle/>
          <a:p>
            <a:r>
              <a:rPr lang="en-US" sz="3200" b="0" i="0" u="none" strike="noStrike" baseline="0" dirty="0">
                <a:solidFill>
                  <a:schemeClr val="bg1"/>
                </a:solidFill>
                <a:latin typeface="Verdana" panose="020B0604030504040204" pitchFamily="34" charset="0"/>
              </a:rPr>
              <a:t>Tornado</a:t>
            </a:r>
          </a:p>
          <a:p>
            <a:r>
              <a:rPr lang="en-US" sz="3200" dirty="0">
                <a:solidFill>
                  <a:schemeClr val="bg1"/>
                </a:solidFill>
                <a:latin typeface="Verdana" panose="020B0604030504040204" pitchFamily="34" charset="0"/>
              </a:rPr>
              <a:t>Hurricane</a:t>
            </a:r>
          </a:p>
          <a:p>
            <a:r>
              <a:rPr lang="en-US" sz="3200" b="0" i="0" u="none" strike="noStrike" baseline="0" dirty="0">
                <a:solidFill>
                  <a:schemeClr val="bg1"/>
                </a:solidFill>
                <a:latin typeface="Verdana" panose="020B0604030504040204" pitchFamily="34" charset="0"/>
              </a:rPr>
              <a:t>Flood</a:t>
            </a:r>
          </a:p>
          <a:p>
            <a:r>
              <a:rPr lang="en-US" sz="3200" dirty="0">
                <a:solidFill>
                  <a:schemeClr val="bg1"/>
                </a:solidFill>
                <a:latin typeface="Verdana" panose="020B0604030504040204" pitchFamily="34" charset="0"/>
              </a:rPr>
              <a:t>Tsunami</a:t>
            </a:r>
          </a:p>
          <a:p>
            <a:r>
              <a:rPr lang="en-US" sz="3200" b="0" i="0" u="none" strike="noStrike" baseline="0" dirty="0">
                <a:solidFill>
                  <a:schemeClr val="bg1"/>
                </a:solidFill>
                <a:latin typeface="Verdana" panose="020B0604030504040204" pitchFamily="34" charset="0"/>
              </a:rPr>
              <a:t>Avalanche </a:t>
            </a:r>
          </a:p>
          <a:p>
            <a:r>
              <a:rPr lang="en-US" sz="3200" dirty="0">
                <a:solidFill>
                  <a:schemeClr val="bg1"/>
                </a:solidFill>
                <a:latin typeface="Verdana" panose="020B0604030504040204" pitchFamily="34" charset="0"/>
              </a:rPr>
              <a:t>Lightning</a:t>
            </a:r>
            <a:endParaRPr lang="en-US" sz="3200" b="0" i="0" u="none" strike="noStrike" baseline="0" dirty="0">
              <a:solidFill>
                <a:schemeClr val="bg1"/>
              </a:solidFill>
              <a:latin typeface="Verdana" panose="020B0604030504040204" pitchFamily="34" charset="0"/>
            </a:endParaRPr>
          </a:p>
          <a:p>
            <a:endParaRPr lang="en-US" sz="3200" b="0" i="0" u="none" strike="noStrike" baseline="0" dirty="0">
              <a:solidFill>
                <a:schemeClr val="bg1"/>
              </a:solidFill>
              <a:latin typeface="Verdana" panose="020B0604030504040204" pitchFamily="34" charset="0"/>
            </a:endParaRPr>
          </a:p>
          <a:p>
            <a:pPr marR="0" algn="l" rtl="0"/>
            <a:endParaRPr lang="en-US" sz="1800" b="0" i="0" u="none" strike="noStrike" baseline="0" dirty="0">
              <a:solidFill>
                <a:srgbClr val="808080"/>
              </a:solidFill>
              <a:latin typeface="Verdana" panose="020B0604030504040204" pitchFamily="34" charset="0"/>
            </a:endParaRPr>
          </a:p>
        </p:txBody>
      </p:sp>
    </p:spTree>
    <p:extLst>
      <p:ext uri="{BB962C8B-B14F-4D97-AF65-F5344CB8AC3E}">
        <p14:creationId xmlns:p14="http://schemas.microsoft.com/office/powerpoint/2010/main" val="282317218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500">
        <p15:prstTrans prst="fracture"/>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32537-D251-4FE5-ACE1-D4464A344BB6}"/>
              </a:ext>
            </a:extLst>
          </p:cNvPr>
          <p:cNvSpPr>
            <a:spLocks noGrp="1"/>
          </p:cNvSpPr>
          <p:nvPr>
            <p:ph type="title"/>
          </p:nvPr>
        </p:nvSpPr>
        <p:spPr/>
        <p:txBody>
          <a:bodyPr/>
          <a:lstStyle/>
          <a:p>
            <a:r>
              <a:rPr lang="en-US" b="1" dirty="0">
                <a:solidFill>
                  <a:schemeClr val="bg1"/>
                </a:solidFill>
              </a:rPr>
              <a:t>Why do we suffer?</a:t>
            </a:r>
            <a:br>
              <a:rPr lang="en-US" b="1" dirty="0">
                <a:solidFill>
                  <a:schemeClr val="bg1"/>
                </a:solidFill>
              </a:rPr>
            </a:br>
            <a:r>
              <a:rPr lang="en-US" b="1" dirty="0">
                <a:solidFill>
                  <a:schemeClr val="bg1"/>
                </a:solidFill>
              </a:rPr>
              <a:t>7 – Government leaders</a:t>
            </a:r>
          </a:p>
        </p:txBody>
      </p:sp>
      <p:sp>
        <p:nvSpPr>
          <p:cNvPr id="3" name="Content Placeholder 2">
            <a:extLst>
              <a:ext uri="{FF2B5EF4-FFF2-40B4-BE49-F238E27FC236}">
                <a16:creationId xmlns:a16="http://schemas.microsoft.com/office/drawing/2014/main" id="{D23A9043-9221-4F90-9361-08ACA186BEFB}"/>
              </a:ext>
            </a:extLst>
          </p:cNvPr>
          <p:cNvSpPr>
            <a:spLocks noGrp="1"/>
          </p:cNvSpPr>
          <p:nvPr>
            <p:ph idx="1"/>
          </p:nvPr>
        </p:nvSpPr>
        <p:spPr>
          <a:xfrm>
            <a:off x="838200" y="2124222"/>
            <a:ext cx="10515600" cy="4368653"/>
          </a:xfrm>
        </p:spPr>
        <p:txBody>
          <a:bodyPr>
            <a:normAutofit/>
          </a:bodyPr>
          <a:lstStyle/>
          <a:p>
            <a:r>
              <a:rPr lang="en-US" sz="3200" dirty="0">
                <a:solidFill>
                  <a:schemeClr val="bg1"/>
                </a:solidFill>
                <a:latin typeface="Verdana" panose="020B0604030504040204" pitchFamily="34" charset="0"/>
              </a:rPr>
              <a:t>War – aggressor or under attack</a:t>
            </a:r>
          </a:p>
          <a:p>
            <a:endParaRPr lang="en-US" sz="3200" dirty="0">
              <a:solidFill>
                <a:schemeClr val="bg1"/>
              </a:solidFill>
              <a:latin typeface="Verdana" panose="020B0604030504040204" pitchFamily="34" charset="0"/>
            </a:endParaRPr>
          </a:p>
          <a:p>
            <a:endParaRPr lang="en-US" sz="3200" dirty="0">
              <a:solidFill>
                <a:schemeClr val="bg1"/>
              </a:solidFill>
              <a:latin typeface="Verdana" panose="020B0604030504040204" pitchFamily="34" charset="0"/>
            </a:endParaRPr>
          </a:p>
          <a:p>
            <a:r>
              <a:rPr lang="en-US" sz="3200" dirty="0">
                <a:solidFill>
                  <a:schemeClr val="bg1"/>
                </a:solidFill>
                <a:latin typeface="Verdana" panose="020B0604030504040204" pitchFamily="34" charset="0"/>
              </a:rPr>
              <a:t>Cruel leaders – Hitler, Stalin, </a:t>
            </a:r>
          </a:p>
          <a:p>
            <a:r>
              <a:rPr lang="en-US" sz="3200" dirty="0">
                <a:solidFill>
                  <a:schemeClr val="bg1"/>
                </a:solidFill>
                <a:latin typeface="Verdana" panose="020B0604030504040204" pitchFamily="34" charset="0"/>
              </a:rPr>
              <a:t>Pharaoh, Herod the Great</a:t>
            </a:r>
          </a:p>
          <a:p>
            <a:endParaRPr lang="en-US" sz="3200" b="0" i="0" u="none" strike="noStrike" baseline="0" dirty="0">
              <a:solidFill>
                <a:schemeClr val="bg1"/>
              </a:solidFill>
              <a:latin typeface="Verdana" panose="020B0604030504040204" pitchFamily="34" charset="0"/>
            </a:endParaRPr>
          </a:p>
          <a:p>
            <a:endParaRPr lang="en-US" sz="3200" b="0" i="0" u="none" strike="noStrike" baseline="0" dirty="0">
              <a:solidFill>
                <a:schemeClr val="bg1"/>
              </a:solidFill>
              <a:latin typeface="Verdana" panose="020B0604030504040204" pitchFamily="34" charset="0"/>
            </a:endParaRPr>
          </a:p>
          <a:p>
            <a:pPr marR="0" algn="l" rtl="0"/>
            <a:endParaRPr lang="en-US" sz="1800" b="0" i="0" u="none" strike="noStrike" baseline="0" dirty="0">
              <a:solidFill>
                <a:srgbClr val="808080"/>
              </a:solidFill>
              <a:latin typeface="Verdana" panose="020B0604030504040204" pitchFamily="34" charset="0"/>
            </a:endParaRPr>
          </a:p>
        </p:txBody>
      </p:sp>
    </p:spTree>
    <p:extLst>
      <p:ext uri="{BB962C8B-B14F-4D97-AF65-F5344CB8AC3E}">
        <p14:creationId xmlns:p14="http://schemas.microsoft.com/office/powerpoint/2010/main" val="34966237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500">
        <p15:prstTrans prst="fracture"/>
      </p:transition>
    </mc:Choice>
    <mc:Fallback>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TotalTime>
  <Words>765</Words>
  <Application>Microsoft Office PowerPoint</Application>
  <PresentationFormat>Widescreen</PresentationFormat>
  <Paragraphs>65</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Verdana</vt:lpstr>
      <vt:lpstr>Office Theme</vt:lpstr>
      <vt:lpstr>PowerPoint Presentation</vt:lpstr>
      <vt:lpstr>ASK GOD: Why do we suffer?</vt:lpstr>
      <vt:lpstr>Why do we suffer? 1 – We are in a world under a curse</vt:lpstr>
      <vt:lpstr>Why do we suffer? 2 – Self-caused</vt:lpstr>
      <vt:lpstr>Why do we suffer? 3 – Other People</vt:lpstr>
      <vt:lpstr>Why do we suffer? 4 - Ignorance</vt:lpstr>
      <vt:lpstr>Why do we suffer? 5 - Accidents</vt:lpstr>
      <vt:lpstr>Why do we suffer? 6 – Acts of nature</vt:lpstr>
      <vt:lpstr>Why do we suffer? 7 – Government leaders</vt:lpstr>
      <vt:lpstr>Why do we suffer? 8 – Wake up call</vt:lpstr>
      <vt:lpstr>Why do we suffer? 9 – Fits in God’s plan</vt:lpstr>
      <vt:lpstr>Why do we suffer? 9 – Fits in God’s plan</vt:lpstr>
      <vt:lpstr>THE KEY WORD IS - ENDURE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Manly Luscombe</dc:creator>
  <cp:lastModifiedBy>Manly Luscombe</cp:lastModifiedBy>
  <cp:revision>8</cp:revision>
  <dcterms:created xsi:type="dcterms:W3CDTF">2021-01-25T13:42:45Z</dcterms:created>
  <dcterms:modified xsi:type="dcterms:W3CDTF">2021-02-11T19:58:28Z</dcterms:modified>
</cp:coreProperties>
</file>