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A6486B7A-405F-4052-A892-A9B208DBD22A}"/>
    <pc:docChg chg="addSld delSld modSld">
      <pc:chgData name="Manly Luscombe" userId="d66a401e1e7a39bf" providerId="LiveId" clId="{A6486B7A-405F-4052-A892-A9B208DBD22A}" dt="2021-06-19T01:37:57.358" v="2" actId="20577"/>
      <pc:docMkLst>
        <pc:docMk/>
      </pc:docMkLst>
      <pc:sldChg chg="modSp mod">
        <pc:chgData name="Manly Luscombe" userId="d66a401e1e7a39bf" providerId="LiveId" clId="{A6486B7A-405F-4052-A892-A9B208DBD22A}" dt="2021-06-19T01:37:57.358" v="2" actId="20577"/>
        <pc:sldMkLst>
          <pc:docMk/>
          <pc:sldMk cId="236799683" sldId="263"/>
        </pc:sldMkLst>
        <pc:spChg chg="mod">
          <ac:chgData name="Manly Luscombe" userId="d66a401e1e7a39bf" providerId="LiveId" clId="{A6486B7A-405F-4052-A892-A9B208DBD22A}" dt="2021-06-19T01:37:57.358" v="2" actId="20577"/>
          <ac:spMkLst>
            <pc:docMk/>
            <pc:sldMk cId="236799683" sldId="263"/>
            <ac:spMk id="3" creationId="{CD20C828-C3BC-4028-A56D-E8611DD21F27}"/>
          </ac:spMkLst>
        </pc:spChg>
      </pc:sldChg>
      <pc:sldChg chg="new del">
        <pc:chgData name="Manly Luscombe" userId="d66a401e1e7a39bf" providerId="LiveId" clId="{A6486B7A-405F-4052-A892-A9B208DBD22A}" dt="2021-06-19T01:37:36.102" v="1" actId="47"/>
        <pc:sldMkLst>
          <pc:docMk/>
          <pc:sldMk cId="2795642194" sldId="271"/>
        </pc:sldMkLst>
      </pc:sldChg>
    </pc:docChg>
  </pc:docChgLst>
  <pc:docChgLst>
    <pc:chgData name="Manly Luscombe" userId="d66a401e1e7a39bf" providerId="LiveId" clId="{8E43B8C8-1B9B-4446-ADBC-1CBC737A1AC1}"/>
    <pc:docChg chg="custSel addSld delSld modSld modMainMaster">
      <pc:chgData name="Manly Luscombe" userId="d66a401e1e7a39bf" providerId="LiveId" clId="{8E43B8C8-1B9B-4446-ADBC-1CBC737A1AC1}" dt="2021-03-26T02:28:11.927" v="2255" actId="47"/>
      <pc:docMkLst>
        <pc:docMk/>
      </pc:docMkLst>
      <pc:sldChg chg="modTransition">
        <pc:chgData name="Manly Luscombe" userId="d66a401e1e7a39bf" providerId="LiveId" clId="{8E43B8C8-1B9B-4446-ADBC-1CBC737A1AC1}" dt="2021-03-26T01:44:17.262" v="2214"/>
        <pc:sldMkLst>
          <pc:docMk/>
          <pc:sldMk cId="37347506" sldId="256"/>
        </pc:sldMkLst>
      </pc:sldChg>
      <pc:sldChg chg="modTransition">
        <pc:chgData name="Manly Luscombe" userId="d66a401e1e7a39bf" providerId="LiveId" clId="{8E43B8C8-1B9B-4446-ADBC-1CBC737A1AC1}" dt="2021-03-26T01:44:17.262" v="2214"/>
        <pc:sldMkLst>
          <pc:docMk/>
          <pc:sldMk cId="4102368440" sldId="257"/>
        </pc:sldMkLst>
      </pc:sldChg>
      <pc:sldChg chg="modSp mod modTransition">
        <pc:chgData name="Manly Luscombe" userId="d66a401e1e7a39bf" providerId="LiveId" clId="{8E43B8C8-1B9B-4446-ADBC-1CBC737A1AC1}" dt="2021-03-26T02:17:11.543" v="2251" actId="20577"/>
        <pc:sldMkLst>
          <pc:docMk/>
          <pc:sldMk cId="3859423783" sldId="258"/>
        </pc:sldMkLst>
        <pc:spChg chg="mod">
          <ac:chgData name="Manly Luscombe" userId="d66a401e1e7a39bf" providerId="LiveId" clId="{8E43B8C8-1B9B-4446-ADBC-1CBC737A1AC1}" dt="2021-03-26T00:53:25.733" v="0" actId="113"/>
          <ac:spMkLst>
            <pc:docMk/>
            <pc:sldMk cId="3859423783" sldId="258"/>
            <ac:spMk id="2" creationId="{228F9CE6-0C3A-4C89-9736-6D77B42C1D68}"/>
          </ac:spMkLst>
        </pc:spChg>
        <pc:spChg chg="mod">
          <ac:chgData name="Manly Luscombe" userId="d66a401e1e7a39bf" providerId="LiveId" clId="{8E43B8C8-1B9B-4446-ADBC-1CBC737A1AC1}" dt="2021-03-26T02:17:11.543" v="2251" actId="20577"/>
          <ac:spMkLst>
            <pc:docMk/>
            <pc:sldMk cId="3859423783" sldId="258"/>
            <ac:spMk id="3" creationId="{B54C4365-E17D-4C65-A01A-92D868712B8C}"/>
          </ac:spMkLst>
        </pc:spChg>
      </pc:sldChg>
      <pc:sldChg chg="modSp mod modTransition">
        <pc:chgData name="Manly Luscombe" userId="d66a401e1e7a39bf" providerId="LiveId" clId="{8E43B8C8-1B9B-4446-ADBC-1CBC737A1AC1}" dt="2021-03-26T01:44:17.262" v="2214"/>
        <pc:sldMkLst>
          <pc:docMk/>
          <pc:sldMk cId="2366197042" sldId="259"/>
        </pc:sldMkLst>
        <pc:spChg chg="mod">
          <ac:chgData name="Manly Luscombe" userId="d66a401e1e7a39bf" providerId="LiveId" clId="{8E43B8C8-1B9B-4446-ADBC-1CBC737A1AC1}" dt="2021-03-26T00:56:20.534" v="12" actId="2711"/>
          <ac:spMkLst>
            <pc:docMk/>
            <pc:sldMk cId="2366197042" sldId="259"/>
            <ac:spMk id="3" creationId="{CD20C828-C3BC-4028-A56D-E8611DD21F27}"/>
          </ac:spMkLst>
        </pc:spChg>
      </pc:sldChg>
      <pc:sldChg chg="modSp mod modTransition">
        <pc:chgData name="Manly Luscombe" userId="d66a401e1e7a39bf" providerId="LiveId" clId="{8E43B8C8-1B9B-4446-ADBC-1CBC737A1AC1}" dt="2021-03-26T01:47:21.264" v="2224" actId="20577"/>
        <pc:sldMkLst>
          <pc:docMk/>
          <pc:sldMk cId="2684057668" sldId="260"/>
        </pc:sldMkLst>
        <pc:spChg chg="mod">
          <ac:chgData name="Manly Luscombe" userId="d66a401e1e7a39bf" providerId="LiveId" clId="{8E43B8C8-1B9B-4446-ADBC-1CBC737A1AC1}" dt="2021-03-26T01:47:21.264" v="2224" actId="20577"/>
          <ac:spMkLst>
            <pc:docMk/>
            <pc:sldMk cId="2684057668" sldId="260"/>
            <ac:spMk id="3" creationId="{CD20C828-C3BC-4028-A56D-E8611DD21F27}"/>
          </ac:spMkLst>
        </pc:spChg>
      </pc:sldChg>
      <pc:sldChg chg="modSp mod modTransition">
        <pc:chgData name="Manly Luscombe" userId="d66a401e1e7a39bf" providerId="LiveId" clId="{8E43B8C8-1B9B-4446-ADBC-1CBC737A1AC1}" dt="2021-03-26T01:47:33.034" v="2226" actId="6549"/>
        <pc:sldMkLst>
          <pc:docMk/>
          <pc:sldMk cId="3697332782" sldId="261"/>
        </pc:sldMkLst>
        <pc:spChg chg="mod">
          <ac:chgData name="Manly Luscombe" userId="d66a401e1e7a39bf" providerId="LiveId" clId="{8E43B8C8-1B9B-4446-ADBC-1CBC737A1AC1}" dt="2021-03-26T01:47:33.034" v="2226" actId="6549"/>
          <ac:spMkLst>
            <pc:docMk/>
            <pc:sldMk cId="3697332782" sldId="261"/>
            <ac:spMk id="3" creationId="{CD20C828-C3BC-4028-A56D-E8611DD21F27}"/>
          </ac:spMkLst>
        </pc:spChg>
      </pc:sldChg>
      <pc:sldChg chg="modSp add mod modTransition">
        <pc:chgData name="Manly Luscombe" userId="d66a401e1e7a39bf" providerId="LiveId" clId="{8E43B8C8-1B9B-4446-ADBC-1CBC737A1AC1}" dt="2021-03-26T01:49:44.650" v="2228" actId="6549"/>
        <pc:sldMkLst>
          <pc:docMk/>
          <pc:sldMk cId="2555013623" sldId="262"/>
        </pc:sldMkLst>
        <pc:spChg chg="mod">
          <ac:chgData name="Manly Luscombe" userId="d66a401e1e7a39bf" providerId="LiveId" clId="{8E43B8C8-1B9B-4446-ADBC-1CBC737A1AC1}" dt="2021-03-26T01:11:02.964" v="839" actId="20577"/>
          <ac:spMkLst>
            <pc:docMk/>
            <pc:sldMk cId="2555013623" sldId="262"/>
            <ac:spMk id="2" creationId="{6D29FF69-6005-4A57-9269-0470832E6039}"/>
          </ac:spMkLst>
        </pc:spChg>
        <pc:spChg chg="mod">
          <ac:chgData name="Manly Luscombe" userId="d66a401e1e7a39bf" providerId="LiveId" clId="{8E43B8C8-1B9B-4446-ADBC-1CBC737A1AC1}" dt="2021-03-26T01:49:44.650" v="2228" actId="6549"/>
          <ac:spMkLst>
            <pc:docMk/>
            <pc:sldMk cId="2555013623" sldId="262"/>
            <ac:spMk id="3" creationId="{CD20C828-C3BC-4028-A56D-E8611DD21F27}"/>
          </ac:spMkLst>
        </pc:spChg>
      </pc:sldChg>
      <pc:sldChg chg="modSp add mod modTransition">
        <pc:chgData name="Manly Luscombe" userId="d66a401e1e7a39bf" providerId="LiveId" clId="{8E43B8C8-1B9B-4446-ADBC-1CBC737A1AC1}" dt="2021-03-26T01:50:10.514" v="2229" actId="115"/>
        <pc:sldMkLst>
          <pc:docMk/>
          <pc:sldMk cId="236799683" sldId="263"/>
        </pc:sldMkLst>
        <pc:spChg chg="mod">
          <ac:chgData name="Manly Luscombe" userId="d66a401e1e7a39bf" providerId="LiveId" clId="{8E43B8C8-1B9B-4446-ADBC-1CBC737A1AC1}" dt="2021-03-26T01:11:10.985" v="841" actId="20577"/>
          <ac:spMkLst>
            <pc:docMk/>
            <pc:sldMk cId="236799683" sldId="263"/>
            <ac:spMk id="2" creationId="{6D29FF69-6005-4A57-9269-0470832E6039}"/>
          </ac:spMkLst>
        </pc:spChg>
        <pc:spChg chg="mod">
          <ac:chgData name="Manly Luscombe" userId="d66a401e1e7a39bf" providerId="LiveId" clId="{8E43B8C8-1B9B-4446-ADBC-1CBC737A1AC1}" dt="2021-03-26T01:50:10.514" v="2229" actId="115"/>
          <ac:spMkLst>
            <pc:docMk/>
            <pc:sldMk cId="236799683" sldId="263"/>
            <ac:spMk id="3" creationId="{CD20C828-C3BC-4028-A56D-E8611DD21F27}"/>
          </ac:spMkLst>
        </pc:spChg>
      </pc:sldChg>
      <pc:sldChg chg="modSp add mod modTransition">
        <pc:chgData name="Manly Luscombe" userId="d66a401e1e7a39bf" providerId="LiveId" clId="{8E43B8C8-1B9B-4446-ADBC-1CBC737A1AC1}" dt="2021-03-26T01:44:17.262" v="2214"/>
        <pc:sldMkLst>
          <pc:docMk/>
          <pc:sldMk cId="1234278071" sldId="264"/>
        </pc:sldMkLst>
        <pc:spChg chg="mod">
          <ac:chgData name="Manly Luscombe" userId="d66a401e1e7a39bf" providerId="LiveId" clId="{8E43B8C8-1B9B-4446-ADBC-1CBC737A1AC1}" dt="2021-03-26T01:11:16.457" v="843" actId="20577"/>
          <ac:spMkLst>
            <pc:docMk/>
            <pc:sldMk cId="1234278071" sldId="264"/>
            <ac:spMk id="2" creationId="{6D29FF69-6005-4A57-9269-0470832E6039}"/>
          </ac:spMkLst>
        </pc:spChg>
        <pc:spChg chg="mod">
          <ac:chgData name="Manly Luscombe" userId="d66a401e1e7a39bf" providerId="LiveId" clId="{8E43B8C8-1B9B-4446-ADBC-1CBC737A1AC1}" dt="2021-03-26T01:10:35.215" v="836" actId="20577"/>
          <ac:spMkLst>
            <pc:docMk/>
            <pc:sldMk cId="1234278071" sldId="264"/>
            <ac:spMk id="3" creationId="{CD20C828-C3BC-4028-A56D-E8611DD21F27}"/>
          </ac:spMkLst>
        </pc:spChg>
      </pc:sldChg>
      <pc:sldChg chg="modSp add mod modTransition">
        <pc:chgData name="Manly Luscombe" userId="d66a401e1e7a39bf" providerId="LiveId" clId="{8E43B8C8-1B9B-4446-ADBC-1CBC737A1AC1}" dt="2021-03-26T01:44:17.262" v="2214"/>
        <pc:sldMkLst>
          <pc:docMk/>
          <pc:sldMk cId="1775995712" sldId="265"/>
        </pc:sldMkLst>
        <pc:spChg chg="mod">
          <ac:chgData name="Manly Luscombe" userId="d66a401e1e7a39bf" providerId="LiveId" clId="{8E43B8C8-1B9B-4446-ADBC-1CBC737A1AC1}" dt="2021-03-26T01:19:53.464" v="1077" actId="313"/>
          <ac:spMkLst>
            <pc:docMk/>
            <pc:sldMk cId="1775995712" sldId="265"/>
            <ac:spMk id="2" creationId="{6D29FF69-6005-4A57-9269-0470832E6039}"/>
          </ac:spMkLst>
        </pc:spChg>
        <pc:spChg chg="mod">
          <ac:chgData name="Manly Luscombe" userId="d66a401e1e7a39bf" providerId="LiveId" clId="{8E43B8C8-1B9B-4446-ADBC-1CBC737A1AC1}" dt="2021-03-26T01:20:49.754" v="1085" actId="20577"/>
          <ac:spMkLst>
            <pc:docMk/>
            <pc:sldMk cId="1775995712" sldId="265"/>
            <ac:spMk id="3" creationId="{CD20C828-C3BC-4028-A56D-E8611DD21F27}"/>
          </ac:spMkLst>
        </pc:spChg>
      </pc:sldChg>
      <pc:sldChg chg="modSp add mod modTransition">
        <pc:chgData name="Manly Luscombe" userId="d66a401e1e7a39bf" providerId="LiveId" clId="{8E43B8C8-1B9B-4446-ADBC-1CBC737A1AC1}" dt="2021-03-26T01:44:17.262" v="2214"/>
        <pc:sldMkLst>
          <pc:docMk/>
          <pc:sldMk cId="1592340196" sldId="266"/>
        </pc:sldMkLst>
        <pc:spChg chg="mod">
          <ac:chgData name="Manly Luscombe" userId="d66a401e1e7a39bf" providerId="LiveId" clId="{8E43B8C8-1B9B-4446-ADBC-1CBC737A1AC1}" dt="2021-03-26T01:23:52.830" v="1163" actId="6549"/>
          <ac:spMkLst>
            <pc:docMk/>
            <pc:sldMk cId="1592340196" sldId="266"/>
            <ac:spMk id="3" creationId="{CD20C828-C3BC-4028-A56D-E8611DD21F27}"/>
          </ac:spMkLst>
        </pc:spChg>
      </pc:sldChg>
      <pc:sldChg chg="modSp add mod modTransition">
        <pc:chgData name="Manly Luscombe" userId="d66a401e1e7a39bf" providerId="LiveId" clId="{8E43B8C8-1B9B-4446-ADBC-1CBC737A1AC1}" dt="2021-03-26T01:44:17.262" v="2214"/>
        <pc:sldMkLst>
          <pc:docMk/>
          <pc:sldMk cId="777941986" sldId="267"/>
        </pc:sldMkLst>
        <pc:spChg chg="mod">
          <ac:chgData name="Manly Luscombe" userId="d66a401e1e7a39bf" providerId="LiveId" clId="{8E43B8C8-1B9B-4446-ADBC-1CBC737A1AC1}" dt="2021-03-26T01:30:33.260" v="1427" actId="20577"/>
          <ac:spMkLst>
            <pc:docMk/>
            <pc:sldMk cId="777941986" sldId="267"/>
            <ac:spMk id="3" creationId="{CD20C828-C3BC-4028-A56D-E8611DD21F27}"/>
          </ac:spMkLst>
        </pc:spChg>
      </pc:sldChg>
      <pc:sldChg chg="modSp add mod modTransition">
        <pc:chgData name="Manly Luscombe" userId="d66a401e1e7a39bf" providerId="LiveId" clId="{8E43B8C8-1B9B-4446-ADBC-1CBC737A1AC1}" dt="2021-03-26T01:44:17.262" v="2214"/>
        <pc:sldMkLst>
          <pc:docMk/>
          <pc:sldMk cId="324268649" sldId="268"/>
        </pc:sldMkLst>
        <pc:spChg chg="mod">
          <ac:chgData name="Manly Luscombe" userId="d66a401e1e7a39bf" providerId="LiveId" clId="{8E43B8C8-1B9B-4446-ADBC-1CBC737A1AC1}" dt="2021-03-26T01:31:30.900" v="1506" actId="20577"/>
          <ac:spMkLst>
            <pc:docMk/>
            <pc:sldMk cId="324268649" sldId="268"/>
            <ac:spMk id="2" creationId="{6D29FF69-6005-4A57-9269-0470832E6039}"/>
          </ac:spMkLst>
        </pc:spChg>
        <pc:spChg chg="mod">
          <ac:chgData name="Manly Luscombe" userId="d66a401e1e7a39bf" providerId="LiveId" clId="{8E43B8C8-1B9B-4446-ADBC-1CBC737A1AC1}" dt="2021-03-26T01:34:18.137" v="1636" actId="20577"/>
          <ac:spMkLst>
            <pc:docMk/>
            <pc:sldMk cId="324268649" sldId="268"/>
            <ac:spMk id="3" creationId="{CD20C828-C3BC-4028-A56D-E8611DD21F27}"/>
          </ac:spMkLst>
        </pc:spChg>
      </pc:sldChg>
      <pc:sldChg chg="modSp add mod modTransition">
        <pc:chgData name="Manly Luscombe" userId="d66a401e1e7a39bf" providerId="LiveId" clId="{8E43B8C8-1B9B-4446-ADBC-1CBC737A1AC1}" dt="2021-03-26T01:44:17.262" v="2214"/>
        <pc:sldMkLst>
          <pc:docMk/>
          <pc:sldMk cId="1901166219" sldId="269"/>
        </pc:sldMkLst>
        <pc:spChg chg="mod">
          <ac:chgData name="Manly Luscombe" userId="d66a401e1e7a39bf" providerId="LiveId" clId="{8E43B8C8-1B9B-4446-ADBC-1CBC737A1AC1}" dt="2021-03-26T01:37:27.747" v="1816" actId="115"/>
          <ac:spMkLst>
            <pc:docMk/>
            <pc:sldMk cId="1901166219" sldId="269"/>
            <ac:spMk id="3" creationId="{CD20C828-C3BC-4028-A56D-E8611DD21F27}"/>
          </ac:spMkLst>
        </pc:spChg>
      </pc:sldChg>
      <pc:sldChg chg="modSp add mod modTransition">
        <pc:chgData name="Manly Luscombe" userId="d66a401e1e7a39bf" providerId="LiveId" clId="{8E43B8C8-1B9B-4446-ADBC-1CBC737A1AC1}" dt="2021-03-26T01:44:17.262" v="2214"/>
        <pc:sldMkLst>
          <pc:docMk/>
          <pc:sldMk cId="3214297136" sldId="270"/>
        </pc:sldMkLst>
        <pc:spChg chg="mod">
          <ac:chgData name="Manly Luscombe" userId="d66a401e1e7a39bf" providerId="LiveId" clId="{8E43B8C8-1B9B-4446-ADBC-1CBC737A1AC1}" dt="2021-03-26T01:42:23.953" v="2199" actId="20577"/>
          <ac:spMkLst>
            <pc:docMk/>
            <pc:sldMk cId="3214297136" sldId="270"/>
            <ac:spMk id="3" creationId="{CD20C828-C3BC-4028-A56D-E8611DD21F27}"/>
          </ac:spMkLst>
        </pc:spChg>
      </pc:sldChg>
      <pc:sldChg chg="new del">
        <pc:chgData name="Manly Luscombe" userId="d66a401e1e7a39bf" providerId="LiveId" clId="{8E43B8C8-1B9B-4446-ADBC-1CBC737A1AC1}" dt="2021-03-26T02:23:16.076" v="2253" actId="47"/>
        <pc:sldMkLst>
          <pc:docMk/>
          <pc:sldMk cId="526905309" sldId="271"/>
        </pc:sldMkLst>
      </pc:sldChg>
      <pc:sldChg chg="new del">
        <pc:chgData name="Manly Luscombe" userId="d66a401e1e7a39bf" providerId="LiveId" clId="{8E43B8C8-1B9B-4446-ADBC-1CBC737A1AC1}" dt="2021-03-26T02:12:11.663" v="2231" actId="47"/>
        <pc:sldMkLst>
          <pc:docMk/>
          <pc:sldMk cId="1769799185" sldId="271"/>
        </pc:sldMkLst>
      </pc:sldChg>
      <pc:sldChg chg="new del">
        <pc:chgData name="Manly Luscombe" userId="d66a401e1e7a39bf" providerId="LiveId" clId="{8E43B8C8-1B9B-4446-ADBC-1CBC737A1AC1}" dt="2021-03-26T02:28:11.927" v="2255" actId="47"/>
        <pc:sldMkLst>
          <pc:docMk/>
          <pc:sldMk cId="2784565411" sldId="271"/>
        </pc:sldMkLst>
      </pc:sldChg>
      <pc:sldMasterChg chg="modTransition modSldLayout">
        <pc:chgData name="Manly Luscombe" userId="d66a401e1e7a39bf" providerId="LiveId" clId="{8E43B8C8-1B9B-4446-ADBC-1CBC737A1AC1}" dt="2021-03-26T01:44:17.262" v="2214"/>
        <pc:sldMasterMkLst>
          <pc:docMk/>
          <pc:sldMasterMk cId="1638948462" sldId="2147483648"/>
        </pc:sldMasterMkLst>
        <pc:sldLayoutChg chg="modTransition">
          <pc:chgData name="Manly Luscombe" userId="d66a401e1e7a39bf" providerId="LiveId" clId="{8E43B8C8-1B9B-4446-ADBC-1CBC737A1AC1}" dt="2021-03-26T01:44:17.262" v="2214"/>
          <pc:sldLayoutMkLst>
            <pc:docMk/>
            <pc:sldMasterMk cId="1638948462" sldId="2147483648"/>
            <pc:sldLayoutMk cId="2466243501" sldId="2147483649"/>
          </pc:sldLayoutMkLst>
        </pc:sldLayoutChg>
        <pc:sldLayoutChg chg="modTransition">
          <pc:chgData name="Manly Luscombe" userId="d66a401e1e7a39bf" providerId="LiveId" clId="{8E43B8C8-1B9B-4446-ADBC-1CBC737A1AC1}" dt="2021-03-26T01:44:17.262" v="2214"/>
          <pc:sldLayoutMkLst>
            <pc:docMk/>
            <pc:sldMasterMk cId="1638948462" sldId="2147483648"/>
            <pc:sldLayoutMk cId="3150804180" sldId="2147483650"/>
          </pc:sldLayoutMkLst>
        </pc:sldLayoutChg>
        <pc:sldLayoutChg chg="modTransition">
          <pc:chgData name="Manly Luscombe" userId="d66a401e1e7a39bf" providerId="LiveId" clId="{8E43B8C8-1B9B-4446-ADBC-1CBC737A1AC1}" dt="2021-03-26T01:44:17.262" v="2214"/>
          <pc:sldLayoutMkLst>
            <pc:docMk/>
            <pc:sldMasterMk cId="1638948462" sldId="2147483648"/>
            <pc:sldLayoutMk cId="2156252304" sldId="2147483651"/>
          </pc:sldLayoutMkLst>
        </pc:sldLayoutChg>
        <pc:sldLayoutChg chg="modTransition">
          <pc:chgData name="Manly Luscombe" userId="d66a401e1e7a39bf" providerId="LiveId" clId="{8E43B8C8-1B9B-4446-ADBC-1CBC737A1AC1}" dt="2021-03-26T01:44:17.262" v="2214"/>
          <pc:sldLayoutMkLst>
            <pc:docMk/>
            <pc:sldMasterMk cId="1638948462" sldId="2147483648"/>
            <pc:sldLayoutMk cId="1803185852" sldId="2147483652"/>
          </pc:sldLayoutMkLst>
        </pc:sldLayoutChg>
        <pc:sldLayoutChg chg="modTransition">
          <pc:chgData name="Manly Luscombe" userId="d66a401e1e7a39bf" providerId="LiveId" clId="{8E43B8C8-1B9B-4446-ADBC-1CBC737A1AC1}" dt="2021-03-26T01:44:17.262" v="2214"/>
          <pc:sldLayoutMkLst>
            <pc:docMk/>
            <pc:sldMasterMk cId="1638948462" sldId="2147483648"/>
            <pc:sldLayoutMk cId="2416351053" sldId="2147483653"/>
          </pc:sldLayoutMkLst>
        </pc:sldLayoutChg>
        <pc:sldLayoutChg chg="modTransition">
          <pc:chgData name="Manly Luscombe" userId="d66a401e1e7a39bf" providerId="LiveId" clId="{8E43B8C8-1B9B-4446-ADBC-1CBC737A1AC1}" dt="2021-03-26T01:44:17.262" v="2214"/>
          <pc:sldLayoutMkLst>
            <pc:docMk/>
            <pc:sldMasterMk cId="1638948462" sldId="2147483648"/>
            <pc:sldLayoutMk cId="4050562476" sldId="2147483654"/>
          </pc:sldLayoutMkLst>
        </pc:sldLayoutChg>
        <pc:sldLayoutChg chg="modTransition">
          <pc:chgData name="Manly Luscombe" userId="d66a401e1e7a39bf" providerId="LiveId" clId="{8E43B8C8-1B9B-4446-ADBC-1CBC737A1AC1}" dt="2021-03-26T01:44:17.262" v="2214"/>
          <pc:sldLayoutMkLst>
            <pc:docMk/>
            <pc:sldMasterMk cId="1638948462" sldId="2147483648"/>
            <pc:sldLayoutMk cId="2836960283" sldId="2147483655"/>
          </pc:sldLayoutMkLst>
        </pc:sldLayoutChg>
        <pc:sldLayoutChg chg="modTransition">
          <pc:chgData name="Manly Luscombe" userId="d66a401e1e7a39bf" providerId="LiveId" clId="{8E43B8C8-1B9B-4446-ADBC-1CBC737A1AC1}" dt="2021-03-26T01:44:17.262" v="2214"/>
          <pc:sldLayoutMkLst>
            <pc:docMk/>
            <pc:sldMasterMk cId="1638948462" sldId="2147483648"/>
            <pc:sldLayoutMk cId="102433059" sldId="2147483656"/>
          </pc:sldLayoutMkLst>
        </pc:sldLayoutChg>
        <pc:sldLayoutChg chg="modTransition">
          <pc:chgData name="Manly Luscombe" userId="d66a401e1e7a39bf" providerId="LiveId" clId="{8E43B8C8-1B9B-4446-ADBC-1CBC737A1AC1}" dt="2021-03-26T01:44:17.262" v="2214"/>
          <pc:sldLayoutMkLst>
            <pc:docMk/>
            <pc:sldMasterMk cId="1638948462" sldId="2147483648"/>
            <pc:sldLayoutMk cId="1972674170" sldId="2147483657"/>
          </pc:sldLayoutMkLst>
        </pc:sldLayoutChg>
        <pc:sldLayoutChg chg="modTransition">
          <pc:chgData name="Manly Luscombe" userId="d66a401e1e7a39bf" providerId="LiveId" clId="{8E43B8C8-1B9B-4446-ADBC-1CBC737A1AC1}" dt="2021-03-26T01:44:17.262" v="2214"/>
          <pc:sldLayoutMkLst>
            <pc:docMk/>
            <pc:sldMasterMk cId="1638948462" sldId="2147483648"/>
            <pc:sldLayoutMk cId="2043461257" sldId="2147483658"/>
          </pc:sldLayoutMkLst>
        </pc:sldLayoutChg>
        <pc:sldLayoutChg chg="modTransition">
          <pc:chgData name="Manly Luscombe" userId="d66a401e1e7a39bf" providerId="LiveId" clId="{8E43B8C8-1B9B-4446-ADBC-1CBC737A1AC1}" dt="2021-03-26T01:44:17.262" v="2214"/>
          <pc:sldLayoutMkLst>
            <pc:docMk/>
            <pc:sldMasterMk cId="1638948462" sldId="2147483648"/>
            <pc:sldLayoutMk cId="180727491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362B6-4052-4F30-958C-1A2D40079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7EA06E-32E2-41A1-AF22-E32E9A206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76C213-AAE9-4B55-8963-0B76B9860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83B9-AE17-494C-8D59-B320C2D87AD5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BDB547-C8D9-4262-B915-5BE45D148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81D5F-84C8-45B6-BE85-5B1B05A2E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C5EA-986B-4EF8-833C-D141A1FE9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2435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F0A7C-2B99-4747-B9AE-ACB99DDA1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E6A6B4-C706-4AA2-BD79-8900FC78CA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AC3E6-A64C-458F-8A81-EFA13A0B1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83B9-AE17-494C-8D59-B320C2D87AD5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CD3DF-9841-4533-8839-D0CB92D61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CCC5A-227E-4609-906B-6EDF8426F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C5EA-986B-4EF8-833C-D141A1FE9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4612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91417F-C036-48E8-B392-EB425C5B08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27279E-D881-4D72-8E47-A6DF69F587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3AE4B-DC37-48C0-A7AD-1F544015B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83B9-AE17-494C-8D59-B320C2D87AD5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4F7D9-9698-41DD-A8AB-1604DE84D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461E2-9462-4BDB-9F23-4163B3DE7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C5EA-986B-4EF8-833C-D141A1FE9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2749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93864-F8C0-4310-81D3-F4A10F45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789DE-F38D-41C3-B47E-9C493A8DC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3D4BB-5488-4BE7-8729-C854E7E7E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83B9-AE17-494C-8D59-B320C2D87AD5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8A8B4C-B247-4342-BCD8-D3C2F18CD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74263-0D3D-4D50-8A98-7C600504F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C5EA-986B-4EF8-833C-D141A1FE9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041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60791-26D2-455E-B8D6-9CF8F3A01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A70B0C-90B8-49F3-AF56-08CE1BD3C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60395-33E5-4522-BDF6-8866F98F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83B9-AE17-494C-8D59-B320C2D87AD5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CDB90-E4A9-45EF-834C-67EE91876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F1DBD-8C7D-4D8F-AB17-4C52C3DD6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C5EA-986B-4EF8-833C-D141A1FE9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523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4975C-8EB7-41D1-B747-A2D99452D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AA00F-E4CC-420F-9F19-040E247A78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66D23-6F3E-4BFB-A633-2C89190F72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9937FE-5ABB-4033-9EB8-6F2A1A7D4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83B9-AE17-494C-8D59-B320C2D87AD5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FDDD7-7580-480B-AF64-D831585E5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F01354-8985-43A8-B25F-DBE955B9B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C5EA-986B-4EF8-833C-D141A1FE9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858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82084-1526-4553-BABF-EB723EE45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9ADF41-81A5-46DE-A3FD-0AF5D7DF7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A035F6-AF9A-4091-ABE5-DA10CB6971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98C15E-3B89-4B6A-BFC9-C8750276E0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CDBE47-1246-4EC4-BEE5-41BB980A13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E9079E-10B7-4DF4-995D-38E13A1AA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83B9-AE17-494C-8D59-B320C2D87AD5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5678EE-0E90-436D-B702-BD666A5C4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0B5541-1B19-4BDD-B97F-A1B85BB6E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C5EA-986B-4EF8-833C-D141A1FE9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3510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FAB7A-CD35-4122-9425-1EF51C2CB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5A33B4-FF21-45A0-9975-1B5E06649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83B9-AE17-494C-8D59-B320C2D87AD5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CF64C8-DBA8-4153-A277-873F35A34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DFD1F9-1FC7-4826-9BFE-DE82900B6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C5EA-986B-4EF8-833C-D141A1FE9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624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31E9E3-B55A-443D-88D2-69175F448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83B9-AE17-494C-8D59-B320C2D87AD5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D5AB1B-0AA4-47B7-BDE0-8355BEFE7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585ADA-0514-43B2-9D93-09501D720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C5EA-986B-4EF8-833C-D141A1FE9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9602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B037F-BF43-4028-939C-9CEB0E7CA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C7F19-8C0E-4124-BD66-2A7E246A7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88A9AC-3D88-432E-A27A-D46A398E15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CEEB52-DF3B-4E0D-953A-EE438850C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83B9-AE17-494C-8D59-B320C2D87AD5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738447-994C-4A5F-BB00-31254A4BA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30EB9A-B2F8-4C63-8D9A-B9ACE087A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C5EA-986B-4EF8-833C-D141A1FE9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330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080F7-9F2E-4EE4-BF5F-D9C3FEA67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ED0E1E-EBC3-4630-BFE2-AAC3CDAA69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326D07-799F-4867-8E53-A1763463AE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DC1852-5FE8-4E40-BDF3-5A54ADB89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D83B9-AE17-494C-8D59-B320C2D87AD5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9CDA7-6DC9-43BC-9E58-F6B6DDFAC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70BA9F-6266-4CA1-9EFA-29E15A8EB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C5EA-986B-4EF8-833C-D141A1FE9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741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27115D-2634-475F-A0D8-C5FA0A511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DA78E0-AF68-45B6-A9A7-77A378415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16277-B911-4D1F-9587-B6E92028E8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D83B9-AE17-494C-8D59-B320C2D87AD5}" type="datetimeFigureOut">
              <a:rPr lang="en-US" smtClean="0"/>
              <a:t>6/18/2021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7F87C-1F4A-422F-9F69-8ED9EC1B1D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348EF-54B2-440C-8BD9-2FA34C343E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DC5EA-986B-4EF8-833C-D141A1FE9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4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42FB1-167D-4CD1-B324-EE3448ED17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4371" y="310681"/>
            <a:ext cx="10283253" cy="1066201"/>
          </a:xfrm>
        </p:spPr>
        <p:txBody>
          <a:bodyPr/>
          <a:lstStyle/>
          <a:p>
            <a:r>
              <a:rPr lang="en-US" b="1" dirty="0"/>
              <a:t>How does God answer prayers?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56F935-8300-4EF7-AC78-FBCB2F947B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91557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b="1" dirty="0"/>
              <a:t>2 Lessons</a:t>
            </a:r>
          </a:p>
          <a:p>
            <a:r>
              <a:rPr lang="en-US" sz="2800" b="1" dirty="0"/>
              <a:t>AM – What are the ways that God uses to answer prayer?</a:t>
            </a:r>
          </a:p>
          <a:p>
            <a:r>
              <a:rPr lang="en-US" sz="2800" b="1" dirty="0"/>
              <a:t>PM – What are the answers God gives to our prayers?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D12CB8-322C-42E5-AC40-7B9EA2A2F2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381" y="1660160"/>
            <a:ext cx="4249238" cy="2791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75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FF69-6005-4A57-9269-0470832E6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 – Providential Control of Human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0C828-C3BC-4028-A56D-E8611DD21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Patrick Henry – famous “Give me liberty or give me death.” He also said, “There is a God who resides over the destinies of nations.”</a:t>
            </a:r>
          </a:p>
          <a:p>
            <a:endParaRPr lang="en-US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b="1" i="0" u="none" strike="noStrike" baseline="0" dirty="0">
                <a:latin typeface="Verdana" panose="020B0604030504040204" pitchFamily="34" charset="0"/>
              </a:rPr>
              <a:t>(Daniel 4:32)  And they shall drive you from men, and your dwelling 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shall be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with the beasts of the field. They shall make you eat grass like oxen; and seven times shall pass over you, until you know that the Most High rules in the kingdom of men, and gives it to whomever He chooses."</a:t>
            </a:r>
          </a:p>
        </p:txBody>
      </p:sp>
    </p:spTree>
    <p:extLst>
      <p:ext uri="{BB962C8B-B14F-4D97-AF65-F5344CB8AC3E}">
        <p14:creationId xmlns:p14="http://schemas.microsoft.com/office/powerpoint/2010/main" val="17759957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FF69-6005-4A57-9269-0470832E6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 – Providential Control of Human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0C828-C3BC-4028-A56D-E8611DD21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The case of Cyrus – God is the God - - - 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(Isaiah 44:26)  Who confirms the word of His servant, And performs the counsel of His messengers; Who says to Jerusalem, 'You shall be inhabited,' To the cities of Judah, 'You shall be built,' And I will raise up her waste places;  (27)  Who says to the deep, 'Be dry! And I will dry up your rivers’;  (28)  Who says of Cyrus, '</a:t>
            </a:r>
            <a:r>
              <a:rPr lang="en-US" b="1" i="1" u="none" strike="noStrike" baseline="0" dirty="0">
                <a:latin typeface="Verdana" panose="020B0604030504040204" pitchFamily="34" charset="0"/>
              </a:rPr>
              <a:t>He is</a:t>
            </a:r>
            <a:r>
              <a:rPr lang="en-US" b="1" i="0" u="none" strike="noStrike" baseline="0" dirty="0">
                <a:latin typeface="Verdana" panose="020B0604030504040204" pitchFamily="34" charset="0"/>
              </a:rPr>
              <a:t> My shepherd, And he shall perform all My pleasure, Saying to Jerusalem, "You shall be built," And to the temple, "Your foundation shall be laid." '</a:t>
            </a:r>
          </a:p>
        </p:txBody>
      </p:sp>
    </p:spTree>
    <p:extLst>
      <p:ext uri="{BB962C8B-B14F-4D97-AF65-F5344CB8AC3E}">
        <p14:creationId xmlns:p14="http://schemas.microsoft.com/office/powerpoint/2010/main" val="15923401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FF69-6005-4A57-9269-0470832E6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 – Providential Control of Human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0C828-C3BC-4028-A56D-E8611DD21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The case of Cyrus – God is the God - - - 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Isaiah wrote about 740 BC (200 years before Cyrus)</a:t>
            </a:r>
          </a:p>
          <a:p>
            <a:pPr marR="0" algn="l" rtl="0"/>
            <a:r>
              <a:rPr lang="en-US" b="1" dirty="0">
                <a:latin typeface="Verdana" panose="020B0604030504040204" pitchFamily="34" charset="0"/>
              </a:rPr>
              <a:t>Cyrus ruled Persian Empire about 530 BC</a:t>
            </a:r>
          </a:p>
          <a:p>
            <a:pPr marR="0" algn="l" rtl="0"/>
            <a:endParaRPr lang="en-US" b="1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b="1" dirty="0">
                <a:latin typeface="Verdana" panose="020B0604030504040204" pitchFamily="34" charset="0"/>
              </a:rPr>
              <a:t>God knew Cyrus (by name) would be ruler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</a:rPr>
              <a:t>He would allow Judah to leave captivity</a:t>
            </a:r>
          </a:p>
          <a:p>
            <a:pPr marR="0" algn="l" rtl="0"/>
            <a:r>
              <a:rPr lang="en-US" b="1" dirty="0">
                <a:latin typeface="Verdana" panose="020B0604030504040204" pitchFamily="34" charset="0"/>
              </a:rPr>
              <a:t>He would allow them to rebuild Jerusalem and the Temple</a:t>
            </a:r>
            <a:endParaRPr lang="en-US" b="1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9419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FF69-6005-4A57-9269-0470832E6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 – God’s people who listen and obey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0C828-C3BC-4028-A56D-E8611DD21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i="0" u="none" strike="noStrike" baseline="0" dirty="0">
                <a:latin typeface="Verdana" panose="020B0604030504040204" pitchFamily="34" charset="0"/>
              </a:rPr>
              <a:t>Cornelius – Acts 10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(Acts 10:4)  And when he observed him, he was afraid, and said, "What is it, lord?" So he said to him, "Your prayers and your alms have come up for a memorial before God.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(Acts 10:5)  Now send men to Joppa, and send for Simon whose surname is Peter.</a:t>
            </a:r>
          </a:p>
          <a:p>
            <a:pPr marR="0" algn="l" rtl="0"/>
            <a:endParaRPr lang="en-US" sz="2400" b="1" i="0" u="none" strike="noStrike" baseline="0" dirty="0">
              <a:latin typeface="Verdana" panose="020B0604030504040204" pitchFamily="34" charset="0"/>
            </a:endParaRPr>
          </a:p>
          <a:p>
            <a:r>
              <a:rPr lang="en-US" sz="2400" b="1" i="0" u="none" strike="noStrike" baseline="0" dirty="0">
                <a:latin typeface="Verdana" panose="020B0604030504040204" pitchFamily="34" charset="0"/>
              </a:rPr>
              <a:t>What if he does NOT sent men to Joppa? Cornelius was part of the answer to his prayer.</a:t>
            </a:r>
          </a:p>
        </p:txBody>
      </p:sp>
    </p:spTree>
    <p:extLst>
      <p:ext uri="{BB962C8B-B14F-4D97-AF65-F5344CB8AC3E}">
        <p14:creationId xmlns:p14="http://schemas.microsoft.com/office/powerpoint/2010/main" val="3242686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FF69-6005-4A57-9269-0470832E6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 – God’s people who listen and obey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0C828-C3BC-4028-A56D-E8611DD21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(2 Corinthians 1:3)  Blessed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be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the God and Father of our Lord Jesus Christ, the Father of mercies and God of all comfort,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(2 Corinthians 1:4)  who comforts us in all our tribulation,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that we may be able to comfort those who are in any trouble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, with the comfort with which we ourselves are comforted by God.</a:t>
            </a:r>
          </a:p>
          <a:p>
            <a:r>
              <a:rPr lang="en-US" sz="2400" b="1" i="0" u="none" strike="noStrike" baseline="0" dirty="0">
                <a:latin typeface="Verdana" panose="020B0604030504040204" pitchFamily="34" charset="0"/>
              </a:rPr>
              <a:t>Has God comforted you? Use that to comfort others.</a:t>
            </a:r>
          </a:p>
          <a:p>
            <a:r>
              <a:rPr lang="en-US" sz="2400" b="1" dirty="0">
                <a:latin typeface="Verdana" panose="020B0604030504040204" pitchFamily="34" charset="0"/>
              </a:rPr>
              <a:t>We pray for the sick, hurting, grieving. We ask God to comfort them.</a:t>
            </a:r>
          </a:p>
          <a:p>
            <a:r>
              <a:rPr lang="en-US" sz="2400" b="1" i="0" u="none" strike="noStrike" baseline="0" dirty="0">
                <a:latin typeface="Verdana" panose="020B0604030504040204" pitchFamily="34" charset="0"/>
              </a:rPr>
              <a:t>God has helped you so you can comfort others.</a:t>
            </a:r>
          </a:p>
        </p:txBody>
      </p:sp>
    </p:spTree>
    <p:extLst>
      <p:ext uri="{BB962C8B-B14F-4D97-AF65-F5344CB8AC3E}">
        <p14:creationId xmlns:p14="http://schemas.microsoft.com/office/powerpoint/2010/main" val="19011662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FF69-6005-4A57-9269-0470832E6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 – God’s people who listen and obey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0C828-C3BC-4028-A56D-E8611DD21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Just as we pray for something or someone, we must be ready to part of the answer.</a:t>
            </a:r>
            <a:endParaRPr lang="en-US" sz="2400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Cornelius had to listen and obey – to have his prayer answered.</a:t>
            </a:r>
          </a:p>
          <a:p>
            <a:pPr marR="0" algn="l" rtl="0"/>
            <a:r>
              <a:rPr lang="en-US" sz="2400" b="1" dirty="0">
                <a:latin typeface="Verdana" panose="020B0604030504040204" pitchFamily="34" charset="0"/>
              </a:rPr>
              <a:t>Peter had to listen and obey to go to Cornelius, teach and baptize him.</a:t>
            </a: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We</a:t>
            </a:r>
            <a:r>
              <a:rPr lang="en-US" sz="2400" b="1" dirty="0">
                <a:latin typeface="Verdana" panose="020B0604030504040204" pitchFamily="34" charset="0"/>
              </a:rPr>
              <a:t>, also, must be part of the answer to the prayers of others.</a:t>
            </a:r>
          </a:p>
          <a:p>
            <a:pPr marR="0" algn="l" rtl="0"/>
            <a:endParaRPr lang="en-US" sz="2400" b="1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1" i="0" u="none" strike="noStrike" baseline="0" dirty="0">
                <a:latin typeface="Verdana" panose="020B0604030504040204" pitchFamily="34" charset="0"/>
              </a:rPr>
              <a:t>Tonight – What are the answers God gives to our prayers?</a:t>
            </a:r>
          </a:p>
        </p:txBody>
      </p:sp>
    </p:spTree>
    <p:extLst>
      <p:ext uri="{BB962C8B-B14F-4D97-AF65-F5344CB8AC3E}">
        <p14:creationId xmlns:p14="http://schemas.microsoft.com/office/powerpoint/2010/main" val="32142971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5EF8B-CF36-4D2F-AEE4-AFE69DE78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3600" b="1" dirty="0"/>
              <a:t>ANSWER:</a:t>
            </a:r>
          </a:p>
          <a:p>
            <a:endParaRPr lang="en-US" sz="3600" b="1" dirty="0"/>
          </a:p>
          <a:p>
            <a:r>
              <a:rPr lang="en-US" sz="3600" b="1" dirty="0"/>
              <a:t>ANYWHERE HE</a:t>
            </a:r>
          </a:p>
          <a:p>
            <a:r>
              <a:rPr lang="en-US" sz="3600" b="1" dirty="0"/>
              <a:t>WANTS TO!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409E121-5FB5-4083-930C-4400E2248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3970"/>
          </a:xfrm>
        </p:spPr>
        <p:txBody>
          <a:bodyPr/>
          <a:lstStyle/>
          <a:p>
            <a:r>
              <a:rPr lang="en-US" b="1" dirty="0"/>
              <a:t>A Riddle – Where does a grizzly bear sleep?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FD9AB8B-6167-46F4-AA0D-B5151FDB873F}"/>
              </a:ext>
            </a:extLst>
          </p:cNvPr>
          <p:cNvSpPr txBox="1">
            <a:spLocks/>
          </p:cNvSpPr>
          <p:nvPr/>
        </p:nvSpPr>
        <p:spPr>
          <a:xfrm>
            <a:off x="-7873779" y="647309"/>
            <a:ext cx="27192779" cy="2921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7" name="Picture 2" descr="Grizzly Bear sleeping on a rock : hardcoreaww">
            <a:extLst>
              <a:ext uri="{FF2B5EF4-FFF2-40B4-BE49-F238E27FC236}">
                <a16:creationId xmlns:a16="http://schemas.microsoft.com/office/drawing/2014/main" id="{8F9C5949-2137-4A02-B8FB-33AEB93DCF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709" y="1825625"/>
            <a:ext cx="7490421" cy="5594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23684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F9CE6-0C3A-4C89-9736-6D77B42C1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are ways that God answers prayer?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C4365-E17D-4C65-A01A-92D868712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ANSWER: ANYWAY HE WANTS TO!</a:t>
            </a:r>
          </a:p>
          <a:p>
            <a:r>
              <a:rPr lang="en-US" sz="3600" b="1" dirty="0"/>
              <a:t>NOTE: Miracles by men ended in the first century.</a:t>
            </a:r>
          </a:p>
          <a:p>
            <a:r>
              <a:rPr lang="en-US" sz="3600" b="1" dirty="0"/>
              <a:t>But God has not lost any of His Almighty power.</a:t>
            </a:r>
          </a:p>
          <a:p>
            <a:r>
              <a:rPr lang="en-US" sz="3600" b="1" dirty="0"/>
              <a:t>God can do anything that is according to His will.</a:t>
            </a:r>
          </a:p>
          <a:p>
            <a:r>
              <a:rPr lang="en-US" sz="3600" b="1" dirty="0"/>
              <a:t>We often teach that miracles ended – and many think that God stopped. Do not limit what God can do.</a:t>
            </a:r>
          </a:p>
          <a:p>
            <a:r>
              <a:rPr lang="en-US" sz="3600" b="1" dirty="0"/>
              <a:t>Here are 4 means God uses to answer prayer.</a:t>
            </a:r>
          </a:p>
        </p:txBody>
      </p:sp>
    </p:spTree>
    <p:extLst>
      <p:ext uri="{BB962C8B-B14F-4D97-AF65-F5344CB8AC3E}">
        <p14:creationId xmlns:p14="http://schemas.microsoft.com/office/powerpoint/2010/main" val="38594237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FF69-6005-4A57-9269-0470832E6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 – Control Natural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0C828-C3BC-4028-A56D-E8611DD21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3 Biblical examples of Famine</a:t>
            </a:r>
          </a:p>
          <a:p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1 Joseph in Egypt – </a:t>
            </a:r>
          </a:p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Interprets a dream – 7 years of plenty, 7 years of famine</a:t>
            </a:r>
          </a:p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Why the famine? Plan to bring Jacob and family to Egypt</a:t>
            </a:r>
          </a:p>
          <a:p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</a:rPr>
              <a:t>Who caused this famine? God did.</a:t>
            </a:r>
          </a:p>
          <a:p>
            <a:pPr marL="0" indent="0">
              <a:buNone/>
            </a:pP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1970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FF69-6005-4A57-9269-0470832E6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 – Control Natural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0C828-C3BC-4028-A56D-E8611DD21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2 Elijah – no rain for 3.5 years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(James 5:17)  Elijah was a man with a nature like ours, and he prayed earnestly that it would not rain; and it did not rain on the land for three years and six months.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(James 5:18)  And he prayed again, and the heaven gave rain, and the earth produced its fruit.</a:t>
            </a:r>
          </a:p>
          <a:p>
            <a:pPr marR="0" algn="l" rtl="0"/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Elijah did not “cause” the famine or “bring” the rain.</a:t>
            </a:r>
            <a:endParaRPr lang="en-US" b="1" i="0" u="none" strike="noStrike" baseline="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0576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FF69-6005-4A57-9269-0470832E6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 – Control Natural 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0C828-C3BC-4028-A56D-E8611DD21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3 Ruth in the bloodline of David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Famine in Israel</a:t>
            </a:r>
          </a:p>
          <a:p>
            <a:pPr marR="0" algn="l" rtl="0"/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Naomi, husband and 2 sons move to Moab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Sons marry Moabite women (one is named Ruth)</a:t>
            </a:r>
          </a:p>
          <a:p>
            <a:pPr marR="0" algn="l" rtl="0"/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Husband and both sons die</a:t>
            </a:r>
          </a:p>
          <a:p>
            <a:pPr marR="0" algn="l" rtl="0"/>
            <a:r>
              <a:rPr lang="en-US" b="1" i="0" u="none" strike="noStrike" baseline="0" dirty="0">
                <a:latin typeface="Verdana" panose="020B0604030504040204" pitchFamily="34" charset="0"/>
                <a:ea typeface="Verdana" panose="020B0604030504040204" pitchFamily="34" charset="0"/>
              </a:rPr>
              <a:t>Ruth follows her mother-in-law back to Israel</a:t>
            </a:r>
          </a:p>
          <a:p>
            <a:pPr marR="0" algn="l" rtl="0"/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Marries Boaz – Ruth is the great-grandmother of David</a:t>
            </a:r>
            <a:endParaRPr lang="en-US" b="1" i="0" u="none" strike="noStrike" baseline="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3327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FF69-6005-4A57-9269-0470832E6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 – Through Angels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0C828-C3BC-4028-A56D-E8611DD21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God often used angels (taking on human form) to do the will of God.</a:t>
            </a:r>
          </a:p>
          <a:p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In the form of men</a:t>
            </a:r>
          </a:p>
          <a:p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Answer prayer – Peter in prison (Acts 12:1-17)</a:t>
            </a:r>
          </a:p>
          <a:p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Abraham is an example</a:t>
            </a:r>
          </a:p>
        </p:txBody>
      </p:sp>
    </p:spTree>
    <p:extLst>
      <p:ext uri="{BB962C8B-B14F-4D97-AF65-F5344CB8AC3E}">
        <p14:creationId xmlns:p14="http://schemas.microsoft.com/office/powerpoint/2010/main" val="25550136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FF69-6005-4A57-9269-0470832E6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 – Through Angels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0C828-C3BC-4028-A56D-E8611DD21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i="0" u="none" strike="noStrike" baseline="0" dirty="0">
                <a:latin typeface="Verdana" panose="020B0604030504040204" pitchFamily="34" charset="0"/>
              </a:rPr>
              <a:t>(Hebrews 13:2)  Do not forget to entertain strangers, for by so </a:t>
            </a:r>
            <a:r>
              <a:rPr lang="en-US" sz="2400" b="1" i="1" u="none" strike="noStrike" baseline="0" dirty="0">
                <a:latin typeface="Verdana" panose="020B0604030504040204" pitchFamily="34" charset="0"/>
              </a:rPr>
              <a:t>doing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 some have </a:t>
            </a:r>
            <a:r>
              <a:rPr lang="en-US" sz="2400" b="1" i="0" u="sng" strike="noStrike" baseline="0" dirty="0">
                <a:latin typeface="Verdana" panose="020B0604030504040204" pitchFamily="34" charset="0"/>
              </a:rPr>
              <a:t>unwittingly entertained angels</a:t>
            </a:r>
            <a:r>
              <a:rPr lang="en-US" sz="2400" b="1" i="0" u="none" strike="noStrike" baseline="0" dirty="0">
                <a:latin typeface="Verdana" panose="020B0604030504040204" pitchFamily="34" charset="0"/>
              </a:rPr>
              <a:t>.</a:t>
            </a:r>
          </a:p>
          <a:p>
            <a:endParaRPr lang="en-US" sz="2400" b="1" i="0" u="none" strike="noStrike" baseline="0" dirty="0">
              <a:latin typeface="Verdana" panose="020B0604030504040204" pitchFamily="34" charset="0"/>
            </a:endParaRPr>
          </a:p>
          <a:p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Watch what happens – Genesis 18</a:t>
            </a:r>
          </a:p>
          <a:p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Vs. 2 – 3 men come to Abraham’s tent</a:t>
            </a:r>
          </a:p>
          <a:p>
            <a:r>
              <a:rPr lang="en-US" sz="2400" b="1">
                <a:latin typeface="Verdana" panose="020B0604030504040204" pitchFamily="34" charset="0"/>
                <a:ea typeface="Verdana" panose="020B0604030504040204" pitchFamily="34" charset="0"/>
              </a:rPr>
              <a:t>They 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eat and talk for some time</a:t>
            </a:r>
          </a:p>
          <a:p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Vs. 22 – 2 men leave for Sodom</a:t>
            </a:r>
          </a:p>
          <a:p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Vs. 22 – Abraham is standing before the Lord</a:t>
            </a:r>
          </a:p>
          <a:p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19:1 – 2 angels come to Lot at Sodom</a:t>
            </a:r>
          </a:p>
          <a:p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</a:rPr>
              <a:t>19:5 – they are called men</a:t>
            </a:r>
          </a:p>
        </p:txBody>
      </p:sp>
    </p:spTree>
    <p:extLst>
      <p:ext uri="{BB962C8B-B14F-4D97-AF65-F5344CB8AC3E}">
        <p14:creationId xmlns:p14="http://schemas.microsoft.com/office/powerpoint/2010/main" val="2367996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FF69-6005-4A57-9269-0470832E6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 – Through Angels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0C828-C3BC-4028-A56D-E8611DD21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i="0" u="none" strike="noStrike" baseline="0" dirty="0">
                <a:latin typeface="Verdana" panose="020B0604030504040204" pitchFamily="34" charset="0"/>
              </a:rPr>
              <a:t>Have you had a total stranger appear in your life, help you in some time of need or struggle, then vanish away?</a:t>
            </a:r>
          </a:p>
          <a:p>
            <a:r>
              <a:rPr lang="en-US" sz="3600" b="1" dirty="0">
                <a:latin typeface="Verdana" panose="020B0604030504040204" pitchFamily="34" charset="0"/>
              </a:rPr>
              <a:t>You do not know who they were, but they were the answer to your prayer!</a:t>
            </a:r>
            <a:endParaRPr lang="en-US" sz="3600" b="1" i="0" u="none" strike="noStrike" baseline="0" dirty="0">
              <a:latin typeface="Verdana" panose="020B0604030504040204" pitchFamily="34" charset="0"/>
            </a:endParaRPr>
          </a:p>
          <a:p>
            <a:pPr marL="0" indent="0">
              <a:buNone/>
            </a:pPr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sz="3600" b="1" dirty="0">
                <a:latin typeface="Verdana" panose="020B0604030504040204" pitchFamily="34" charset="0"/>
                <a:ea typeface="Verdana" panose="020B0604030504040204" pitchFamily="34" charset="0"/>
              </a:rPr>
              <a:t>Have you perhaps entertained angels unawares?</a:t>
            </a:r>
          </a:p>
        </p:txBody>
      </p:sp>
    </p:spTree>
    <p:extLst>
      <p:ext uri="{BB962C8B-B14F-4D97-AF65-F5344CB8AC3E}">
        <p14:creationId xmlns:p14="http://schemas.microsoft.com/office/powerpoint/2010/main" val="12342780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1086</Words>
  <Application>Microsoft Office PowerPoint</Application>
  <PresentationFormat>Widescreen</PresentationFormat>
  <Paragraphs>95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Verdana</vt:lpstr>
      <vt:lpstr>Office Theme</vt:lpstr>
      <vt:lpstr>How does God answer prayers?</vt:lpstr>
      <vt:lpstr>A Riddle – Where does a grizzly bear sleep?</vt:lpstr>
      <vt:lpstr>What are ways that God answers prayer?</vt:lpstr>
      <vt:lpstr>1 – Control Natural Processes</vt:lpstr>
      <vt:lpstr>1 – Control Natural Processes</vt:lpstr>
      <vt:lpstr>1 – Control Natural Processes</vt:lpstr>
      <vt:lpstr>2 – Through Angels</vt:lpstr>
      <vt:lpstr>2 – Through Angels</vt:lpstr>
      <vt:lpstr>2 – Through Angels</vt:lpstr>
      <vt:lpstr>3 – Providential Control of Human History</vt:lpstr>
      <vt:lpstr>3 – Providential Control of Human History</vt:lpstr>
      <vt:lpstr>3 – Providential Control of Human History</vt:lpstr>
      <vt:lpstr>4 – God’s people who listen and obey</vt:lpstr>
      <vt:lpstr>4 – God’s people who listen and obey</vt:lpstr>
      <vt:lpstr>4 – God’s people who listen and obey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does God answer prayers?</dc:title>
  <dc:creator>Manly Luscombe</dc:creator>
  <cp:lastModifiedBy>Manly Luscombe</cp:lastModifiedBy>
  <cp:revision>11</cp:revision>
  <dcterms:created xsi:type="dcterms:W3CDTF">2021-03-26T00:22:06Z</dcterms:created>
  <dcterms:modified xsi:type="dcterms:W3CDTF">2021-06-19T01:38:04Z</dcterms:modified>
</cp:coreProperties>
</file>