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C4DC-DE04-49F6-9B9E-4C7165CD7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00DC3-CEDB-4F6D-B209-7B4ABFBE0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56B2D-B31C-4D81-903B-14639546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6B656-068E-4DE5-B9FC-7FD198DF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3119F-3DA7-4D84-8F3E-F3266BC6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08352"/>
      </p:ext>
    </p:extLst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3145B-F8EC-4D9B-B960-A6C83CB3F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FBF04-ABED-48A6-8E32-DC1C238C8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0EBEC-E44D-4071-95FE-D18F85D7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67F1-9FC3-4B0D-9EF0-12AF9607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29295-9EC4-4643-AC5C-7E4CC5D3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34695"/>
      </p:ext>
    </p:extLst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1CBF34-3A0A-4BB9-A345-0CFB84AFB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F50E8-351A-49D9-A89B-17447EC60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B434C-8A38-4ADC-AECF-D4CE6665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80A59-3225-40EC-83F6-F6EF2CAA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392B6-7EAA-4550-8B04-31456FAD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32302"/>
      </p:ext>
    </p:extLst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B209-14E7-4B02-AF3F-413E21D9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A9077-399B-4E4A-851A-97B790D43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419D5-B15E-42B9-910C-C252E83D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E4DAE-7B06-4B03-81B6-5F730D4C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63B6D-1F7F-49C1-B36C-B14B3E50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56249"/>
      </p:ext>
    </p:extLst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E34C-5AEC-4E82-82D9-75490CA7D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32433-CA63-4A49-8C89-97C89B6E1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0294A-8AA0-4D64-8799-FCB14278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EC9F6-6035-49F3-A227-77E8BFB9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A048-51C1-4340-AE90-E17D13D2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33749"/>
      </p:ext>
    </p:extLst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3581-89F7-4DBC-A82E-52420A37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74347-86C8-4B59-A2C3-C32C65ABA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1035F-E396-4C28-AFCE-D553A0347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5E8A8-725D-4823-A13C-797683ED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45EB0-EACC-47E9-9A22-71D9425E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B75A8-D2A4-4FCF-8D26-7AF7CE8C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48711"/>
      </p:ext>
    </p:extLst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17F3-BBC9-4989-A9AE-3D6EB440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2C1E4-6FF1-405C-A6E7-BF67C66FA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84435-84D3-448B-96C6-D80BE8CDC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8CB5E-BEB3-4B78-A67D-86EC5D178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76441-6790-4CFF-AC08-4D5EBA172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A0B382-189D-4B31-92F1-028B3875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8AEE0-00C2-40F8-9715-43F32E15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C27E7E-A7BE-41FD-9153-000DEB56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07032"/>
      </p:ext>
    </p:extLst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E31E9-8EF3-473B-A5EC-7250656C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36FBB5-2A21-40B5-8770-01DAD659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1444B-DC31-447B-94CB-FF590EC7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52072-5A60-4C73-ABDB-DE11F2CA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5651"/>
      </p:ext>
    </p:extLst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482497-A988-455E-AF87-F79A6219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0B0D6-78E5-4819-8C52-F6D1BB8F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F8D49-F7D7-4FF7-9323-820F3BC4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6957"/>
      </p:ext>
    </p:extLst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2C168-0079-4C7F-9171-9E58EA80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2390-0BBC-48FB-BC9E-EC704AD8B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3771E-7489-4C61-A480-0FC94E526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CB325-80E4-4565-9CB9-6ECF6212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E0FAF-C46D-4C52-9BD8-4C79FB9B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A6A79-A193-45B7-AA6B-AD394C54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46387"/>
      </p:ext>
    </p:extLst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BD90-9E41-45D4-907B-7116B39A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8F4449-0286-4425-A260-1F0227DF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250E0-B1A0-4853-9FCA-088F6398C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3E013-7E56-4ADF-A9CD-C5329502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4EEA0-3FB7-4562-9346-D43E388A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F9CA6-D3DC-45A6-B11C-B513AE939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47945"/>
      </p:ext>
    </p:extLst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9F9BE-4A10-4CC7-A5BC-B52425B9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1561A-2D27-4ABB-A7FB-883F1D94C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30642-635F-49F3-87AE-676709AE3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C5627-D38F-4886-8675-766CE8FAB6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CA8DA-E3E2-4B6F-95F8-492025AEA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68BD7-7B49-4A84-AAC3-E394D9AF8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CC07F-5676-4667-81DD-E4A430E6A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3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92792C2-2562-4A5C-9CD8-02F9E4D38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735" y="-545893"/>
            <a:ext cx="8295861" cy="829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02F94-8309-4CBA-8F60-F37164D900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Where is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827B4-A18D-4189-90E6-8889D971E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WHERE’S WALDO (WALLY IN ENGLAND)</a:t>
            </a:r>
          </a:p>
          <a:p>
            <a:r>
              <a:rPr lang="en-US" sz="3200" b="1" dirty="0"/>
              <a:t>A CHALLENGING GAME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20728-664B-41D1-AE82-46C60DAF9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96" y="-30577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81567"/>
      </p:ext>
    </p:extLst>
  </p:cSld>
  <p:clrMapOvr>
    <a:masterClrMapping/>
  </p:clrMapOvr>
  <p:transition spd="slow"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is God hiding from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Job suffered the loss of all</a:t>
            </a:r>
          </a:p>
          <a:p>
            <a:pPr lvl="1"/>
            <a:r>
              <a:rPr lang="en-US" sz="2000" b="1" dirty="0">
                <a:latin typeface="Verdana" panose="020B0604030504040204" pitchFamily="34" charset="0"/>
              </a:rPr>
              <a:t>Houses, livestock</a:t>
            </a:r>
          </a:p>
          <a:p>
            <a:pPr lvl="1"/>
            <a:r>
              <a:rPr lang="en-US" sz="2000" b="1" dirty="0">
                <a:latin typeface="Verdana" panose="020B0604030504040204" pitchFamily="34" charset="0"/>
              </a:rPr>
              <a:t>Hired workers</a:t>
            </a:r>
          </a:p>
          <a:p>
            <a:pPr lvl="1"/>
            <a:r>
              <a:rPr lang="en-US" sz="2000" b="1" i="0" strike="noStrike" baseline="0" dirty="0">
                <a:latin typeface="Verdana" panose="020B0604030504040204" pitchFamily="34" charset="0"/>
              </a:rPr>
              <a:t>Children and in-laws</a:t>
            </a:r>
          </a:p>
          <a:p>
            <a:r>
              <a:rPr lang="en-US" sz="2400" b="1" dirty="0">
                <a:latin typeface="Verdana" panose="020B0604030504040204" pitchFamily="34" charset="0"/>
              </a:rPr>
              <a:t>His wife told him to “curse God and die.” (Job 2:9)</a:t>
            </a:r>
          </a:p>
          <a:p>
            <a:r>
              <a:rPr lang="en-US" sz="2400" b="1" i="0" strike="noStrike" baseline="0" dirty="0">
                <a:latin typeface="Verdana" panose="020B0604030504040204" pitchFamily="34" charset="0"/>
              </a:rPr>
              <a:t>Friends arrive and sit in silence. Not any help.</a:t>
            </a:r>
          </a:p>
          <a:p>
            <a:r>
              <a:rPr lang="en-US" sz="2400" b="1" dirty="0">
                <a:latin typeface="Verdana" panose="020B0604030504040204" pitchFamily="34" charset="0"/>
              </a:rPr>
              <a:t>Finally Job has to ask why he was born.</a:t>
            </a:r>
          </a:p>
          <a:p>
            <a:r>
              <a:rPr lang="en-US" sz="2400" b="1" i="0" strike="noStrike" baseline="0" dirty="0">
                <a:latin typeface="Verdana" panose="020B0604030504040204" pitchFamily="34" charset="0"/>
              </a:rPr>
              <a:t>Job asks for God some answers to his </a:t>
            </a:r>
            <a:r>
              <a:rPr lang="en-US" sz="2400" b="1" dirty="0">
                <a:latin typeface="Verdana" panose="020B0604030504040204" pitchFamily="34" charset="0"/>
              </a:rPr>
              <a:t>suffering.</a:t>
            </a:r>
            <a:endParaRPr lang="en-US" sz="2400" b="1" i="0" strike="noStrike" baseline="0" dirty="0">
              <a:latin typeface="Verdana" panose="020B0604030504040204" pitchFamily="34" charset="0"/>
            </a:endParaRPr>
          </a:p>
          <a:p>
            <a:pPr marL="457200" lvl="1" indent="0">
              <a:buNone/>
            </a:pPr>
            <a:endParaRPr lang="en-US" sz="20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34963"/>
      </p:ext>
    </p:extLst>
  </p:cSld>
  <p:clrMapOvr>
    <a:masterClrMapping/>
  </p:clrMapOvr>
  <p:transition spd="slow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is God hiding from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R="0" algn="ctr" rtl="0"/>
            <a:r>
              <a:rPr lang="en-US" sz="3200" b="1" dirty="0">
                <a:latin typeface="Verdana" panose="020B0604030504040204" pitchFamily="34" charset="0"/>
              </a:rPr>
              <a:t>3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3200" b="1" dirty="0">
                <a:latin typeface="Verdana" panose="020B0604030504040204" pitchFamily="34" charset="0"/>
              </a:rPr>
              <a:t>a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mazin</a:t>
            </a:r>
            <a:r>
              <a:rPr lang="en-US" sz="3200" b="1" dirty="0">
                <a:latin typeface="Verdana" panose="020B0604030504040204" pitchFamily="34" charset="0"/>
              </a:rPr>
              <a:t>g things</a:t>
            </a:r>
          </a:p>
          <a:p>
            <a:pPr marR="0" algn="ctr" rtl="0"/>
            <a:endParaRPr lang="en-US" sz="3200" b="1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3200" b="1" i="0" strike="noStrike" baseline="0" dirty="0">
                <a:latin typeface="Verdana" panose="020B0604030504040204" pitchFamily="34" charset="0"/>
              </a:rPr>
              <a:t>1 – God never explains the reason </a:t>
            </a:r>
            <a:br>
              <a:rPr lang="en-US" sz="3200" b="1" i="0" strike="noStrike" baseline="0" dirty="0">
                <a:latin typeface="Verdana" panose="020B0604030504040204" pitchFamily="34" charset="0"/>
              </a:rPr>
            </a:br>
            <a:r>
              <a:rPr lang="en-US" sz="3200" b="1" i="0" strike="noStrike" baseline="0" dirty="0">
                <a:latin typeface="Verdana" panose="020B0604030504040204" pitchFamily="34" charset="0"/>
              </a:rPr>
              <a:t>for suffering</a:t>
            </a:r>
          </a:p>
          <a:p>
            <a:pPr marR="0" algn="ctr" rtl="0"/>
            <a:endParaRPr lang="en-US" sz="3200" b="1" i="0" strike="noStrike" baseline="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3200" b="1" dirty="0">
                <a:latin typeface="Verdana" panose="020B0604030504040204" pitchFamily="34" charset="0"/>
              </a:rPr>
              <a:t>2 – God does not side with Job’s friends</a:t>
            </a:r>
          </a:p>
          <a:p>
            <a:pPr marR="0" algn="ctr" rtl="0"/>
            <a:endParaRPr lang="en-US" sz="3200" b="1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3200" b="1" dirty="0">
                <a:latin typeface="Verdana" panose="020B0604030504040204" pitchFamily="34" charset="0"/>
              </a:rPr>
              <a:t>3 – He sides with Job</a:t>
            </a:r>
          </a:p>
          <a:p>
            <a:pPr marR="0" algn="ctr" rtl="0"/>
            <a:endParaRPr lang="en-US" sz="3200" b="1" i="0" strike="noStrike" baseline="0" dirty="0">
              <a:latin typeface="Verdana" panose="020B0604030504040204" pitchFamily="34" charset="0"/>
            </a:endParaRPr>
          </a:p>
          <a:p>
            <a:pPr marL="457200" lvl="1" indent="0" algn="ctr">
              <a:buNone/>
            </a:pPr>
            <a:endParaRPr lang="en-US" sz="32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88430"/>
      </p:ext>
    </p:extLst>
  </p:cSld>
  <p:clrMapOvr>
    <a:masterClrMapping/>
  </p:clrMapOvr>
  <p:transition spd="slow"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is God hiding from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(Job 42:7)  And so it was, after the LORD had spoken these words to Job, that the LORD said to Eliphaz the </a:t>
            </a:r>
            <a:r>
              <a:rPr lang="en-US" b="1" i="0" u="none" strike="noStrike" baseline="0" dirty="0" err="1">
                <a:latin typeface="Verdana" panose="020B0604030504040204" pitchFamily="34" charset="0"/>
              </a:rPr>
              <a:t>Temanite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, "My wrath is aroused against you and your two friends, for you have not spoken of Me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what 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right, as My servant Job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has. 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(8)  Now therefore, take for yourselves seven bulls and seven rams, go to My servant Job, and offer up for yourselves a burnt offering; and My servant Job shall pray for you. For I will accept him, lest I deal with you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according to your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folly; because you have not spoken of Me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what 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right, as My servant Job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has.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"</a:t>
            </a:r>
          </a:p>
          <a:p>
            <a:pPr marR="0" algn="l" rtl="0"/>
            <a:endParaRPr lang="en-US" sz="2400" b="1" i="0" strike="noStrike" baseline="0" dirty="0">
              <a:latin typeface="Verdana" panose="020B0604030504040204" pitchFamily="34" charset="0"/>
            </a:endParaRPr>
          </a:p>
          <a:p>
            <a:pPr marL="457200" lvl="1" indent="0">
              <a:buNone/>
            </a:pPr>
            <a:endParaRPr lang="en-US" sz="20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1861"/>
      </p:ext>
    </p:extLst>
  </p:cSld>
  <p:clrMapOvr>
    <a:masterClrMapping/>
  </p:clrMapOvr>
  <p:transition spd="slow">
    <p:comb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is God hidden from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R="0" algn="l" rtl="0"/>
            <a:r>
              <a:rPr lang="en-US" b="1" i="0" strike="noStrike" baseline="0" dirty="0">
                <a:latin typeface="Verdana" panose="020B0604030504040204" pitchFamily="34" charset="0"/>
              </a:rPr>
              <a:t>God asks 77 questions. </a:t>
            </a:r>
            <a:r>
              <a:rPr lang="en-US" b="1" i="0" strike="noStrike" baseline="0">
                <a:latin typeface="Verdana" panose="020B0604030504040204" pitchFamily="34" charset="0"/>
              </a:rPr>
              <a:t>(Job 38-41)</a:t>
            </a:r>
            <a:endParaRPr lang="en-US" b="1" i="0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Rhetorical Questions – N</a:t>
            </a:r>
            <a:r>
              <a:rPr lang="en-US" b="1" i="0" strike="noStrike" baseline="0" dirty="0">
                <a:latin typeface="Verdana" panose="020B0604030504040204" pitchFamily="34" charset="0"/>
              </a:rPr>
              <a:t>ot for information, but to help Job to understand that he does not know the mind and will of God.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strike="noStrike" baseline="0" dirty="0">
                <a:latin typeface="Verdana" panose="020B0604030504040204" pitchFamily="34" charset="0"/>
              </a:rPr>
              <a:t>God asks 77 questions. All added together = 1 question:</a:t>
            </a:r>
          </a:p>
          <a:p>
            <a:pPr marR="0" algn="l" rtl="0"/>
            <a:endParaRPr lang="en-US" sz="2400" b="1" i="0" strike="noStrike" baseline="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3600" b="1" dirty="0">
                <a:latin typeface="Verdana" panose="020B0604030504040204" pitchFamily="34" charset="0"/>
              </a:rPr>
              <a:t>Will you trust God to do His will?</a:t>
            </a:r>
            <a:endParaRPr lang="en-US" sz="3600" b="1" i="0" strike="noStrike" baseline="0" dirty="0">
              <a:latin typeface="Verdana" panose="020B0604030504040204" pitchFamily="34" charset="0"/>
            </a:endParaRPr>
          </a:p>
          <a:p>
            <a:pPr marL="457200" lvl="1" indent="0">
              <a:buNone/>
            </a:pPr>
            <a:endParaRPr lang="en-US" sz="20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92930"/>
      </p:ext>
    </p:extLst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Ask God – If I could ask God a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If I could ask God a question – I want to know - - -</a:t>
            </a:r>
          </a:p>
          <a:p>
            <a:endParaRPr lang="en-US" sz="3600" b="1" dirty="0"/>
          </a:p>
          <a:p>
            <a:r>
              <a:rPr lang="en-US" sz="3600" b="1" dirty="0"/>
              <a:t>Several sermons this year will try to answer some of these questions</a:t>
            </a:r>
          </a:p>
          <a:p>
            <a:r>
              <a:rPr lang="en-US" sz="3600" b="1" dirty="0"/>
              <a:t>I have 20 questions to ask God</a:t>
            </a:r>
          </a:p>
          <a:p>
            <a:r>
              <a:rPr lang="en-US" sz="3600" b="1" dirty="0"/>
              <a:t>In times of trial, we wonder, “Where is God when I am hurting, suffering, in trouble?”</a:t>
            </a:r>
          </a:p>
        </p:txBody>
      </p:sp>
    </p:spTree>
    <p:extLst>
      <p:ext uri="{BB962C8B-B14F-4D97-AF65-F5344CB8AC3E}">
        <p14:creationId xmlns:p14="http://schemas.microsoft.com/office/powerpoint/2010/main" val="2649287738"/>
      </p:ext>
    </p:extLst>
  </p:cSld>
  <p:clrMapOvr>
    <a:masterClrMapping/>
  </p:clrMapOvr>
  <p:transition spd="slow"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Where’s Waldo?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68617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Popular series of books in England and US</a:t>
            </a:r>
          </a:p>
          <a:p>
            <a:r>
              <a:rPr lang="en-US" sz="3600" b="1" dirty="0"/>
              <a:t>Picture of a crowd of people.</a:t>
            </a:r>
          </a:p>
          <a:p>
            <a:r>
              <a:rPr lang="en-US" sz="3600" b="1" dirty="0"/>
              <a:t>Somewhere in the picture is Waldo.</a:t>
            </a:r>
          </a:p>
          <a:p>
            <a:r>
              <a:rPr lang="en-US" sz="3600" b="1" dirty="0"/>
              <a:t>Can you find him?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5E0A52-BD47-4973-B43E-C2C5FE9C9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217" y="1325217"/>
            <a:ext cx="5532783" cy="553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256909"/>
      </p:ext>
    </p:extLst>
  </p:cSld>
  <p:clrMapOvr>
    <a:masterClrMapping/>
  </p:clrMapOvr>
  <p:transition spd="slow"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Where is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(Psalms 79:9-10)  Help us, O God of our salvation, For the glory of Your name; And deliver us, and provide atonement for our sins, For Your name's sake! (10)  Why should the nations say, "Where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their God?" Let there be known among the nations in our sight The avenging of the blood of Your servants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which has been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shed.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(Psalms 42:3)  My tears have been my food day and night, While they continually say to me, "Where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your God?"</a:t>
            </a:r>
          </a:p>
        </p:txBody>
      </p:sp>
    </p:spTree>
    <p:extLst>
      <p:ext uri="{BB962C8B-B14F-4D97-AF65-F5344CB8AC3E}">
        <p14:creationId xmlns:p14="http://schemas.microsoft.com/office/powerpoint/2010/main" val="3338879342"/>
      </p:ext>
    </p:extLst>
  </p:cSld>
  <p:clrMapOvr>
    <a:masterClrMapping/>
  </p:clrMapOvr>
  <p:transition spd="slow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Where is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(Psalms 115:2)  Why should the Gentiles say, "So where is their God?”</a:t>
            </a:r>
          </a:p>
          <a:p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(Matthew 27:42)  "He saved others; Himself He cannot save. If He is the King of Israel, let Him now come down from the cross, and we will believe Him.</a:t>
            </a:r>
          </a:p>
        </p:txBody>
      </p:sp>
    </p:spTree>
    <p:extLst>
      <p:ext uri="{BB962C8B-B14F-4D97-AF65-F5344CB8AC3E}">
        <p14:creationId xmlns:p14="http://schemas.microsoft.com/office/powerpoint/2010/main" val="3371393491"/>
      </p:ext>
    </p:extLst>
  </p:cSld>
  <p:clrMapOvr>
    <a:masterClrMapping/>
  </p:clrMapOvr>
  <p:transition spd="slow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is God hard to find?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Unbelievers will scoff – “</a:t>
            </a:r>
            <a:r>
              <a:rPr lang="en-US" b="1" dirty="0">
                <a:latin typeface="Verdana" panose="020B0604030504040204" pitchFamily="34" charset="0"/>
              </a:rPr>
              <a:t>If your God is so powerful, why does He not come down and solve this problem?”</a:t>
            </a:r>
          </a:p>
          <a:p>
            <a:endParaRPr lang="en-US" b="1" dirty="0"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Book of Where’s Wal</a:t>
            </a:r>
            <a:r>
              <a:rPr lang="en-US" b="1" dirty="0">
                <a:latin typeface="Verdana" panose="020B0604030504040204" pitchFamily="34" charset="0"/>
              </a:rPr>
              <a:t>do – all the pictures had Waldo circled</a:t>
            </a:r>
          </a:p>
          <a:p>
            <a:endParaRPr lang="en-US" b="1" dirty="0"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Where is the joy if </a:t>
            </a:r>
            <a:r>
              <a:rPr lang="en-US" b="1" dirty="0">
                <a:latin typeface="Verdana" panose="020B0604030504040204" pitchFamily="34" charset="0"/>
              </a:rPr>
              <a:t>he is already circled?</a:t>
            </a:r>
          </a:p>
          <a:p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95062"/>
      </p:ext>
    </p:extLst>
  </p:cSld>
  <p:clrMapOvr>
    <a:masterClrMapping/>
  </p:clrMapOvr>
  <p:transition spd="slow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is God hard to find?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b="1" i="0" u="sng" strike="noStrike" baseline="0" dirty="0">
                <a:latin typeface="Verdana" panose="020B0604030504040204" pitchFamily="34" charset="0"/>
              </a:rPr>
              <a:t>More important than God solving my problem is my experience in finding God in the middle of my struggles. </a:t>
            </a:r>
          </a:p>
          <a:p>
            <a:endParaRPr lang="en-US" b="1" i="0" u="sng" strike="noStrike" baseline="0" dirty="0">
              <a:latin typeface="Verdana" panose="020B0604030504040204" pitchFamily="34" charset="0"/>
            </a:endParaRPr>
          </a:p>
          <a:p>
            <a:r>
              <a:rPr lang="en-US" b="1" i="0" u="sng" strike="noStrike" baseline="0" dirty="0">
                <a:latin typeface="Verdana" panose="020B0604030504040204" pitchFamily="34" charset="0"/>
              </a:rPr>
              <a:t>He was there all the time!</a:t>
            </a:r>
          </a:p>
          <a:p>
            <a:endParaRPr lang="en-US" b="1" i="0" u="sng" strike="noStrike" baseline="0" dirty="0">
              <a:latin typeface="Verdana" panose="020B0604030504040204" pitchFamily="34" charset="0"/>
            </a:endParaRPr>
          </a:p>
          <a:p>
            <a:r>
              <a:rPr lang="en-US" b="1" u="sng" dirty="0">
                <a:latin typeface="Verdana" panose="020B0604030504040204" pitchFamily="34" charset="0"/>
              </a:rPr>
              <a:t>When you find God in the struggle, you find faith.</a:t>
            </a:r>
            <a:endParaRPr lang="en-US" b="1" i="0" u="sng" strike="noStrike" baseline="0" dirty="0">
              <a:latin typeface="Verdana" panose="020B0604030504040204" pitchFamily="34" charset="0"/>
            </a:endParaRPr>
          </a:p>
          <a:p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5880"/>
      </p:ext>
    </p:extLst>
  </p:cSld>
  <p:clrMapOvr>
    <a:masterClrMapping/>
  </p:clrMapOvr>
  <p:transition spd="slow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Promise – Jeremiah 29:11-14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2400" b="1" dirty="0">
                <a:latin typeface="Verdana" panose="020B0604030504040204" pitchFamily="34" charset="0"/>
              </a:rPr>
              <a:t>11) 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For I know the thoughts that I think toward you, says the LORD, thoughts of peace and not of evil, to give you a future and a hope. (12)  Then you will call upon Me and go and pray to Me, and I will listen to you. (13)  And you will seek Me and find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Me,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when you search for Me with all your heart. (14)  I will be found by you, says the LORD, and I will bring you back from your captivity; I will gather you from all the nations and from all the places where I have driven you, says the LORD, and I will bring you to the place from which I cause you to be carried away captive.</a:t>
            </a:r>
            <a:endParaRPr lang="en-US" sz="2400" b="1" u="none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sng" strike="noStrike" baseline="0" dirty="0">
                <a:latin typeface="Verdana" panose="020B0604030504040204" pitchFamily="34" charset="0"/>
              </a:rPr>
              <a:t>Keep searching – He is there</a:t>
            </a:r>
            <a:r>
              <a:rPr lang="en-US" sz="2400" b="1" u="sng" dirty="0">
                <a:latin typeface="Verdana" panose="020B0604030504040204" pitchFamily="34" charset="0"/>
              </a:rPr>
              <a:t>!</a:t>
            </a:r>
            <a:endParaRPr lang="en-US" sz="2400" b="1" i="0" u="sng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68295"/>
      </p:ext>
    </p:extLst>
  </p:cSld>
  <p:clrMapOvr>
    <a:masterClrMapping/>
  </p:clrMapOvr>
  <p:transition spd="slow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CF21-88C1-4E70-B9C5-B30C4667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is God hiding from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400-3262-4320-896D-5E4B81C3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In the middle of our trial, problem, difficulty – We often feel that God went into hiding.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When things are going well – God is there.</a:t>
            </a:r>
          </a:p>
          <a:p>
            <a:pPr marR="0" algn="l" rtl="0"/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strike="noStrike" baseline="0" dirty="0">
                <a:latin typeface="Verdana" panose="020B0604030504040204" pitchFamily="34" charset="0"/>
              </a:rPr>
              <a:t>When things are going wrong – God seems to hide.</a:t>
            </a:r>
          </a:p>
          <a:p>
            <a:pPr marR="0" algn="l" rtl="0"/>
            <a:endParaRPr lang="en-US" sz="2400" b="1" i="0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Study Job for a minute.</a:t>
            </a:r>
            <a:endParaRPr lang="en-US" sz="2400" b="1" i="0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34350"/>
      </p:ext>
    </p:extLst>
  </p:cSld>
  <p:clrMapOvr>
    <a:masterClrMapping/>
  </p:clrMapOvr>
  <p:transition spd="slow">
    <p:comb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882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Where is God?</vt:lpstr>
      <vt:lpstr>Ask God – If I could ask God a question </vt:lpstr>
      <vt:lpstr>Where’s Waldo?</vt:lpstr>
      <vt:lpstr>Where is God?</vt:lpstr>
      <vt:lpstr>Where is God?</vt:lpstr>
      <vt:lpstr>Why is God hard to find?</vt:lpstr>
      <vt:lpstr>Why is God hard to find?</vt:lpstr>
      <vt:lpstr>The Promise – Jeremiah 29:11-14</vt:lpstr>
      <vt:lpstr>Why is God hiding from me?</vt:lpstr>
      <vt:lpstr>Why is God hiding from me?</vt:lpstr>
      <vt:lpstr>Why is God hiding from me?</vt:lpstr>
      <vt:lpstr>Why is God hiding from me?</vt:lpstr>
      <vt:lpstr>Why is God hidden from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God?</dc:title>
  <dc:creator>Manly Luscombe</dc:creator>
  <cp:lastModifiedBy>Manly Luscombe</cp:lastModifiedBy>
  <cp:revision>10</cp:revision>
  <dcterms:created xsi:type="dcterms:W3CDTF">2020-12-15T15:43:07Z</dcterms:created>
  <dcterms:modified xsi:type="dcterms:W3CDTF">2020-12-15T16:50:42Z</dcterms:modified>
</cp:coreProperties>
</file>