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CCC4DC-DE04-49F6-9B9E-4C7165CD730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0500DC3-CEDB-4F6D-B209-7B4ABFBE08F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E56B2D-B31C-4D81-903B-14639546B7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0C5627-D38F-4886-8675-766CE8FAB638}" type="datetimeFigureOut">
              <a:rPr lang="en-US" smtClean="0"/>
              <a:t>12/15/2020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C6B656-068E-4DE5-B9FC-7FD198DFC6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43119F-3DA7-4D84-8F3E-F3266BC61F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ECC07F-5676-4667-81DD-E4A430E6A3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1908352"/>
      </p:ext>
    </p:extLst>
  </p:cSld>
  <p:clrMapOvr>
    <a:masterClrMapping/>
  </p:clrMapOvr>
  <p:transition spd="slow">
    <p:comb dir="vert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43145B-F8EC-4D9B-B960-A6C83CB3F9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D2FBF04-ABED-48A6-8E32-DC1C238C8CE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00EBEC-E44D-4071-95FE-D18F85D7C0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0C5627-D38F-4886-8675-766CE8FAB638}" type="datetimeFigureOut">
              <a:rPr lang="en-US" smtClean="0"/>
              <a:t>12/15/2020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6267F1-9FC3-4B0D-9EF0-12AF96075E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029295-9EC4-4643-AC5C-7E4CC5D3C2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ECC07F-5676-4667-81DD-E4A430E6A3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8534695"/>
      </p:ext>
    </p:extLst>
  </p:cSld>
  <p:clrMapOvr>
    <a:masterClrMapping/>
  </p:clrMapOvr>
  <p:transition spd="slow">
    <p:comb dir="vert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D1CBF34-3A0A-4BB9-A345-0CFB84AFBE2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96F50E8-351A-49D9-A89B-17447EC6062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4B434C-8A38-4ADC-AECF-D4CE666513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0C5627-D38F-4886-8675-766CE8FAB638}" type="datetimeFigureOut">
              <a:rPr lang="en-US" smtClean="0"/>
              <a:t>12/15/2020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380A59-3225-40EC-83F6-F6EF2CAA9D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6392B6-7EAA-4550-8B04-31456FAD7A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ECC07F-5676-4667-81DD-E4A430E6A3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0432302"/>
      </p:ext>
    </p:extLst>
  </p:cSld>
  <p:clrMapOvr>
    <a:masterClrMapping/>
  </p:clrMapOvr>
  <p:transition spd="slow">
    <p:comb dir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29B209-14E7-4B02-AF3F-413E21D9DA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6A9077-399B-4E4A-851A-97B790D43D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7419D5-B15E-42B9-910C-C252E83DAE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0C5627-D38F-4886-8675-766CE8FAB638}" type="datetimeFigureOut">
              <a:rPr lang="en-US" smtClean="0"/>
              <a:t>12/15/2020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DE4DAE-7B06-4B03-81B6-5F730D4CB6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963B6D-1F7F-49C1-B36C-B14B3E50AF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ECC07F-5676-4667-81DD-E4A430E6A3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1756249"/>
      </p:ext>
    </p:extLst>
  </p:cSld>
  <p:clrMapOvr>
    <a:masterClrMapping/>
  </p:clrMapOvr>
  <p:transition spd="slow">
    <p:comb dir="vert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8FE34C-5AEC-4E82-82D9-75490CA7DB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FB32433-CA63-4A49-8C89-97C89B6E17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20294A-8AA0-4D64-8799-FCB142780E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0C5627-D38F-4886-8675-766CE8FAB638}" type="datetimeFigureOut">
              <a:rPr lang="en-US" smtClean="0"/>
              <a:t>12/15/2020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DEC9F6-6035-49F3-A227-77E8BFB97C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A53A048-51C1-4340-AE90-E17D13D247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ECC07F-5676-4667-81DD-E4A430E6A3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833749"/>
      </p:ext>
    </p:extLst>
  </p:cSld>
  <p:clrMapOvr>
    <a:masterClrMapping/>
  </p:clrMapOvr>
  <p:transition spd="slow">
    <p:comb dir="vert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523581-89F7-4DBC-A82E-52420A377D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574347-86C8-4B59-A2C3-C32C65ABAD7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BC1035F-E396-4C28-AFCE-D553A034731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AA5E8A8-725D-4823-A13C-797683ED93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0C5627-D38F-4886-8675-766CE8FAB638}" type="datetimeFigureOut">
              <a:rPr lang="en-US" smtClean="0"/>
              <a:t>12/15/2020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4745EB0-EACC-47E9-9A22-71D9425ED8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37B75A8-D2A4-4FCF-8D26-7AF7CE8C04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ECC07F-5676-4667-81DD-E4A430E6A3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7948711"/>
      </p:ext>
    </p:extLst>
  </p:cSld>
  <p:clrMapOvr>
    <a:masterClrMapping/>
  </p:clrMapOvr>
  <p:transition spd="slow">
    <p:comb dir="vert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F717F3-BBC9-4989-A9AE-3D6EB440FE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A72C1E4-6FF1-405C-A6E7-BF67C66FAE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D84435-84D3-448B-96C6-D80BE8CDC52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4B8CB5E-BEB3-4B78-A67D-86EC5D1780F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A076441-6790-4CFF-AC08-4D5EBA17266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0A0B382-189D-4B31-92F1-028B3875EB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0C5627-D38F-4886-8675-766CE8FAB638}" type="datetimeFigureOut">
              <a:rPr lang="en-US" smtClean="0"/>
              <a:t>12/15/2020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088AEE0-00C2-40F8-9715-43F32E1527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5C27E7E-A7BE-41FD-9153-000DEB560D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ECC07F-5676-4667-81DD-E4A430E6A3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1307032"/>
      </p:ext>
    </p:extLst>
  </p:cSld>
  <p:clrMapOvr>
    <a:masterClrMapping/>
  </p:clrMapOvr>
  <p:transition spd="slow">
    <p:comb dir="vert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1E31E9-8EF3-473B-A5EC-7250656C9B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036FBB5-2A21-40B5-8770-01DAD65983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0C5627-D38F-4886-8675-766CE8FAB638}" type="datetimeFigureOut">
              <a:rPr lang="en-US" smtClean="0"/>
              <a:t>12/15/2020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321444B-DC31-447B-94CB-FF590EC772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4552072-5A60-4C73-ABDB-DE11F2CAF3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ECC07F-5676-4667-81DD-E4A430E6A3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615651"/>
      </p:ext>
    </p:extLst>
  </p:cSld>
  <p:clrMapOvr>
    <a:masterClrMapping/>
  </p:clrMapOvr>
  <p:transition spd="slow">
    <p:comb dir="vert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6482497-A988-455E-AF87-F79A621945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0C5627-D38F-4886-8675-766CE8FAB638}" type="datetimeFigureOut">
              <a:rPr lang="en-US" smtClean="0"/>
              <a:t>12/15/2020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060B0D6-78E5-4819-8C52-F6D1BB8F7F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F6F8D49-F7D7-4FF7-9323-820F3BC4A2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ECC07F-5676-4667-81DD-E4A430E6A3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1276957"/>
      </p:ext>
    </p:extLst>
  </p:cSld>
  <p:clrMapOvr>
    <a:masterClrMapping/>
  </p:clrMapOvr>
  <p:transition spd="slow">
    <p:comb dir="vert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D2C168-0079-4C7F-9171-9E58EA80FF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D12390-0BBC-48FB-BC9E-EC704AD8B9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DF3771E-7489-4C61-A480-0FC94E526C3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4DCB325-80E4-4565-9CB9-6ECF6212F3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0C5627-D38F-4886-8675-766CE8FAB638}" type="datetimeFigureOut">
              <a:rPr lang="en-US" smtClean="0"/>
              <a:t>12/15/2020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AFE0FAF-C46D-4C52-9BD8-4C79FB9B43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0EA6A79-A193-45B7-AA6B-AD394C54CF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ECC07F-5676-4667-81DD-E4A430E6A3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8446387"/>
      </p:ext>
    </p:extLst>
  </p:cSld>
  <p:clrMapOvr>
    <a:masterClrMapping/>
  </p:clrMapOvr>
  <p:transition spd="slow">
    <p:comb dir="vert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1FBD90-9E41-45D4-907B-7116B39A82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D8F4449-0286-4425-A260-1F0227DF2BF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AF250E0-B1A0-4853-9FCA-088F6398CD5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FB3E013-7E56-4ADF-A9CD-C532950229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0C5627-D38F-4886-8675-766CE8FAB638}" type="datetimeFigureOut">
              <a:rPr lang="en-US" smtClean="0"/>
              <a:t>12/15/2020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484EEA0-3FB7-4562-9346-D43E388AFE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9BF9CA6-D3DC-45A6-B11C-B513AE9395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ECC07F-5676-4667-81DD-E4A430E6A3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6447945"/>
      </p:ext>
    </p:extLst>
  </p:cSld>
  <p:clrMapOvr>
    <a:masterClrMapping/>
  </p:clrMapOvr>
  <p:transition spd="slow">
    <p:comb dir="vert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DB9F9BE-4A10-4CC7-A5BC-B52425B90F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D51561A-2D27-4ABB-A7FB-883F1D94CA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C30642-635F-49F3-87AE-676709AE3F4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0C5627-D38F-4886-8675-766CE8FAB638}" type="datetimeFigureOut">
              <a:rPr lang="en-US" smtClean="0"/>
              <a:t>12/15/2020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82CA8DA-E3E2-4B6F-95F8-492025AEA25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B68BD7-7B49-4A84-AAC3-E394D9AF864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ECC07F-5676-4667-81DD-E4A430E6A3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38307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comb dir="vert"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:a16="http://schemas.microsoft.com/office/drawing/2014/main" id="{392792C2-2562-4A5C-9CD8-02F9E4D38DD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02735" y="-545893"/>
            <a:ext cx="8295861" cy="82958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E6D02F94-8309-4CBA-8F60-F37164D9003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8000" b="1" dirty="0"/>
              <a:t>Where is God?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69827B4-A18D-4189-90E6-8889D971E39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3200" b="1" dirty="0"/>
              <a:t>WHERE’S WALDO (WALLY IN ENGLAND)</a:t>
            </a:r>
          </a:p>
          <a:p>
            <a:r>
              <a:rPr lang="en-US" sz="3200" b="1" dirty="0"/>
              <a:t>A CHALLENGING GAME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0620728-664B-41D1-AE82-46C60DAF98A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98596" y="-30577"/>
            <a:ext cx="1866900" cy="1866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2981567"/>
      </p:ext>
    </p:extLst>
  </p:cSld>
  <p:clrMapOvr>
    <a:masterClrMapping/>
  </p:clrMapOvr>
  <p:transition spd="slow">
    <p:comb dir="vert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97CF21-88C1-4E70-B9C5-B30C466771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+mn-lt"/>
              </a:rPr>
              <a:t>Why is God hiding from me?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ED0400-3262-4320-896D-5E4B81C382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486275"/>
          </a:xfrm>
        </p:spPr>
        <p:txBody>
          <a:bodyPr>
            <a:noAutofit/>
          </a:bodyPr>
          <a:lstStyle/>
          <a:p>
            <a:pPr marR="0" algn="l" rtl="0"/>
            <a:r>
              <a:rPr lang="en-US" sz="2400" b="1" i="0" u="none" strike="noStrike" baseline="0" dirty="0">
                <a:latin typeface="Verdana" panose="020B0604030504040204" pitchFamily="34" charset="0"/>
              </a:rPr>
              <a:t>Job suffered the loss of all</a:t>
            </a:r>
          </a:p>
          <a:p>
            <a:pPr lvl="1"/>
            <a:r>
              <a:rPr lang="en-US" sz="2000" b="1" dirty="0">
                <a:latin typeface="Verdana" panose="020B0604030504040204" pitchFamily="34" charset="0"/>
              </a:rPr>
              <a:t>Houses, livestock</a:t>
            </a:r>
          </a:p>
          <a:p>
            <a:pPr lvl="1"/>
            <a:r>
              <a:rPr lang="en-US" sz="2000" b="1" dirty="0">
                <a:latin typeface="Verdana" panose="020B0604030504040204" pitchFamily="34" charset="0"/>
              </a:rPr>
              <a:t>Hired workers</a:t>
            </a:r>
          </a:p>
          <a:p>
            <a:pPr lvl="1"/>
            <a:r>
              <a:rPr lang="en-US" sz="2000" b="1" i="0" strike="noStrike" baseline="0" dirty="0">
                <a:latin typeface="Verdana" panose="020B0604030504040204" pitchFamily="34" charset="0"/>
              </a:rPr>
              <a:t>Children and in-laws</a:t>
            </a:r>
          </a:p>
          <a:p>
            <a:r>
              <a:rPr lang="en-US" sz="2400" b="1" dirty="0">
                <a:latin typeface="Verdana" panose="020B0604030504040204" pitchFamily="34" charset="0"/>
              </a:rPr>
              <a:t>His wife told him to “curse God and die.” (Job 2:9)</a:t>
            </a:r>
          </a:p>
          <a:p>
            <a:r>
              <a:rPr lang="en-US" sz="2400" b="1" i="0" strike="noStrike" baseline="0" dirty="0">
                <a:latin typeface="Verdana" panose="020B0604030504040204" pitchFamily="34" charset="0"/>
              </a:rPr>
              <a:t>Friends arrive and sit in silence. Not any help.</a:t>
            </a:r>
          </a:p>
          <a:p>
            <a:r>
              <a:rPr lang="en-US" sz="2400" b="1" dirty="0">
                <a:latin typeface="Verdana" panose="020B0604030504040204" pitchFamily="34" charset="0"/>
              </a:rPr>
              <a:t>Finally Job has to ask why he was born.</a:t>
            </a:r>
          </a:p>
          <a:p>
            <a:r>
              <a:rPr lang="en-US" sz="2400" b="1" i="0" strike="noStrike" baseline="0" dirty="0">
                <a:latin typeface="Verdana" panose="020B0604030504040204" pitchFamily="34" charset="0"/>
              </a:rPr>
              <a:t>Job asks for God some answers to his </a:t>
            </a:r>
            <a:r>
              <a:rPr lang="en-US" sz="2400" b="1" dirty="0">
                <a:latin typeface="Verdana" panose="020B0604030504040204" pitchFamily="34" charset="0"/>
              </a:rPr>
              <a:t>suffering.</a:t>
            </a:r>
            <a:endParaRPr lang="en-US" sz="2400" b="1" i="0" strike="noStrike" baseline="0" dirty="0">
              <a:latin typeface="Verdana" panose="020B0604030504040204" pitchFamily="34" charset="0"/>
            </a:endParaRPr>
          </a:p>
          <a:p>
            <a:pPr marL="457200" lvl="1" indent="0">
              <a:buNone/>
            </a:pPr>
            <a:endParaRPr lang="en-US" sz="2000" b="1" dirty="0">
              <a:latin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8134963"/>
      </p:ext>
    </p:extLst>
  </p:cSld>
  <p:clrMapOvr>
    <a:masterClrMapping/>
  </p:clrMapOvr>
  <p:transition spd="slow">
    <p:comb dir="vert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97CF21-88C1-4E70-B9C5-B30C466771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+mn-lt"/>
              </a:rPr>
              <a:t>Why is God hiding from me?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ED0400-3262-4320-896D-5E4B81C382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486275"/>
          </a:xfrm>
        </p:spPr>
        <p:txBody>
          <a:bodyPr>
            <a:noAutofit/>
          </a:bodyPr>
          <a:lstStyle/>
          <a:p>
            <a:pPr marR="0" algn="ctr" rtl="0"/>
            <a:r>
              <a:rPr lang="en-US" sz="3200" b="1" dirty="0">
                <a:latin typeface="Verdana" panose="020B0604030504040204" pitchFamily="34" charset="0"/>
              </a:rPr>
              <a:t>3</a:t>
            </a:r>
            <a:r>
              <a:rPr lang="en-US" sz="3200" b="1" i="0" u="none" strike="noStrike" baseline="0" dirty="0">
                <a:latin typeface="Verdana" panose="020B0604030504040204" pitchFamily="34" charset="0"/>
              </a:rPr>
              <a:t> </a:t>
            </a:r>
            <a:r>
              <a:rPr lang="en-US" sz="3200" b="1" dirty="0">
                <a:latin typeface="Verdana" panose="020B0604030504040204" pitchFamily="34" charset="0"/>
              </a:rPr>
              <a:t>a</a:t>
            </a:r>
            <a:r>
              <a:rPr lang="en-US" sz="3200" b="1" i="0" u="none" strike="noStrike" baseline="0" dirty="0">
                <a:latin typeface="Verdana" panose="020B0604030504040204" pitchFamily="34" charset="0"/>
              </a:rPr>
              <a:t>mazin</a:t>
            </a:r>
            <a:r>
              <a:rPr lang="en-US" sz="3200" b="1" dirty="0">
                <a:latin typeface="Verdana" panose="020B0604030504040204" pitchFamily="34" charset="0"/>
              </a:rPr>
              <a:t>g things</a:t>
            </a:r>
          </a:p>
          <a:p>
            <a:pPr marR="0" algn="ctr" rtl="0"/>
            <a:endParaRPr lang="en-US" sz="3200" b="1" dirty="0">
              <a:latin typeface="Verdana" panose="020B0604030504040204" pitchFamily="34" charset="0"/>
            </a:endParaRPr>
          </a:p>
          <a:p>
            <a:pPr marR="0" algn="ctr" rtl="0"/>
            <a:r>
              <a:rPr lang="en-US" sz="3200" b="1" i="0" strike="noStrike" baseline="0" dirty="0">
                <a:latin typeface="Verdana" panose="020B0604030504040204" pitchFamily="34" charset="0"/>
              </a:rPr>
              <a:t>1 – God never explains the reason </a:t>
            </a:r>
            <a:br>
              <a:rPr lang="en-US" sz="3200" b="1" i="0" strike="noStrike" baseline="0" dirty="0">
                <a:latin typeface="Verdana" panose="020B0604030504040204" pitchFamily="34" charset="0"/>
              </a:rPr>
            </a:br>
            <a:r>
              <a:rPr lang="en-US" sz="3200" b="1" i="0" strike="noStrike" baseline="0" dirty="0">
                <a:latin typeface="Verdana" panose="020B0604030504040204" pitchFamily="34" charset="0"/>
              </a:rPr>
              <a:t>for suffering</a:t>
            </a:r>
          </a:p>
          <a:p>
            <a:pPr marR="0" algn="ctr" rtl="0"/>
            <a:endParaRPr lang="en-US" sz="3200" b="1" i="0" strike="noStrike" baseline="0" dirty="0">
              <a:latin typeface="Verdana" panose="020B0604030504040204" pitchFamily="34" charset="0"/>
            </a:endParaRPr>
          </a:p>
          <a:p>
            <a:pPr marR="0" algn="ctr" rtl="0"/>
            <a:r>
              <a:rPr lang="en-US" sz="3200" b="1" dirty="0">
                <a:latin typeface="Verdana" panose="020B0604030504040204" pitchFamily="34" charset="0"/>
              </a:rPr>
              <a:t>2 – God does not side with Job’s friends</a:t>
            </a:r>
          </a:p>
          <a:p>
            <a:pPr marR="0" algn="ctr" rtl="0"/>
            <a:endParaRPr lang="en-US" sz="3200" b="1" dirty="0">
              <a:latin typeface="Verdana" panose="020B0604030504040204" pitchFamily="34" charset="0"/>
            </a:endParaRPr>
          </a:p>
          <a:p>
            <a:pPr marR="0" algn="ctr" rtl="0"/>
            <a:r>
              <a:rPr lang="en-US" sz="3200" b="1" dirty="0">
                <a:latin typeface="Verdana" panose="020B0604030504040204" pitchFamily="34" charset="0"/>
              </a:rPr>
              <a:t>3 – He sides with Job</a:t>
            </a:r>
          </a:p>
          <a:p>
            <a:pPr marR="0" algn="ctr" rtl="0"/>
            <a:endParaRPr lang="en-US" sz="3200" b="1" i="0" strike="noStrike" baseline="0" dirty="0">
              <a:latin typeface="Verdana" panose="020B0604030504040204" pitchFamily="34" charset="0"/>
            </a:endParaRPr>
          </a:p>
          <a:p>
            <a:pPr marL="457200" lvl="1" indent="0" algn="ctr">
              <a:buNone/>
            </a:pPr>
            <a:endParaRPr lang="en-US" sz="3200" b="1" dirty="0">
              <a:latin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7388430"/>
      </p:ext>
    </p:extLst>
  </p:cSld>
  <p:clrMapOvr>
    <a:masterClrMapping/>
  </p:clrMapOvr>
  <p:transition spd="slow">
    <p:comb dir="vert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97CF21-88C1-4E70-B9C5-B30C466771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+mn-lt"/>
              </a:rPr>
              <a:t>Why is God hiding from me?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ED0400-3262-4320-896D-5E4B81C382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486275"/>
          </a:xfrm>
        </p:spPr>
        <p:txBody>
          <a:bodyPr>
            <a:noAutofit/>
          </a:bodyPr>
          <a:lstStyle/>
          <a:p>
            <a:pPr marR="0" algn="l" rtl="0"/>
            <a:r>
              <a:rPr lang="en-US" b="1" i="0" u="none" strike="noStrike" baseline="0" dirty="0">
                <a:latin typeface="Verdana" panose="020B0604030504040204" pitchFamily="34" charset="0"/>
              </a:rPr>
              <a:t>(Job 42:7)  And so it was, after the LORD had spoken these words to Job, that the LORD said to Eliphaz the </a:t>
            </a:r>
            <a:r>
              <a:rPr lang="en-US" b="1" i="0" u="none" strike="noStrike" baseline="0" dirty="0" err="1">
                <a:latin typeface="Verdana" panose="020B0604030504040204" pitchFamily="34" charset="0"/>
              </a:rPr>
              <a:t>Temanite</a:t>
            </a:r>
            <a:r>
              <a:rPr lang="en-US" b="1" i="0" u="none" strike="noStrike" baseline="0" dirty="0">
                <a:latin typeface="Verdana" panose="020B0604030504040204" pitchFamily="34" charset="0"/>
              </a:rPr>
              <a:t>, "My wrath is aroused against you and your two friends, for you have not spoken of Me </a:t>
            </a:r>
            <a:r>
              <a:rPr lang="en-US" b="1" i="1" u="none" strike="noStrike" baseline="0" dirty="0">
                <a:latin typeface="Verdana" panose="020B0604030504040204" pitchFamily="34" charset="0"/>
              </a:rPr>
              <a:t>what is</a:t>
            </a:r>
            <a:r>
              <a:rPr lang="en-US" b="1" i="0" u="none" strike="noStrike" baseline="0" dirty="0">
                <a:latin typeface="Verdana" panose="020B0604030504040204" pitchFamily="34" charset="0"/>
              </a:rPr>
              <a:t> right, as My servant Job </a:t>
            </a:r>
            <a:r>
              <a:rPr lang="en-US" b="1" i="1" u="none" strike="noStrike" baseline="0" dirty="0">
                <a:latin typeface="Verdana" panose="020B0604030504040204" pitchFamily="34" charset="0"/>
              </a:rPr>
              <a:t>has. </a:t>
            </a:r>
            <a:r>
              <a:rPr lang="en-US" b="1" i="0" u="none" strike="noStrike" baseline="0" dirty="0">
                <a:latin typeface="Verdana" panose="020B0604030504040204" pitchFamily="34" charset="0"/>
              </a:rPr>
              <a:t>(8)  Now therefore, take for yourselves seven bulls and seven rams, go to My servant Job, and offer up for yourselves a burnt offering; and My servant Job shall pray for you. For I will accept him, lest I deal with you </a:t>
            </a:r>
            <a:r>
              <a:rPr lang="en-US" b="1" i="1" u="none" strike="noStrike" baseline="0" dirty="0">
                <a:latin typeface="Verdana" panose="020B0604030504040204" pitchFamily="34" charset="0"/>
              </a:rPr>
              <a:t>according to your</a:t>
            </a:r>
            <a:r>
              <a:rPr lang="en-US" b="1" i="0" u="none" strike="noStrike" baseline="0" dirty="0">
                <a:latin typeface="Verdana" panose="020B0604030504040204" pitchFamily="34" charset="0"/>
              </a:rPr>
              <a:t> folly; because you have not spoken of Me </a:t>
            </a:r>
            <a:r>
              <a:rPr lang="en-US" b="1" i="1" u="none" strike="noStrike" baseline="0" dirty="0">
                <a:latin typeface="Verdana" panose="020B0604030504040204" pitchFamily="34" charset="0"/>
              </a:rPr>
              <a:t>what is</a:t>
            </a:r>
            <a:r>
              <a:rPr lang="en-US" b="1" i="0" u="none" strike="noStrike" baseline="0" dirty="0">
                <a:latin typeface="Verdana" panose="020B0604030504040204" pitchFamily="34" charset="0"/>
              </a:rPr>
              <a:t> right, as My servant Job </a:t>
            </a:r>
            <a:r>
              <a:rPr lang="en-US" b="1" i="1" u="none" strike="noStrike" baseline="0" dirty="0">
                <a:latin typeface="Verdana" panose="020B0604030504040204" pitchFamily="34" charset="0"/>
              </a:rPr>
              <a:t>has.</a:t>
            </a:r>
            <a:r>
              <a:rPr lang="en-US" b="1" i="0" u="none" strike="noStrike" baseline="0" dirty="0">
                <a:latin typeface="Verdana" panose="020B0604030504040204" pitchFamily="34" charset="0"/>
              </a:rPr>
              <a:t>"</a:t>
            </a:r>
          </a:p>
          <a:p>
            <a:pPr marR="0" algn="l" rtl="0"/>
            <a:endParaRPr lang="en-US" sz="2400" b="1" i="0" strike="noStrike" baseline="0" dirty="0">
              <a:latin typeface="Verdana" panose="020B0604030504040204" pitchFamily="34" charset="0"/>
            </a:endParaRPr>
          </a:p>
          <a:p>
            <a:pPr marL="457200" lvl="1" indent="0">
              <a:buNone/>
            </a:pPr>
            <a:endParaRPr lang="en-US" sz="2000" b="1" dirty="0">
              <a:latin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611861"/>
      </p:ext>
    </p:extLst>
  </p:cSld>
  <p:clrMapOvr>
    <a:masterClrMapping/>
  </p:clrMapOvr>
  <p:transition spd="slow">
    <p:comb dir="vert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97CF21-88C1-4E70-B9C5-B30C466771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+mn-lt"/>
              </a:rPr>
              <a:t>Why is God hidden from me?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ED0400-3262-4320-896D-5E4B81C382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486275"/>
          </a:xfrm>
        </p:spPr>
        <p:txBody>
          <a:bodyPr>
            <a:noAutofit/>
          </a:bodyPr>
          <a:lstStyle/>
          <a:p>
            <a:pPr marR="0" algn="l" rtl="0"/>
            <a:r>
              <a:rPr lang="en-US" b="1" i="0" strike="noStrike" baseline="0" dirty="0">
                <a:latin typeface="Verdana" panose="020B0604030504040204" pitchFamily="34" charset="0"/>
              </a:rPr>
              <a:t>God asks 77 questions. </a:t>
            </a:r>
            <a:r>
              <a:rPr lang="en-US" b="1" i="0" strike="noStrike" baseline="0">
                <a:latin typeface="Verdana" panose="020B0604030504040204" pitchFamily="34" charset="0"/>
              </a:rPr>
              <a:t>(Job 38-41)</a:t>
            </a:r>
            <a:endParaRPr lang="en-US" b="1" i="0" strike="noStrike" baseline="0" dirty="0">
              <a:latin typeface="Verdana" panose="020B0604030504040204" pitchFamily="34" charset="0"/>
            </a:endParaRPr>
          </a:p>
          <a:p>
            <a:pPr marR="0" algn="l" rtl="0"/>
            <a:r>
              <a:rPr lang="en-US" b="1" dirty="0">
                <a:latin typeface="Verdana" panose="020B0604030504040204" pitchFamily="34" charset="0"/>
              </a:rPr>
              <a:t>Rhetorical Questions – N</a:t>
            </a:r>
            <a:r>
              <a:rPr lang="en-US" b="1" i="0" strike="noStrike" baseline="0" dirty="0">
                <a:latin typeface="Verdana" panose="020B0604030504040204" pitchFamily="34" charset="0"/>
              </a:rPr>
              <a:t>ot for information, but to help Job to understand that he does not know the mind and will of God.</a:t>
            </a:r>
          </a:p>
          <a:p>
            <a:pPr marR="0" algn="l" rtl="0"/>
            <a:endParaRPr lang="en-US" b="1" dirty="0">
              <a:latin typeface="Verdana" panose="020B0604030504040204" pitchFamily="34" charset="0"/>
            </a:endParaRPr>
          </a:p>
          <a:p>
            <a:pPr marR="0" algn="l" rtl="0"/>
            <a:r>
              <a:rPr lang="en-US" b="1" i="0" strike="noStrike" baseline="0" dirty="0">
                <a:latin typeface="Verdana" panose="020B0604030504040204" pitchFamily="34" charset="0"/>
              </a:rPr>
              <a:t>God asks 77 questions. All added together = 1 question:</a:t>
            </a:r>
          </a:p>
          <a:p>
            <a:pPr marR="0" algn="l" rtl="0"/>
            <a:endParaRPr lang="en-US" sz="2400" b="1" i="0" strike="noStrike" baseline="0" dirty="0">
              <a:latin typeface="Verdana" panose="020B0604030504040204" pitchFamily="34" charset="0"/>
            </a:endParaRPr>
          </a:p>
          <a:p>
            <a:pPr marR="0" algn="ctr" rtl="0"/>
            <a:r>
              <a:rPr lang="en-US" sz="3600" b="1" dirty="0">
                <a:latin typeface="Verdana" panose="020B0604030504040204" pitchFamily="34" charset="0"/>
              </a:rPr>
              <a:t>Will you trust God to do His will?</a:t>
            </a:r>
            <a:endParaRPr lang="en-US" sz="3600" b="1" i="0" strike="noStrike" baseline="0" dirty="0">
              <a:latin typeface="Verdana" panose="020B0604030504040204" pitchFamily="34" charset="0"/>
            </a:endParaRPr>
          </a:p>
          <a:p>
            <a:pPr marL="457200" lvl="1" indent="0">
              <a:buNone/>
            </a:pPr>
            <a:endParaRPr lang="en-US" sz="2000" b="1" dirty="0">
              <a:latin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392930"/>
      </p:ext>
    </p:extLst>
  </p:cSld>
  <p:clrMapOvr>
    <a:masterClrMapping/>
  </p:clrMapOvr>
  <p:transition spd="slow">
    <p:comb dir="vert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97CF21-88C1-4E70-B9C5-B30C466771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+mn-lt"/>
              </a:rPr>
              <a:t>Ask God – If I could ask God a question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ED0400-3262-4320-896D-5E4B81C382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b="1" dirty="0"/>
              <a:t>If I could ask God a question – I want to know - - -</a:t>
            </a:r>
          </a:p>
          <a:p>
            <a:endParaRPr lang="en-US" sz="3600" b="1" dirty="0"/>
          </a:p>
          <a:p>
            <a:r>
              <a:rPr lang="en-US" sz="3600" b="1" dirty="0"/>
              <a:t>Several sermons this year will try to answer some of these questions</a:t>
            </a:r>
          </a:p>
          <a:p>
            <a:r>
              <a:rPr lang="en-US" sz="3600" b="1" dirty="0"/>
              <a:t>I have 20 questions to ask God</a:t>
            </a:r>
          </a:p>
          <a:p>
            <a:r>
              <a:rPr lang="en-US" sz="3600" b="1" dirty="0"/>
              <a:t>In times of trial, we wonder, “Where is God when I am hurting, suffering, in trouble?”</a:t>
            </a:r>
          </a:p>
        </p:txBody>
      </p:sp>
    </p:spTree>
    <p:extLst>
      <p:ext uri="{BB962C8B-B14F-4D97-AF65-F5344CB8AC3E}">
        <p14:creationId xmlns:p14="http://schemas.microsoft.com/office/powerpoint/2010/main" val="2649287738"/>
      </p:ext>
    </p:extLst>
  </p:cSld>
  <p:clrMapOvr>
    <a:masterClrMapping/>
  </p:clrMapOvr>
  <p:transition spd="slow">
    <p:comb dir="vert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97CF21-88C1-4E70-B9C5-B30C466771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+mn-lt"/>
              </a:rPr>
              <a:t>Where’s Waldo?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ED0400-3262-4320-896D-5E4B81C382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5668617" cy="4351338"/>
          </a:xfrm>
        </p:spPr>
        <p:txBody>
          <a:bodyPr>
            <a:normAutofit/>
          </a:bodyPr>
          <a:lstStyle/>
          <a:p>
            <a:r>
              <a:rPr lang="en-US" sz="3600" b="1" dirty="0"/>
              <a:t>Popular series of books in England and US</a:t>
            </a:r>
          </a:p>
          <a:p>
            <a:r>
              <a:rPr lang="en-US" sz="3600" b="1" dirty="0"/>
              <a:t>Picture of a crowd of people.</a:t>
            </a:r>
          </a:p>
          <a:p>
            <a:r>
              <a:rPr lang="en-US" sz="3600" b="1" dirty="0"/>
              <a:t>Somewhere in the picture is Waldo.</a:t>
            </a:r>
          </a:p>
          <a:p>
            <a:r>
              <a:rPr lang="en-US" sz="3600" b="1" dirty="0"/>
              <a:t>Can you find him?</a:t>
            </a:r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005E0A52-BD47-4973-B43E-C2C5FE9C967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59217" y="1325217"/>
            <a:ext cx="5532783" cy="55327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93256909"/>
      </p:ext>
    </p:extLst>
  </p:cSld>
  <p:clrMapOvr>
    <a:masterClrMapping/>
  </p:clrMapOvr>
  <p:transition spd="slow">
    <p:comb dir="vert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97CF21-88C1-4E70-B9C5-B30C466771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+mn-lt"/>
              </a:rPr>
              <a:t>Where is God?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ED0400-3262-4320-896D-5E4B81C382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486275"/>
          </a:xfrm>
        </p:spPr>
        <p:txBody>
          <a:bodyPr>
            <a:noAutofit/>
          </a:bodyPr>
          <a:lstStyle/>
          <a:p>
            <a:pPr marR="0" algn="l" rtl="0"/>
            <a:r>
              <a:rPr lang="en-US" b="1" i="0" u="none" strike="noStrike" baseline="0" dirty="0">
                <a:latin typeface="Verdana" panose="020B0604030504040204" pitchFamily="34" charset="0"/>
              </a:rPr>
              <a:t>(Psalms 79:9-10)  Help us, O God of our salvation, For the glory of Your name; And deliver us, and provide atonement for our sins, For Your name's sake! (10)  Why should the nations say, "Where </a:t>
            </a:r>
            <a:r>
              <a:rPr lang="en-US" b="1" i="1" u="none" strike="noStrike" baseline="0" dirty="0">
                <a:latin typeface="Verdana" panose="020B0604030504040204" pitchFamily="34" charset="0"/>
              </a:rPr>
              <a:t>is</a:t>
            </a:r>
            <a:r>
              <a:rPr lang="en-US" b="1" i="0" u="none" strike="noStrike" baseline="0" dirty="0">
                <a:latin typeface="Verdana" panose="020B0604030504040204" pitchFamily="34" charset="0"/>
              </a:rPr>
              <a:t> their God?" Let there be known among the nations in our sight The avenging of the blood of Your servants </a:t>
            </a:r>
            <a:r>
              <a:rPr lang="en-US" b="1" i="1" u="none" strike="noStrike" baseline="0" dirty="0">
                <a:latin typeface="Verdana" panose="020B0604030504040204" pitchFamily="34" charset="0"/>
              </a:rPr>
              <a:t>which has been</a:t>
            </a:r>
            <a:r>
              <a:rPr lang="en-US" b="1" i="0" u="none" strike="noStrike" baseline="0" dirty="0">
                <a:latin typeface="Verdana" panose="020B0604030504040204" pitchFamily="34" charset="0"/>
              </a:rPr>
              <a:t> shed.</a:t>
            </a:r>
          </a:p>
          <a:p>
            <a:r>
              <a:rPr lang="en-US" b="1" i="0" u="none" strike="noStrike" baseline="0" dirty="0">
                <a:latin typeface="Verdana" panose="020B0604030504040204" pitchFamily="34" charset="0"/>
              </a:rPr>
              <a:t>(Psalms 42:3)  My tears have been my food day and night, While they continually say to me, "Where </a:t>
            </a:r>
            <a:r>
              <a:rPr lang="en-US" b="1" i="1" u="none" strike="noStrike" baseline="0" dirty="0">
                <a:latin typeface="Verdana" panose="020B0604030504040204" pitchFamily="34" charset="0"/>
              </a:rPr>
              <a:t>is</a:t>
            </a:r>
            <a:r>
              <a:rPr lang="en-US" b="1" i="0" u="none" strike="noStrike" baseline="0" dirty="0">
                <a:latin typeface="Verdana" panose="020B0604030504040204" pitchFamily="34" charset="0"/>
              </a:rPr>
              <a:t> your God?"</a:t>
            </a:r>
          </a:p>
        </p:txBody>
      </p:sp>
    </p:spTree>
    <p:extLst>
      <p:ext uri="{BB962C8B-B14F-4D97-AF65-F5344CB8AC3E}">
        <p14:creationId xmlns:p14="http://schemas.microsoft.com/office/powerpoint/2010/main" val="3338879342"/>
      </p:ext>
    </p:extLst>
  </p:cSld>
  <p:clrMapOvr>
    <a:masterClrMapping/>
  </p:clrMapOvr>
  <p:transition spd="slow">
    <p:comb dir="vert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97CF21-88C1-4E70-B9C5-B30C466771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+mn-lt"/>
              </a:rPr>
              <a:t>Where is God?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ED0400-3262-4320-896D-5E4B81C382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486275"/>
          </a:xfrm>
        </p:spPr>
        <p:txBody>
          <a:bodyPr>
            <a:noAutofit/>
          </a:bodyPr>
          <a:lstStyle/>
          <a:p>
            <a:r>
              <a:rPr lang="en-US" b="1" i="0" u="none" strike="noStrike" baseline="0" dirty="0">
                <a:latin typeface="Verdana" panose="020B0604030504040204" pitchFamily="34" charset="0"/>
              </a:rPr>
              <a:t>(Psalms 115:2)  Why should the Gentiles say, "So where is their God?”</a:t>
            </a:r>
          </a:p>
          <a:p>
            <a:endParaRPr lang="en-US" b="1" i="0" u="none" strike="noStrike" baseline="0" dirty="0">
              <a:latin typeface="Verdana" panose="020B0604030504040204" pitchFamily="34" charset="0"/>
            </a:endParaRPr>
          </a:p>
          <a:p>
            <a:r>
              <a:rPr lang="en-US" b="1" i="0" u="none" strike="noStrike" baseline="0" dirty="0">
                <a:latin typeface="Verdana" panose="020B0604030504040204" pitchFamily="34" charset="0"/>
              </a:rPr>
              <a:t>(Matthew 27:42)  "He saved others; Himself He cannot save. If He is the King of Israel, let Him now come down from the cross, and we will believe Him.</a:t>
            </a:r>
          </a:p>
        </p:txBody>
      </p:sp>
    </p:spTree>
    <p:extLst>
      <p:ext uri="{BB962C8B-B14F-4D97-AF65-F5344CB8AC3E}">
        <p14:creationId xmlns:p14="http://schemas.microsoft.com/office/powerpoint/2010/main" val="3371393491"/>
      </p:ext>
    </p:extLst>
  </p:cSld>
  <p:clrMapOvr>
    <a:masterClrMapping/>
  </p:clrMapOvr>
  <p:transition spd="slow">
    <p:comb dir="vert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97CF21-88C1-4E70-B9C5-B30C466771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+mn-lt"/>
              </a:rPr>
              <a:t>Why is God hard to find?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ED0400-3262-4320-896D-5E4B81C382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486275"/>
          </a:xfrm>
        </p:spPr>
        <p:txBody>
          <a:bodyPr>
            <a:noAutofit/>
          </a:bodyPr>
          <a:lstStyle/>
          <a:p>
            <a:r>
              <a:rPr lang="en-US" b="1" i="0" u="none" strike="noStrike" baseline="0" dirty="0">
                <a:latin typeface="Verdana" panose="020B0604030504040204" pitchFamily="34" charset="0"/>
              </a:rPr>
              <a:t>Unbelievers will scoff – “</a:t>
            </a:r>
            <a:r>
              <a:rPr lang="en-US" b="1" dirty="0">
                <a:latin typeface="Verdana" panose="020B0604030504040204" pitchFamily="34" charset="0"/>
              </a:rPr>
              <a:t>If your God is so powerful, why does He not come down and solve this problem?”</a:t>
            </a:r>
          </a:p>
          <a:p>
            <a:endParaRPr lang="en-US" b="1" dirty="0">
              <a:latin typeface="Verdana" panose="020B0604030504040204" pitchFamily="34" charset="0"/>
            </a:endParaRPr>
          </a:p>
          <a:p>
            <a:r>
              <a:rPr lang="en-US" b="1" i="0" u="none" strike="noStrike" baseline="0" dirty="0">
                <a:latin typeface="Verdana" panose="020B0604030504040204" pitchFamily="34" charset="0"/>
              </a:rPr>
              <a:t>Book of Where’s Wal</a:t>
            </a:r>
            <a:r>
              <a:rPr lang="en-US" b="1" dirty="0">
                <a:latin typeface="Verdana" panose="020B0604030504040204" pitchFamily="34" charset="0"/>
              </a:rPr>
              <a:t>do – all the pictures had Waldo circled</a:t>
            </a:r>
          </a:p>
          <a:p>
            <a:endParaRPr lang="en-US" b="1" dirty="0">
              <a:latin typeface="Verdana" panose="020B0604030504040204" pitchFamily="34" charset="0"/>
            </a:endParaRPr>
          </a:p>
          <a:p>
            <a:r>
              <a:rPr lang="en-US" b="1" i="0" u="none" strike="noStrike" baseline="0" dirty="0">
                <a:latin typeface="Verdana" panose="020B0604030504040204" pitchFamily="34" charset="0"/>
              </a:rPr>
              <a:t>Where is the joy if </a:t>
            </a:r>
            <a:r>
              <a:rPr lang="en-US" b="1" dirty="0">
                <a:latin typeface="Verdana" panose="020B0604030504040204" pitchFamily="34" charset="0"/>
              </a:rPr>
              <a:t>he is already circled?</a:t>
            </a:r>
          </a:p>
          <a:p>
            <a:endParaRPr lang="en-US" b="1" i="0" u="none" strike="noStrike" baseline="0" dirty="0">
              <a:latin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1195062"/>
      </p:ext>
    </p:extLst>
  </p:cSld>
  <p:clrMapOvr>
    <a:masterClrMapping/>
  </p:clrMapOvr>
  <p:transition spd="slow">
    <p:comb dir="vert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97CF21-88C1-4E70-B9C5-B30C466771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+mn-lt"/>
              </a:rPr>
              <a:t>Why is God hard to find?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ED0400-3262-4320-896D-5E4B81C382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486275"/>
          </a:xfrm>
        </p:spPr>
        <p:txBody>
          <a:bodyPr>
            <a:noAutofit/>
          </a:bodyPr>
          <a:lstStyle/>
          <a:p>
            <a:r>
              <a:rPr lang="en-US" b="1" i="0" u="sng" strike="noStrike" baseline="0" dirty="0">
                <a:latin typeface="Verdana" panose="020B0604030504040204" pitchFamily="34" charset="0"/>
              </a:rPr>
              <a:t>More important than God solving my problem is my experience in finding God in the middle of my struggles. </a:t>
            </a:r>
          </a:p>
          <a:p>
            <a:endParaRPr lang="en-US" b="1" i="0" u="sng" strike="noStrike" baseline="0" dirty="0">
              <a:latin typeface="Verdana" panose="020B0604030504040204" pitchFamily="34" charset="0"/>
            </a:endParaRPr>
          </a:p>
          <a:p>
            <a:r>
              <a:rPr lang="en-US" b="1" i="0" u="sng" strike="noStrike" baseline="0" dirty="0">
                <a:latin typeface="Verdana" panose="020B0604030504040204" pitchFamily="34" charset="0"/>
              </a:rPr>
              <a:t>He was there all the time!</a:t>
            </a:r>
          </a:p>
          <a:p>
            <a:endParaRPr lang="en-US" b="1" i="0" u="sng" strike="noStrike" baseline="0" dirty="0">
              <a:latin typeface="Verdana" panose="020B0604030504040204" pitchFamily="34" charset="0"/>
            </a:endParaRPr>
          </a:p>
          <a:p>
            <a:r>
              <a:rPr lang="en-US" b="1" u="sng" dirty="0">
                <a:latin typeface="Verdana" panose="020B0604030504040204" pitchFamily="34" charset="0"/>
              </a:rPr>
              <a:t>When you find God in the struggle, you find faith.</a:t>
            </a:r>
            <a:endParaRPr lang="en-US" b="1" i="0" u="sng" strike="noStrike" baseline="0" dirty="0">
              <a:latin typeface="Verdana" panose="020B0604030504040204" pitchFamily="34" charset="0"/>
            </a:endParaRPr>
          </a:p>
          <a:p>
            <a:endParaRPr lang="en-US" b="1" i="0" u="none" strike="noStrike" baseline="0" dirty="0">
              <a:latin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185880"/>
      </p:ext>
    </p:extLst>
  </p:cSld>
  <p:clrMapOvr>
    <a:masterClrMapping/>
  </p:clrMapOvr>
  <p:transition spd="slow">
    <p:comb dir="vert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97CF21-88C1-4E70-B9C5-B30C466771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+mn-lt"/>
              </a:rPr>
              <a:t>The Promise – Jeremiah 29:11-14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ED0400-3262-4320-896D-5E4B81C382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486275"/>
          </a:xfrm>
        </p:spPr>
        <p:txBody>
          <a:bodyPr>
            <a:noAutofit/>
          </a:bodyPr>
          <a:lstStyle/>
          <a:p>
            <a:pPr marR="0" algn="l" rtl="0"/>
            <a:r>
              <a:rPr lang="en-US" sz="2400" b="1" i="0" u="none" strike="noStrike" baseline="0" dirty="0">
                <a:latin typeface="Verdana" panose="020B0604030504040204" pitchFamily="34" charset="0"/>
              </a:rPr>
              <a:t>(</a:t>
            </a:r>
            <a:r>
              <a:rPr lang="en-US" sz="2400" b="1" dirty="0">
                <a:latin typeface="Verdana" panose="020B0604030504040204" pitchFamily="34" charset="0"/>
              </a:rPr>
              <a:t>11)  </a:t>
            </a:r>
            <a:r>
              <a:rPr lang="en-US" sz="2400" b="1" i="0" u="none" strike="noStrike" baseline="0" dirty="0">
                <a:latin typeface="Verdana" panose="020B0604030504040204" pitchFamily="34" charset="0"/>
              </a:rPr>
              <a:t>For I know the thoughts that I think toward you, says the LORD, thoughts of peace and not of evil, to give you a future and a hope. (12)  Then you will call upon Me and go and pray to Me, and I will listen to you. (13)  And you will seek Me and find </a:t>
            </a:r>
            <a:r>
              <a:rPr lang="en-US" sz="2400" b="1" i="1" u="none" strike="noStrike" baseline="0" dirty="0">
                <a:latin typeface="Verdana" panose="020B0604030504040204" pitchFamily="34" charset="0"/>
              </a:rPr>
              <a:t>Me,</a:t>
            </a:r>
            <a:r>
              <a:rPr lang="en-US" sz="2400" b="1" i="0" u="none" strike="noStrike" baseline="0" dirty="0">
                <a:latin typeface="Verdana" panose="020B0604030504040204" pitchFamily="34" charset="0"/>
              </a:rPr>
              <a:t> when you search for Me with all your heart. (14)  I will be found by you, says the LORD, and I will bring you back from your captivity; I will gather you from all the nations and from all the places where I have driven you, says the LORD, and I will bring you to the place from which I cause you to be carried away captive.</a:t>
            </a:r>
            <a:endParaRPr lang="en-US" sz="2400" b="1" u="none" dirty="0">
              <a:latin typeface="Verdana" panose="020B0604030504040204" pitchFamily="34" charset="0"/>
            </a:endParaRPr>
          </a:p>
          <a:p>
            <a:pPr marR="0" algn="l" rtl="0"/>
            <a:r>
              <a:rPr lang="en-US" sz="2400" b="1" i="0" u="sng" strike="noStrike" baseline="0" dirty="0">
                <a:latin typeface="Verdana" panose="020B0604030504040204" pitchFamily="34" charset="0"/>
              </a:rPr>
              <a:t>Keep searching – He is there</a:t>
            </a:r>
            <a:r>
              <a:rPr lang="en-US" sz="2400" b="1" u="sng" dirty="0">
                <a:latin typeface="Verdana" panose="020B0604030504040204" pitchFamily="34" charset="0"/>
              </a:rPr>
              <a:t>!</a:t>
            </a:r>
            <a:endParaRPr lang="en-US" sz="2400" b="1" i="0" u="sng" strike="noStrike" baseline="0" dirty="0">
              <a:latin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6468295"/>
      </p:ext>
    </p:extLst>
  </p:cSld>
  <p:clrMapOvr>
    <a:masterClrMapping/>
  </p:clrMapOvr>
  <p:transition spd="slow">
    <p:comb dir="vert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97CF21-88C1-4E70-B9C5-B30C466771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+mn-lt"/>
              </a:rPr>
              <a:t>Why is God hiding from me?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ED0400-3262-4320-896D-5E4B81C382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486275"/>
          </a:xfrm>
        </p:spPr>
        <p:txBody>
          <a:bodyPr>
            <a:noAutofit/>
          </a:bodyPr>
          <a:lstStyle/>
          <a:p>
            <a:pPr marR="0" algn="l" rtl="0"/>
            <a:r>
              <a:rPr lang="en-US" sz="2400" b="1" i="0" u="none" strike="noStrike" baseline="0" dirty="0">
                <a:latin typeface="Verdana" panose="020B0604030504040204" pitchFamily="34" charset="0"/>
              </a:rPr>
              <a:t>In the middle of our trial, problem, difficulty – We often feel that God went into hiding.</a:t>
            </a:r>
          </a:p>
          <a:p>
            <a:pPr marR="0" algn="l" rtl="0"/>
            <a:endParaRPr lang="en-US" sz="2400" b="1" i="0" u="none" strike="noStrike" baseline="0" dirty="0">
              <a:latin typeface="Verdana" panose="020B0604030504040204" pitchFamily="34" charset="0"/>
            </a:endParaRPr>
          </a:p>
          <a:p>
            <a:pPr marR="0" algn="l" rtl="0"/>
            <a:r>
              <a:rPr lang="en-US" sz="2400" b="1" dirty="0">
                <a:latin typeface="Verdana" panose="020B0604030504040204" pitchFamily="34" charset="0"/>
              </a:rPr>
              <a:t>When things are going well – God is there.</a:t>
            </a:r>
          </a:p>
          <a:p>
            <a:pPr marR="0" algn="l" rtl="0"/>
            <a:endParaRPr lang="en-US" sz="2400" b="1" dirty="0">
              <a:latin typeface="Verdana" panose="020B0604030504040204" pitchFamily="34" charset="0"/>
            </a:endParaRPr>
          </a:p>
          <a:p>
            <a:pPr marR="0" algn="l" rtl="0"/>
            <a:r>
              <a:rPr lang="en-US" sz="2400" b="1" i="0" strike="noStrike" baseline="0" dirty="0">
                <a:latin typeface="Verdana" panose="020B0604030504040204" pitchFamily="34" charset="0"/>
              </a:rPr>
              <a:t>When things are going wrong – God seems to hide.</a:t>
            </a:r>
          </a:p>
          <a:p>
            <a:pPr marR="0" algn="l" rtl="0"/>
            <a:endParaRPr lang="en-US" sz="2400" b="1" i="0" strike="noStrike" baseline="0" dirty="0">
              <a:latin typeface="Verdana" panose="020B0604030504040204" pitchFamily="34" charset="0"/>
            </a:endParaRPr>
          </a:p>
          <a:p>
            <a:pPr marR="0" algn="l" rtl="0"/>
            <a:r>
              <a:rPr lang="en-US" sz="2400" b="1" dirty="0">
                <a:latin typeface="Verdana" panose="020B0604030504040204" pitchFamily="34" charset="0"/>
              </a:rPr>
              <a:t>Study Job for a minute.</a:t>
            </a:r>
            <a:endParaRPr lang="en-US" sz="2400" b="1" i="0" strike="noStrike" baseline="0" dirty="0">
              <a:latin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5934350"/>
      </p:ext>
    </p:extLst>
  </p:cSld>
  <p:clrMapOvr>
    <a:masterClrMapping/>
  </p:clrMapOvr>
  <p:transition spd="slow">
    <p:comb dir="vert"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67</TotalTime>
  <Words>882</Words>
  <Application>Microsoft Office PowerPoint</Application>
  <PresentationFormat>Widescreen</PresentationFormat>
  <Paragraphs>70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Calibri</vt:lpstr>
      <vt:lpstr>Calibri Light</vt:lpstr>
      <vt:lpstr>Verdana</vt:lpstr>
      <vt:lpstr>Office Theme</vt:lpstr>
      <vt:lpstr>Where is God?</vt:lpstr>
      <vt:lpstr>Ask God – If I could ask God a question </vt:lpstr>
      <vt:lpstr>Where’s Waldo?</vt:lpstr>
      <vt:lpstr>Where is God?</vt:lpstr>
      <vt:lpstr>Where is God?</vt:lpstr>
      <vt:lpstr>Why is God hard to find?</vt:lpstr>
      <vt:lpstr>Why is God hard to find?</vt:lpstr>
      <vt:lpstr>The Promise – Jeremiah 29:11-14</vt:lpstr>
      <vt:lpstr>Why is God hiding from me?</vt:lpstr>
      <vt:lpstr>Why is God hiding from me?</vt:lpstr>
      <vt:lpstr>Why is God hiding from me?</vt:lpstr>
      <vt:lpstr>Why is God hiding from me?</vt:lpstr>
      <vt:lpstr>Why is God hidden from me?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Where is God?</dc:title>
  <dc:creator>Manly Luscombe</dc:creator>
  <cp:lastModifiedBy>Manly Luscombe</cp:lastModifiedBy>
  <cp:revision>10</cp:revision>
  <dcterms:created xsi:type="dcterms:W3CDTF">2020-12-15T15:43:07Z</dcterms:created>
  <dcterms:modified xsi:type="dcterms:W3CDTF">2020-12-15T16:50:42Z</dcterms:modified>
</cp:coreProperties>
</file>