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2"/>
  </p:notesMasterIdLst>
  <p:sldIdLst>
    <p:sldId id="256" r:id="rId2"/>
    <p:sldId id="257" r:id="rId3"/>
    <p:sldId id="258" r:id="rId4"/>
    <p:sldId id="259" r:id="rId5"/>
    <p:sldId id="260" r:id="rId6"/>
    <p:sldId id="261" r:id="rId7"/>
    <p:sldId id="262" r:id="rId8"/>
    <p:sldId id="276" r:id="rId9"/>
    <p:sldId id="277" r:id="rId10"/>
    <p:sldId id="280" r:id="rId11"/>
  </p:sldIdLst>
  <p:sldSz cx="13439775" cy="7559675"/>
  <p:notesSz cx="7772400" cy="10058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529" autoAdjust="0"/>
  </p:normalViewPr>
  <p:slideViewPr>
    <p:cSldViewPr>
      <p:cViewPr varScale="1">
        <p:scale>
          <a:sx n="60" d="100"/>
          <a:sy n="60" d="100"/>
        </p:scale>
        <p:origin x="882" y="60"/>
      </p:cViewPr>
      <p:guideLst>
        <p:guide orient="horz" pos="2160"/>
        <p:guide pos="384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5B71235F-23D8-4F99-A783-23BE07F7F422}"/>
    <pc:docChg chg="delSld">
      <pc:chgData name="Manly Luscombe" userId="d66a401e1e7a39bf" providerId="LiveId" clId="{5B71235F-23D8-4F99-A783-23BE07F7F422}" dt="2022-12-16T18:20:02.147" v="0" actId="47"/>
      <pc:docMkLst>
        <pc:docMk/>
      </pc:docMkLst>
      <pc:sldChg chg="del">
        <pc:chgData name="Manly Luscombe" userId="d66a401e1e7a39bf" providerId="LiveId" clId="{5B71235F-23D8-4F99-A783-23BE07F7F422}" dt="2022-12-16T18:20:02.147" v="0" actId="47"/>
        <pc:sldMkLst>
          <pc:docMk/>
          <pc:sldMk cId="3258488980" sldId="27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E0CE872B-7E57-23CF-EFFD-A759CBAE1258}"/>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AutoShape 2">
            <a:extLst>
              <a:ext uri="{FF2B5EF4-FFF2-40B4-BE49-F238E27FC236}">
                <a16:creationId xmlns:a16="http://schemas.microsoft.com/office/drawing/2014/main" id="{1626FD86-747A-3A41-8201-C7586CBC3078}"/>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1" name="Rectangle 3">
            <a:extLst>
              <a:ext uri="{FF2B5EF4-FFF2-40B4-BE49-F238E27FC236}">
                <a16:creationId xmlns:a16="http://schemas.microsoft.com/office/drawing/2014/main" id="{7022638E-C312-5293-8341-B7CBCC6120A6}"/>
              </a:ext>
            </a:extLst>
          </p:cNvPr>
          <p:cNvSpPr>
            <a:spLocks noGrp="1" noRot="1" noChangeAspect="1" noChangeArrowheads="1"/>
          </p:cNvSpPr>
          <p:nvPr>
            <p:ph type="sldImg"/>
          </p:nvPr>
        </p:nvSpPr>
        <p:spPr bwMode="auto">
          <a:xfrm>
            <a:off x="536575" y="763588"/>
            <a:ext cx="6694488" cy="3767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2" name="Rectangle 4">
            <a:extLst>
              <a:ext uri="{FF2B5EF4-FFF2-40B4-BE49-F238E27FC236}">
                <a16:creationId xmlns:a16="http://schemas.microsoft.com/office/drawing/2014/main" id="{3DE8CA24-1B60-46FB-4BEE-7DA5AE5D51DC}"/>
              </a:ext>
            </a:extLst>
          </p:cNvPr>
          <p:cNvSpPr>
            <a:spLocks noGrp="1" noChangeArrowheads="1"/>
          </p:cNvSpPr>
          <p:nvPr>
            <p:ph type="body"/>
          </p:nvPr>
        </p:nvSpPr>
        <p:spPr bwMode="auto">
          <a:xfrm>
            <a:off x="777875" y="4776788"/>
            <a:ext cx="6213475" cy="452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3" name="Rectangle 5">
            <a:extLst>
              <a:ext uri="{FF2B5EF4-FFF2-40B4-BE49-F238E27FC236}">
                <a16:creationId xmlns:a16="http://schemas.microsoft.com/office/drawing/2014/main" id="{B1A12B18-2D8C-D72F-551D-134934329BF4}"/>
              </a:ext>
            </a:extLst>
          </p:cNvPr>
          <p:cNvSpPr>
            <a:spLocks noGrp="1" noChangeArrowheads="1"/>
          </p:cNvSpPr>
          <p:nvPr>
            <p:ph type="hdr"/>
          </p:nvPr>
        </p:nvSpPr>
        <p:spPr bwMode="auto">
          <a:xfrm>
            <a:off x="0" y="0"/>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anose="02020603050405020304" pitchFamily="18" charset="0"/>
                <a:cs typeface="Segoe UI" panose="020B0502040204020203" pitchFamily="34" charset="0"/>
              </a:defRPr>
            </a:lvl1pPr>
          </a:lstStyle>
          <a:p>
            <a:endParaRPr lang="en-US" altLang="en-US"/>
          </a:p>
        </p:txBody>
      </p:sp>
      <p:sp>
        <p:nvSpPr>
          <p:cNvPr id="2054" name="Rectangle 6">
            <a:extLst>
              <a:ext uri="{FF2B5EF4-FFF2-40B4-BE49-F238E27FC236}">
                <a16:creationId xmlns:a16="http://schemas.microsoft.com/office/drawing/2014/main" id="{9C9BE07C-953C-385D-448C-31C36106774D}"/>
              </a:ext>
            </a:extLst>
          </p:cNvPr>
          <p:cNvSpPr>
            <a:spLocks noGrp="1" noChangeArrowheads="1"/>
          </p:cNvSpPr>
          <p:nvPr>
            <p:ph type="dt"/>
          </p:nvPr>
        </p:nvSpPr>
        <p:spPr bwMode="auto">
          <a:xfrm>
            <a:off x="4398963" y="0"/>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anose="02020603050405020304" pitchFamily="18" charset="0"/>
                <a:cs typeface="Segoe UI" panose="020B0502040204020203" pitchFamily="34" charset="0"/>
              </a:defRPr>
            </a:lvl1pPr>
          </a:lstStyle>
          <a:p>
            <a:endParaRPr lang="en-US" altLang="en-US"/>
          </a:p>
        </p:txBody>
      </p:sp>
      <p:sp>
        <p:nvSpPr>
          <p:cNvPr id="2055" name="Rectangle 7">
            <a:extLst>
              <a:ext uri="{FF2B5EF4-FFF2-40B4-BE49-F238E27FC236}">
                <a16:creationId xmlns:a16="http://schemas.microsoft.com/office/drawing/2014/main" id="{F7B7D38A-A854-353B-8C31-581842AA9D7A}"/>
              </a:ext>
            </a:extLst>
          </p:cNvPr>
          <p:cNvSpPr>
            <a:spLocks noGrp="1" noChangeArrowheads="1"/>
          </p:cNvSpPr>
          <p:nvPr>
            <p:ph type="ftr"/>
          </p:nvPr>
        </p:nvSpPr>
        <p:spPr bwMode="auto">
          <a:xfrm>
            <a:off x="0"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anose="02020603050405020304" pitchFamily="18" charset="0"/>
                <a:cs typeface="Segoe UI" panose="020B0502040204020203" pitchFamily="34" charset="0"/>
              </a:defRPr>
            </a:lvl1pPr>
          </a:lstStyle>
          <a:p>
            <a:endParaRPr lang="en-US" altLang="en-US"/>
          </a:p>
        </p:txBody>
      </p:sp>
      <p:sp>
        <p:nvSpPr>
          <p:cNvPr id="2056" name="Rectangle 8">
            <a:extLst>
              <a:ext uri="{FF2B5EF4-FFF2-40B4-BE49-F238E27FC236}">
                <a16:creationId xmlns:a16="http://schemas.microsoft.com/office/drawing/2014/main" id="{720CC7D0-2999-435D-CFB2-AD9EB4A92EC6}"/>
              </a:ext>
            </a:extLst>
          </p:cNvPr>
          <p:cNvSpPr>
            <a:spLocks noGrp="1" noChangeArrowheads="1"/>
          </p:cNvSpPr>
          <p:nvPr>
            <p:ph type="sldNum"/>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anose="02020603050405020304" pitchFamily="18" charset="0"/>
                <a:cs typeface="Segoe UI" panose="020B0502040204020203" pitchFamily="34" charset="0"/>
              </a:defRPr>
            </a:lvl1pPr>
          </a:lstStyle>
          <a:p>
            <a:fld id="{D3BEA467-3247-48AF-B603-A8C0C74A56D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339079F4-DD04-A530-1DCF-68EC8862F5CC}"/>
              </a:ext>
            </a:extLst>
          </p:cNvPr>
          <p:cNvSpPr>
            <a:spLocks noGrp="1" noChangeArrowheads="1"/>
          </p:cNvSpPr>
          <p:nvPr>
            <p:ph type="sldNum"/>
          </p:nvPr>
        </p:nvSpPr>
        <p:spPr>
          <a:ln/>
        </p:spPr>
        <p:txBody>
          <a:bodyPr/>
          <a:lstStyle/>
          <a:p>
            <a:fld id="{F4305998-2AE1-4BB0-8D64-B40FDD06AE3C}" type="slidenum">
              <a:rPr lang="en-US" altLang="en-US"/>
              <a:pPr/>
              <a:t>1</a:t>
            </a:fld>
            <a:endParaRPr lang="en-US" altLang="en-US"/>
          </a:p>
        </p:txBody>
      </p:sp>
      <p:sp>
        <p:nvSpPr>
          <p:cNvPr id="24577" name="Rectangle 1">
            <a:extLst>
              <a:ext uri="{FF2B5EF4-FFF2-40B4-BE49-F238E27FC236}">
                <a16:creationId xmlns:a16="http://schemas.microsoft.com/office/drawing/2014/main" id="{1E9E13A0-EB87-E3C3-3634-85101141810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Text Box 2">
            <a:extLst>
              <a:ext uri="{FF2B5EF4-FFF2-40B4-BE49-F238E27FC236}">
                <a16:creationId xmlns:a16="http://schemas.microsoft.com/office/drawing/2014/main" id="{D9F224D0-B033-4ADC-7FAA-E9D2641E02C6}"/>
              </a:ext>
            </a:extLst>
          </p:cNvPr>
          <p:cNvSpPr txBox="1">
            <a:spLocks noChangeArrowheads="1"/>
          </p:cNvSpPr>
          <p:nvPr/>
        </p:nvSpPr>
        <p:spPr bwMode="auto">
          <a:xfrm>
            <a:off x="777875" y="4776788"/>
            <a:ext cx="6218238"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FD77CE48-AC62-A3AC-FED4-B3DB57FAC2CF}"/>
              </a:ext>
            </a:extLst>
          </p:cNvPr>
          <p:cNvSpPr>
            <a:spLocks noGrp="1" noChangeArrowheads="1"/>
          </p:cNvSpPr>
          <p:nvPr>
            <p:ph type="sldNum"/>
          </p:nvPr>
        </p:nvSpPr>
        <p:spPr>
          <a:ln/>
        </p:spPr>
        <p:txBody>
          <a:bodyPr/>
          <a:lstStyle/>
          <a:p>
            <a:fld id="{3CE1F37C-60FB-49C7-B39B-37DD9BDFCCAF}" type="slidenum">
              <a:rPr lang="en-US" altLang="en-US"/>
              <a:pPr/>
              <a:t>2</a:t>
            </a:fld>
            <a:endParaRPr lang="en-US" altLang="en-US"/>
          </a:p>
        </p:txBody>
      </p:sp>
      <p:sp>
        <p:nvSpPr>
          <p:cNvPr id="25601" name="Rectangle 1">
            <a:extLst>
              <a:ext uri="{FF2B5EF4-FFF2-40B4-BE49-F238E27FC236}">
                <a16:creationId xmlns:a16="http://schemas.microsoft.com/office/drawing/2014/main" id="{38BB3870-5764-1C72-65AF-CA9162139B90}"/>
              </a:ext>
            </a:extLst>
          </p:cNvPr>
          <p:cNvSpPr txBox="1">
            <a:spLocks noGrp="1" noRot="1" noChangeAspect="1" noChangeArrowheads="1"/>
          </p:cNvSpPr>
          <p:nvPr>
            <p:ph type="sldImg"/>
          </p:nvPr>
        </p:nvSpPr>
        <p:spPr bwMode="auto">
          <a:xfrm>
            <a:off x="533400" y="763588"/>
            <a:ext cx="67056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Text Box 2">
            <a:extLst>
              <a:ext uri="{FF2B5EF4-FFF2-40B4-BE49-F238E27FC236}">
                <a16:creationId xmlns:a16="http://schemas.microsoft.com/office/drawing/2014/main" id="{766775D9-EE90-CAA5-B11A-0B64E32B3A7F}"/>
              </a:ext>
            </a:extLst>
          </p:cNvPr>
          <p:cNvSpPr txBox="1">
            <a:spLocks noChangeArrowheads="1"/>
          </p:cNvSpPr>
          <p:nvPr/>
        </p:nvSpPr>
        <p:spPr bwMode="auto">
          <a:xfrm>
            <a:off x="777875" y="4776788"/>
            <a:ext cx="6218238"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00E2E00E-2B10-CE8E-3B32-264C6E3074A3}"/>
              </a:ext>
            </a:extLst>
          </p:cNvPr>
          <p:cNvSpPr>
            <a:spLocks noGrp="1" noChangeArrowheads="1"/>
          </p:cNvSpPr>
          <p:nvPr>
            <p:ph type="sldNum"/>
          </p:nvPr>
        </p:nvSpPr>
        <p:spPr>
          <a:ln/>
        </p:spPr>
        <p:txBody>
          <a:bodyPr/>
          <a:lstStyle/>
          <a:p>
            <a:fld id="{297BFD5F-D9C3-4674-8CB0-068FE90A20A7}" type="slidenum">
              <a:rPr lang="en-US" altLang="en-US"/>
              <a:pPr/>
              <a:t>3</a:t>
            </a:fld>
            <a:endParaRPr lang="en-US" altLang="en-US"/>
          </a:p>
        </p:txBody>
      </p:sp>
      <p:sp>
        <p:nvSpPr>
          <p:cNvPr id="26625" name="Rectangle 1">
            <a:extLst>
              <a:ext uri="{FF2B5EF4-FFF2-40B4-BE49-F238E27FC236}">
                <a16:creationId xmlns:a16="http://schemas.microsoft.com/office/drawing/2014/main" id="{DEEDCB71-C881-8E79-D363-ACA79728BC70}"/>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Text Box 2">
            <a:extLst>
              <a:ext uri="{FF2B5EF4-FFF2-40B4-BE49-F238E27FC236}">
                <a16:creationId xmlns:a16="http://schemas.microsoft.com/office/drawing/2014/main" id="{AB50DF1B-DADB-5453-F6F5-9185330E17C5}"/>
              </a:ext>
            </a:extLst>
          </p:cNvPr>
          <p:cNvSpPr txBox="1">
            <a:spLocks noChangeArrowheads="1"/>
          </p:cNvSpPr>
          <p:nvPr/>
        </p:nvSpPr>
        <p:spPr bwMode="auto">
          <a:xfrm>
            <a:off x="777875" y="4776788"/>
            <a:ext cx="6218238"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8B22F4CB-06AE-FBF9-84BD-85B4BA9D5BB1}"/>
              </a:ext>
            </a:extLst>
          </p:cNvPr>
          <p:cNvSpPr>
            <a:spLocks noGrp="1" noChangeArrowheads="1"/>
          </p:cNvSpPr>
          <p:nvPr>
            <p:ph type="sldNum"/>
          </p:nvPr>
        </p:nvSpPr>
        <p:spPr>
          <a:ln/>
        </p:spPr>
        <p:txBody>
          <a:bodyPr/>
          <a:lstStyle/>
          <a:p>
            <a:fld id="{2AE4850A-50AA-407D-AEC1-EAB426EF1829}" type="slidenum">
              <a:rPr lang="en-US" altLang="en-US"/>
              <a:pPr/>
              <a:t>4</a:t>
            </a:fld>
            <a:endParaRPr lang="en-US" altLang="en-US"/>
          </a:p>
        </p:txBody>
      </p:sp>
      <p:sp>
        <p:nvSpPr>
          <p:cNvPr id="27649" name="Rectangle 1">
            <a:extLst>
              <a:ext uri="{FF2B5EF4-FFF2-40B4-BE49-F238E27FC236}">
                <a16:creationId xmlns:a16="http://schemas.microsoft.com/office/drawing/2014/main" id="{2EDC7662-43BE-79E9-2F4E-FE3398CEF128}"/>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Text Box 2">
            <a:extLst>
              <a:ext uri="{FF2B5EF4-FFF2-40B4-BE49-F238E27FC236}">
                <a16:creationId xmlns:a16="http://schemas.microsoft.com/office/drawing/2014/main" id="{6E382D89-571F-7AB9-E014-A16C76F20C0A}"/>
              </a:ext>
            </a:extLst>
          </p:cNvPr>
          <p:cNvSpPr txBox="1">
            <a:spLocks noChangeArrowheads="1"/>
          </p:cNvSpPr>
          <p:nvPr/>
        </p:nvSpPr>
        <p:spPr bwMode="auto">
          <a:xfrm>
            <a:off x="777875" y="4776788"/>
            <a:ext cx="6218238"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73C0301F-86A1-7A07-EC1C-FB236781A08B}"/>
              </a:ext>
            </a:extLst>
          </p:cNvPr>
          <p:cNvSpPr>
            <a:spLocks noGrp="1" noChangeArrowheads="1"/>
          </p:cNvSpPr>
          <p:nvPr>
            <p:ph type="sldNum"/>
          </p:nvPr>
        </p:nvSpPr>
        <p:spPr>
          <a:ln/>
        </p:spPr>
        <p:txBody>
          <a:bodyPr/>
          <a:lstStyle/>
          <a:p>
            <a:fld id="{91F52D27-DD82-4683-A7BA-ADA147D8D127}" type="slidenum">
              <a:rPr lang="en-US" altLang="en-US"/>
              <a:pPr/>
              <a:t>5</a:t>
            </a:fld>
            <a:endParaRPr lang="en-US" altLang="en-US"/>
          </a:p>
        </p:txBody>
      </p:sp>
      <p:sp>
        <p:nvSpPr>
          <p:cNvPr id="28673" name="Rectangle 1">
            <a:extLst>
              <a:ext uri="{FF2B5EF4-FFF2-40B4-BE49-F238E27FC236}">
                <a16:creationId xmlns:a16="http://schemas.microsoft.com/office/drawing/2014/main" id="{B490394E-649D-E7C7-969B-E756B24A65C3}"/>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Text Box 2">
            <a:extLst>
              <a:ext uri="{FF2B5EF4-FFF2-40B4-BE49-F238E27FC236}">
                <a16:creationId xmlns:a16="http://schemas.microsoft.com/office/drawing/2014/main" id="{0C2471E9-BA30-B611-5113-F1D3109047B6}"/>
              </a:ext>
            </a:extLst>
          </p:cNvPr>
          <p:cNvSpPr txBox="1">
            <a:spLocks noChangeArrowheads="1"/>
          </p:cNvSpPr>
          <p:nvPr/>
        </p:nvSpPr>
        <p:spPr bwMode="auto">
          <a:xfrm>
            <a:off x="777875" y="4776788"/>
            <a:ext cx="6218238"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6E4EF458-FCAF-C40A-FE4D-46C8FBE03576}"/>
              </a:ext>
            </a:extLst>
          </p:cNvPr>
          <p:cNvSpPr>
            <a:spLocks noGrp="1" noChangeArrowheads="1"/>
          </p:cNvSpPr>
          <p:nvPr>
            <p:ph type="sldNum"/>
          </p:nvPr>
        </p:nvSpPr>
        <p:spPr>
          <a:ln/>
        </p:spPr>
        <p:txBody>
          <a:bodyPr/>
          <a:lstStyle/>
          <a:p>
            <a:fld id="{27EA6251-0482-4C98-8006-BF332A85E768}" type="slidenum">
              <a:rPr lang="en-US" altLang="en-US"/>
              <a:pPr/>
              <a:t>6</a:t>
            </a:fld>
            <a:endParaRPr lang="en-US" altLang="en-US"/>
          </a:p>
        </p:txBody>
      </p:sp>
      <p:sp>
        <p:nvSpPr>
          <p:cNvPr id="29697" name="Rectangle 1">
            <a:extLst>
              <a:ext uri="{FF2B5EF4-FFF2-40B4-BE49-F238E27FC236}">
                <a16:creationId xmlns:a16="http://schemas.microsoft.com/office/drawing/2014/main" id="{A6797B06-0519-F646-E982-F39F8BE8F702}"/>
              </a:ext>
            </a:extLst>
          </p:cNvPr>
          <p:cNvSpPr txBox="1">
            <a:spLocks noGrp="1" noRot="1" noChangeAspect="1" noChangeArrowheads="1"/>
          </p:cNvSpPr>
          <p:nvPr>
            <p:ph type="sldImg"/>
          </p:nvPr>
        </p:nvSpPr>
        <p:spPr bwMode="auto">
          <a:xfrm>
            <a:off x="1371600" y="763588"/>
            <a:ext cx="5026025" cy="37687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a:extLst>
              <a:ext uri="{FF2B5EF4-FFF2-40B4-BE49-F238E27FC236}">
                <a16:creationId xmlns:a16="http://schemas.microsoft.com/office/drawing/2014/main" id="{EFAB32CF-4597-AB1F-CB24-CC96CC1F5BCD}"/>
              </a:ext>
            </a:extLst>
          </p:cNvPr>
          <p:cNvSpPr txBox="1">
            <a:spLocks noGrp="1" noChangeArrowheads="1"/>
          </p:cNvSpPr>
          <p:nvPr>
            <p:ph type="body" idx="1"/>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F0E84DC8-313C-30D7-A11B-26FC6C4E5F87}"/>
              </a:ext>
            </a:extLst>
          </p:cNvPr>
          <p:cNvSpPr>
            <a:spLocks noGrp="1" noChangeArrowheads="1"/>
          </p:cNvSpPr>
          <p:nvPr>
            <p:ph type="sldNum"/>
          </p:nvPr>
        </p:nvSpPr>
        <p:spPr>
          <a:ln/>
        </p:spPr>
        <p:txBody>
          <a:bodyPr/>
          <a:lstStyle/>
          <a:p>
            <a:fld id="{164947A1-B789-49D3-8382-C46F15284D2F}" type="slidenum">
              <a:rPr lang="en-US" altLang="en-US"/>
              <a:pPr/>
              <a:t>7</a:t>
            </a:fld>
            <a:endParaRPr lang="en-US" altLang="en-US"/>
          </a:p>
        </p:txBody>
      </p:sp>
      <p:sp>
        <p:nvSpPr>
          <p:cNvPr id="30721" name="Rectangle 1">
            <a:extLst>
              <a:ext uri="{FF2B5EF4-FFF2-40B4-BE49-F238E27FC236}">
                <a16:creationId xmlns:a16="http://schemas.microsoft.com/office/drawing/2014/main" id="{ADB9BD28-B21C-BC1B-7A36-C26770AAC14E}"/>
              </a:ext>
            </a:extLst>
          </p:cNvPr>
          <p:cNvSpPr txBox="1">
            <a:spLocks noGrp="1" noRot="1" noChangeAspect="1" noChangeArrowheads="1"/>
          </p:cNvSpPr>
          <p:nvPr>
            <p:ph type="sldImg"/>
          </p:nvPr>
        </p:nvSpPr>
        <p:spPr bwMode="auto">
          <a:xfrm>
            <a:off x="1371600" y="763588"/>
            <a:ext cx="5026025" cy="37687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a:extLst>
              <a:ext uri="{FF2B5EF4-FFF2-40B4-BE49-F238E27FC236}">
                <a16:creationId xmlns:a16="http://schemas.microsoft.com/office/drawing/2014/main" id="{CABD3A6E-E985-7307-ED57-8DC9E3E717BF}"/>
              </a:ext>
            </a:extLst>
          </p:cNvPr>
          <p:cNvSpPr txBox="1">
            <a:spLocks noGrp="1" noChangeArrowheads="1"/>
          </p:cNvSpPr>
          <p:nvPr>
            <p:ph type="body" idx="1"/>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07D3733A-06D3-7CDE-A3ED-A2DFA649D084}"/>
              </a:ext>
            </a:extLst>
          </p:cNvPr>
          <p:cNvSpPr>
            <a:spLocks noGrp="1" noChangeArrowheads="1"/>
          </p:cNvSpPr>
          <p:nvPr>
            <p:ph type="sldNum"/>
          </p:nvPr>
        </p:nvSpPr>
        <p:spPr>
          <a:ln/>
        </p:spPr>
        <p:txBody>
          <a:bodyPr/>
          <a:lstStyle/>
          <a:p>
            <a:fld id="{55C47F41-E182-4760-96FE-A0E2FEC7476E}" type="slidenum">
              <a:rPr lang="en-US" altLang="en-US"/>
              <a:pPr/>
              <a:t>8</a:t>
            </a:fld>
            <a:endParaRPr lang="en-US" altLang="en-US"/>
          </a:p>
        </p:txBody>
      </p:sp>
      <p:sp>
        <p:nvSpPr>
          <p:cNvPr id="45057" name="Rectangle 1">
            <a:extLst>
              <a:ext uri="{FF2B5EF4-FFF2-40B4-BE49-F238E27FC236}">
                <a16:creationId xmlns:a16="http://schemas.microsoft.com/office/drawing/2014/main" id="{BC47296C-CB08-9A3F-55F5-240BE9AE0AD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8" name="Text Box 2">
            <a:extLst>
              <a:ext uri="{FF2B5EF4-FFF2-40B4-BE49-F238E27FC236}">
                <a16:creationId xmlns:a16="http://schemas.microsoft.com/office/drawing/2014/main" id="{5FAB6351-14F3-270E-0175-F65E9A3C83DC}"/>
              </a:ext>
            </a:extLst>
          </p:cNvPr>
          <p:cNvSpPr txBox="1">
            <a:spLocks noChangeArrowheads="1"/>
          </p:cNvSpPr>
          <p:nvPr/>
        </p:nvSpPr>
        <p:spPr bwMode="auto">
          <a:xfrm>
            <a:off x="777875" y="4776788"/>
            <a:ext cx="6218238"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79972" y="1237197"/>
            <a:ext cx="1007983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679972" y="3970580"/>
            <a:ext cx="10079831"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7590B87-CBFF-4F6B-A08E-49A36B845B8C}" type="slidenum">
              <a:rPr lang="en-US" altLang="en-US" smtClean="0"/>
              <a:pPr/>
              <a:t>‹#›</a:t>
            </a:fld>
            <a:endParaRPr lang="en-US" altLang="en-US"/>
          </a:p>
        </p:txBody>
      </p:sp>
    </p:spTree>
    <p:extLst>
      <p:ext uri="{BB962C8B-B14F-4D97-AF65-F5344CB8AC3E}">
        <p14:creationId xmlns:p14="http://schemas.microsoft.com/office/powerpoint/2010/main" val="352459610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EDFCD87-8E56-4D71-AFF9-B4F02D0BEF09}" type="slidenum">
              <a:rPr lang="en-US" altLang="en-US" smtClean="0"/>
              <a:pPr/>
              <a:t>‹#›</a:t>
            </a:fld>
            <a:endParaRPr lang="en-US" altLang="en-US"/>
          </a:p>
        </p:txBody>
      </p:sp>
    </p:spTree>
    <p:extLst>
      <p:ext uri="{BB962C8B-B14F-4D97-AF65-F5344CB8AC3E}">
        <p14:creationId xmlns:p14="http://schemas.microsoft.com/office/powerpoint/2010/main" val="337270029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17839" y="402483"/>
            <a:ext cx="2897951"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23985" y="402483"/>
            <a:ext cx="8525857"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D31221D-7820-42EE-AE50-19484D6AA2C7}" type="slidenum">
              <a:rPr lang="en-US" altLang="en-US" smtClean="0"/>
              <a:pPr/>
              <a:t>‹#›</a:t>
            </a:fld>
            <a:endParaRPr lang="en-US" altLang="en-US"/>
          </a:p>
        </p:txBody>
      </p:sp>
    </p:spTree>
    <p:extLst>
      <p:ext uri="{BB962C8B-B14F-4D97-AF65-F5344CB8AC3E}">
        <p14:creationId xmlns:p14="http://schemas.microsoft.com/office/powerpoint/2010/main" val="402284465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D3C29-3633-F60F-F28E-38CABC633DBE}"/>
              </a:ext>
            </a:extLst>
          </p:cNvPr>
          <p:cNvSpPr>
            <a:spLocks noGrp="1"/>
          </p:cNvSpPr>
          <p:nvPr>
            <p:ph type="title"/>
          </p:nvPr>
        </p:nvSpPr>
        <p:spPr>
          <a:xfrm>
            <a:off x="670931" y="301625"/>
            <a:ext cx="12087331" cy="1257300"/>
          </a:xfrm>
        </p:spPr>
        <p:txBody>
          <a:bodyPr/>
          <a:lstStyle/>
          <a:p>
            <a:r>
              <a:rPr lang="en-US"/>
              <a:t>Click to edit Master title style</a:t>
            </a:r>
          </a:p>
        </p:txBody>
      </p:sp>
      <p:sp>
        <p:nvSpPr>
          <p:cNvPr id="3" name="Date Placeholder 2">
            <a:extLst>
              <a:ext uri="{FF2B5EF4-FFF2-40B4-BE49-F238E27FC236}">
                <a16:creationId xmlns:a16="http://schemas.microsoft.com/office/drawing/2014/main" id="{6B05063D-51A5-E439-C1BE-9338A7A729F4}"/>
              </a:ext>
            </a:extLst>
          </p:cNvPr>
          <p:cNvSpPr>
            <a:spLocks noGrp="1"/>
          </p:cNvSpPr>
          <p:nvPr>
            <p:ph type="dt" idx="10"/>
          </p:nvPr>
        </p:nvSpPr>
        <p:spPr>
          <a:xfrm>
            <a:off x="670931" y="6886575"/>
            <a:ext cx="3123954" cy="515938"/>
          </a:xfrm>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FD9067C8-4663-3B8C-6273-09DF83BA295A}"/>
              </a:ext>
            </a:extLst>
          </p:cNvPr>
          <p:cNvSpPr>
            <a:spLocks noGrp="1"/>
          </p:cNvSpPr>
          <p:nvPr>
            <p:ph type="ftr" idx="11"/>
          </p:nvPr>
        </p:nvSpPr>
        <p:spPr>
          <a:xfrm>
            <a:off x="4597039" y="6886575"/>
            <a:ext cx="4254165" cy="515938"/>
          </a:xfrm>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406B8ECA-DF05-D86B-6505-3A9FDFE16B5E}"/>
              </a:ext>
            </a:extLst>
          </p:cNvPr>
          <p:cNvSpPr>
            <a:spLocks noGrp="1"/>
          </p:cNvSpPr>
          <p:nvPr>
            <p:ph type="sldNum" idx="12"/>
          </p:nvPr>
        </p:nvSpPr>
        <p:spPr>
          <a:xfrm>
            <a:off x="9636425" y="6886575"/>
            <a:ext cx="3123954" cy="515938"/>
          </a:xfrm>
        </p:spPr>
        <p:txBody>
          <a:bodyPr/>
          <a:lstStyle>
            <a:lvl1pPr>
              <a:defRPr/>
            </a:lvl1pPr>
          </a:lstStyle>
          <a:p>
            <a:fld id="{9634467C-5B2F-459D-A07E-A5A933B056CA}" type="slidenum">
              <a:rPr lang="en-US" altLang="en-US"/>
              <a:pPr/>
              <a:t>‹#›</a:t>
            </a:fld>
            <a:endParaRPr lang="en-US" altLang="en-US"/>
          </a:p>
        </p:txBody>
      </p:sp>
    </p:spTree>
    <p:extLst>
      <p:ext uri="{BB962C8B-B14F-4D97-AF65-F5344CB8AC3E}">
        <p14:creationId xmlns:p14="http://schemas.microsoft.com/office/powerpoint/2010/main" val="164569076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A1D00AE-585F-4AAD-B86F-1080264C4586}" type="slidenum">
              <a:rPr lang="en-US" altLang="en-US" smtClean="0"/>
              <a:pPr/>
              <a:t>‹#›</a:t>
            </a:fld>
            <a:endParaRPr lang="en-US" altLang="en-US"/>
          </a:p>
        </p:txBody>
      </p:sp>
    </p:spTree>
    <p:extLst>
      <p:ext uri="{BB962C8B-B14F-4D97-AF65-F5344CB8AC3E}">
        <p14:creationId xmlns:p14="http://schemas.microsoft.com/office/powerpoint/2010/main" val="396954616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6985" y="1884670"/>
            <a:ext cx="11591806"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916985" y="5059034"/>
            <a:ext cx="11591806" cy="1653678"/>
          </a:xfrm>
        </p:spPr>
        <p:txBody>
          <a:bodyPr/>
          <a:lstStyle>
            <a:lvl1pPr marL="0" indent="0">
              <a:buNone/>
              <a:defRPr sz="2646">
                <a:solidFill>
                  <a:schemeClr val="tx1">
                    <a:tint val="75000"/>
                  </a:schemeClr>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256A653-0B6A-4A6D-A5DB-ABAF0701BB55}" type="slidenum">
              <a:rPr lang="en-US" altLang="en-US" smtClean="0"/>
              <a:pPr/>
              <a:t>‹#›</a:t>
            </a:fld>
            <a:endParaRPr lang="en-US" altLang="en-US"/>
          </a:p>
        </p:txBody>
      </p:sp>
    </p:spTree>
    <p:extLst>
      <p:ext uri="{BB962C8B-B14F-4D97-AF65-F5344CB8AC3E}">
        <p14:creationId xmlns:p14="http://schemas.microsoft.com/office/powerpoint/2010/main" val="175180728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23985" y="2012414"/>
            <a:ext cx="5711904"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803886" y="2012414"/>
            <a:ext cx="5711904"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89EB87E-DC95-473B-B248-7982EA039C57}" type="slidenum">
              <a:rPr lang="en-US" altLang="en-US" smtClean="0"/>
              <a:pPr/>
              <a:t>‹#›</a:t>
            </a:fld>
            <a:endParaRPr lang="en-US" altLang="en-US"/>
          </a:p>
        </p:txBody>
      </p:sp>
    </p:spTree>
    <p:extLst>
      <p:ext uri="{BB962C8B-B14F-4D97-AF65-F5344CB8AC3E}">
        <p14:creationId xmlns:p14="http://schemas.microsoft.com/office/powerpoint/2010/main" val="395193147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25735" y="402483"/>
            <a:ext cx="11591806"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925736" y="1853171"/>
            <a:ext cx="5685654"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925736" y="2761381"/>
            <a:ext cx="5685654"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03886" y="1853171"/>
            <a:ext cx="5713655"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6803886" y="2761381"/>
            <a:ext cx="5713655"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2462CFD1-5B34-4CD5-997E-9968755FD96B}" type="slidenum">
              <a:rPr lang="en-US" altLang="en-US" smtClean="0"/>
              <a:pPr/>
              <a:t>‹#›</a:t>
            </a:fld>
            <a:endParaRPr lang="en-US" altLang="en-US"/>
          </a:p>
        </p:txBody>
      </p:sp>
    </p:spTree>
    <p:extLst>
      <p:ext uri="{BB962C8B-B14F-4D97-AF65-F5344CB8AC3E}">
        <p14:creationId xmlns:p14="http://schemas.microsoft.com/office/powerpoint/2010/main" val="137704516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D4BF05FB-5A4B-404A-AA32-26D92625AD25}" type="slidenum">
              <a:rPr lang="en-US" altLang="en-US" smtClean="0"/>
              <a:pPr/>
              <a:t>‹#›</a:t>
            </a:fld>
            <a:endParaRPr lang="en-US" altLang="en-US"/>
          </a:p>
        </p:txBody>
      </p:sp>
    </p:spTree>
    <p:extLst>
      <p:ext uri="{BB962C8B-B14F-4D97-AF65-F5344CB8AC3E}">
        <p14:creationId xmlns:p14="http://schemas.microsoft.com/office/powerpoint/2010/main" val="2033491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965D3AEC-F775-44CE-874A-44EDED6E843E}" type="slidenum">
              <a:rPr lang="en-US" altLang="en-US" smtClean="0"/>
              <a:pPr/>
              <a:t>‹#›</a:t>
            </a:fld>
            <a:endParaRPr lang="en-US" altLang="en-US"/>
          </a:p>
        </p:txBody>
      </p:sp>
    </p:spTree>
    <p:extLst>
      <p:ext uri="{BB962C8B-B14F-4D97-AF65-F5344CB8AC3E}">
        <p14:creationId xmlns:p14="http://schemas.microsoft.com/office/powerpoint/2010/main" val="222169551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5736" y="503978"/>
            <a:ext cx="4334677"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5713655" y="1088454"/>
            <a:ext cx="6803886"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5736" y="2267902"/>
            <a:ext cx="4334677"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97125C73-A0D2-4809-BDFE-DDED93BB762F}" type="slidenum">
              <a:rPr lang="en-US" altLang="en-US" smtClean="0"/>
              <a:pPr/>
              <a:t>‹#›</a:t>
            </a:fld>
            <a:endParaRPr lang="en-US" altLang="en-US"/>
          </a:p>
        </p:txBody>
      </p:sp>
    </p:spTree>
    <p:extLst>
      <p:ext uri="{BB962C8B-B14F-4D97-AF65-F5344CB8AC3E}">
        <p14:creationId xmlns:p14="http://schemas.microsoft.com/office/powerpoint/2010/main" val="377628452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5736" y="503978"/>
            <a:ext cx="4334677"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5713655" y="1088454"/>
            <a:ext cx="6803886"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925736" y="2267902"/>
            <a:ext cx="4334677"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F02EFAF-F64E-4285-86DD-AB6973B3B594}" type="slidenum">
              <a:rPr lang="en-US" altLang="en-US" smtClean="0"/>
              <a:pPr/>
              <a:t>‹#›</a:t>
            </a:fld>
            <a:endParaRPr lang="en-US" altLang="en-US"/>
          </a:p>
        </p:txBody>
      </p:sp>
    </p:spTree>
    <p:extLst>
      <p:ext uri="{BB962C8B-B14F-4D97-AF65-F5344CB8AC3E}">
        <p14:creationId xmlns:p14="http://schemas.microsoft.com/office/powerpoint/2010/main" val="286764343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23985" y="402483"/>
            <a:ext cx="11591806"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23985" y="2012414"/>
            <a:ext cx="11591806"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23985" y="7006699"/>
            <a:ext cx="3023949" cy="402483"/>
          </a:xfrm>
          <a:prstGeom prst="rect">
            <a:avLst/>
          </a:prstGeom>
        </p:spPr>
        <p:txBody>
          <a:bodyPr vert="horz" lIns="91440" tIns="45720" rIns="91440" bIns="45720" rtlCol="0" anchor="ctr"/>
          <a:lstStyle>
            <a:lvl1pPr algn="l">
              <a:defRPr sz="1323">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451926" y="7006699"/>
            <a:ext cx="4535924"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9491841" y="7006699"/>
            <a:ext cx="3023949"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57245EB1-B310-4DF7-A73D-27399FE5FF5D}" type="slidenum">
              <a:rPr lang="en-US" altLang="en-US" smtClean="0"/>
              <a:pPr/>
              <a:t>‹#›</a:t>
            </a:fld>
            <a:endParaRPr lang="en-US" altLang="en-US"/>
          </a:p>
        </p:txBody>
      </p:sp>
    </p:spTree>
    <p:extLst>
      <p:ext uri="{BB962C8B-B14F-4D97-AF65-F5344CB8AC3E}">
        <p14:creationId xmlns:p14="http://schemas.microsoft.com/office/powerpoint/2010/main" val="427316877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CA45A81B-7502-961A-15E2-AE13A8CA6CDF}"/>
              </a:ext>
            </a:extLst>
          </p:cNvPr>
          <p:cNvSpPr>
            <a:spLocks noGrp="1" noChangeArrowheads="1"/>
          </p:cNvSpPr>
          <p:nvPr>
            <p:ph type="title"/>
          </p:nvPr>
        </p:nvSpPr>
        <p:spPr>
          <a:xfrm>
            <a:off x="673046" y="281446"/>
            <a:ext cx="12093681" cy="1388768"/>
          </a:xfrm>
          <a:ln/>
        </p:spPr>
        <p:txBody>
          <a:bodyPr>
            <a:normAutofit fontScale="90000"/>
          </a:bodyPr>
          <a:lstStyle/>
          <a:p>
            <a:pPr>
              <a:lnSpc>
                <a:spcPct val="133000"/>
              </a:lnSpc>
              <a:buClrTx/>
              <a:tabLst>
                <a:tab pos="0" algn="l"/>
                <a:tab pos="609539" algn="l"/>
                <a:tab pos="1219078" algn="l"/>
                <a:tab pos="1828617" algn="l"/>
                <a:tab pos="2438156" algn="l"/>
                <a:tab pos="3047695" algn="l"/>
                <a:tab pos="3657234" algn="l"/>
                <a:tab pos="4266773" algn="l"/>
                <a:tab pos="4876312" algn="l"/>
                <a:tab pos="5485851" algn="l"/>
                <a:tab pos="6095390" algn="l"/>
                <a:tab pos="6704929" algn="l"/>
                <a:tab pos="7314468" algn="l"/>
                <a:tab pos="7924008" algn="l"/>
                <a:tab pos="8533547" algn="l"/>
                <a:tab pos="9143086" algn="l"/>
                <a:tab pos="9752625" algn="l"/>
                <a:tab pos="10362164" algn="l"/>
                <a:tab pos="10971703" algn="l"/>
                <a:tab pos="11581242" algn="l"/>
                <a:tab pos="12190781" algn="l"/>
              </a:tabLst>
            </a:pPr>
            <a:r>
              <a:rPr lang="en-US" altLang="en-US" sz="7999" b="1" dirty="0">
                <a:latin typeface="Youngsook BTN" pitchFamily="64" charset="0"/>
              </a:rPr>
              <a:t>$3 Worth of God, Please</a:t>
            </a:r>
          </a:p>
        </p:txBody>
      </p:sp>
      <p:sp>
        <p:nvSpPr>
          <p:cNvPr id="3074" name="Rectangle 2">
            <a:extLst>
              <a:ext uri="{FF2B5EF4-FFF2-40B4-BE49-F238E27FC236}">
                <a16:creationId xmlns:a16="http://schemas.microsoft.com/office/drawing/2014/main" id="{64B62B63-C2F9-8C78-ECB6-8C9CFDF7BF0C}"/>
              </a:ext>
            </a:extLst>
          </p:cNvPr>
          <p:cNvSpPr>
            <a:spLocks noGrp="1" noChangeArrowheads="1"/>
          </p:cNvSpPr>
          <p:nvPr>
            <p:ph type="subTitle" idx="4294967295"/>
          </p:nvPr>
        </p:nvSpPr>
        <p:spPr bwMode="auto">
          <a:xfrm>
            <a:off x="673046" y="1670214"/>
            <a:ext cx="12093681" cy="30430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2237" rIns="0" bIns="0" anchor="ctr">
            <a:noAutofit/>
          </a:bodyPr>
          <a:lstStyle/>
          <a:p>
            <a:pPr marL="0" indent="0" algn="ctr">
              <a:spcAft>
                <a:spcPct val="0"/>
              </a:spcAft>
              <a:buClrTx/>
              <a:tabLst>
                <a:tab pos="0" algn="l"/>
                <a:tab pos="150269" algn="l"/>
                <a:tab pos="759808" algn="l"/>
                <a:tab pos="1369347" algn="l"/>
                <a:tab pos="1978886" algn="l"/>
                <a:tab pos="2588425" algn="l"/>
                <a:tab pos="3197964" algn="l"/>
                <a:tab pos="3807503" algn="l"/>
                <a:tab pos="4417042" algn="l"/>
                <a:tab pos="5026581" algn="l"/>
                <a:tab pos="5636120" algn="l"/>
                <a:tab pos="6245659" algn="l"/>
                <a:tab pos="6855198" algn="l"/>
                <a:tab pos="7464737" algn="l"/>
                <a:tab pos="8074276" algn="l"/>
                <a:tab pos="8683816" algn="l"/>
                <a:tab pos="9293355" algn="l"/>
                <a:tab pos="9902894" algn="l"/>
                <a:tab pos="10512433" algn="l"/>
                <a:tab pos="11121972" algn="l"/>
                <a:tab pos="11731511" algn="l"/>
              </a:tabLst>
            </a:pPr>
            <a:r>
              <a:rPr lang="en-US" altLang="en-US" sz="4400" b="1" dirty="0"/>
              <a:t>Mark 10:44-45 </a:t>
            </a:r>
          </a:p>
          <a:p>
            <a:pPr marL="0" indent="0" algn="ctr">
              <a:spcAft>
                <a:spcPct val="0"/>
              </a:spcAft>
              <a:buClrTx/>
              <a:tabLst>
                <a:tab pos="0" algn="l"/>
                <a:tab pos="150269" algn="l"/>
                <a:tab pos="759808" algn="l"/>
                <a:tab pos="1369347" algn="l"/>
                <a:tab pos="1978886" algn="l"/>
                <a:tab pos="2588425" algn="l"/>
                <a:tab pos="3197964" algn="l"/>
                <a:tab pos="3807503" algn="l"/>
                <a:tab pos="4417042" algn="l"/>
                <a:tab pos="5026581" algn="l"/>
                <a:tab pos="5636120" algn="l"/>
                <a:tab pos="6245659" algn="l"/>
                <a:tab pos="6855198" algn="l"/>
                <a:tab pos="7464737" algn="l"/>
                <a:tab pos="8074276" algn="l"/>
                <a:tab pos="8683816" algn="l"/>
                <a:tab pos="9293355" algn="l"/>
                <a:tab pos="9902894" algn="l"/>
                <a:tab pos="10512433" algn="l"/>
                <a:tab pos="11121972" algn="l"/>
                <a:tab pos="11731511" algn="l"/>
              </a:tabLst>
            </a:pPr>
            <a:r>
              <a:rPr lang="en-US" altLang="en-US" sz="4400" b="1" dirty="0"/>
              <a:t>44 And whoever of you desires to be first shall be slave of all. 45 For even the Son of Man did not come to be served, </a:t>
            </a:r>
            <a:r>
              <a:rPr lang="en-US" altLang="en-US" sz="4400" b="1" u="sng" dirty="0"/>
              <a:t>but to serve</a:t>
            </a:r>
            <a:r>
              <a:rPr lang="en-US" altLang="en-US" sz="4400" b="1" dirty="0"/>
              <a:t>, and to give His life a ransom for many." </a:t>
            </a:r>
          </a:p>
        </p:txBody>
      </p:sp>
      <p:pic>
        <p:nvPicPr>
          <p:cNvPr id="3075" name="Picture 3">
            <a:extLst>
              <a:ext uri="{FF2B5EF4-FFF2-40B4-BE49-F238E27FC236}">
                <a16:creationId xmlns:a16="http://schemas.microsoft.com/office/drawing/2014/main" id="{BB415843-902C-37F6-7B20-5C06909968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7184" y="4999037"/>
            <a:ext cx="4445405" cy="27033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0AC4D-B024-9D3A-09B1-918BBBEFABDC}"/>
              </a:ext>
            </a:extLst>
          </p:cNvPr>
          <p:cNvSpPr>
            <a:spLocks noGrp="1"/>
          </p:cNvSpPr>
          <p:nvPr>
            <p:ph type="title"/>
          </p:nvPr>
        </p:nvSpPr>
        <p:spPr/>
        <p:txBody>
          <a:bodyPr/>
          <a:lstStyle/>
          <a:p>
            <a:r>
              <a:rPr lang="en-US" b="1" dirty="0"/>
              <a:t>PART 2 – PRACTICAL APPLICATION</a:t>
            </a:r>
          </a:p>
        </p:txBody>
      </p:sp>
      <p:sp>
        <p:nvSpPr>
          <p:cNvPr id="3" name="Content Placeholder 2">
            <a:extLst>
              <a:ext uri="{FF2B5EF4-FFF2-40B4-BE49-F238E27FC236}">
                <a16:creationId xmlns:a16="http://schemas.microsoft.com/office/drawing/2014/main" id="{AE6CB1F7-21F9-2A1F-5A3F-EF3C8BAE03B1}"/>
              </a:ext>
            </a:extLst>
          </p:cNvPr>
          <p:cNvSpPr>
            <a:spLocks noGrp="1"/>
          </p:cNvSpPr>
          <p:nvPr>
            <p:ph idx="1"/>
          </p:nvPr>
        </p:nvSpPr>
        <p:spPr>
          <a:xfrm>
            <a:off x="923985" y="1493837"/>
            <a:ext cx="11591806" cy="5315121"/>
          </a:xfrm>
        </p:spPr>
        <p:txBody>
          <a:bodyPr>
            <a:normAutofit/>
          </a:bodyPr>
          <a:lstStyle/>
          <a:p>
            <a:r>
              <a:rPr lang="en-US" sz="3600" b="1" i="0" u="none" strike="noStrike" baseline="0" dirty="0">
                <a:latin typeface="Verdana" panose="020B0604030504040204" pitchFamily="34" charset="0"/>
                <a:ea typeface="Verdana" panose="020B0604030504040204" pitchFamily="34" charset="0"/>
              </a:rPr>
              <a:t>(Revelation 22:3)  And there shall be no more curse, but the throne of God and of the Lamb shall be in it, and </a:t>
            </a:r>
            <a:r>
              <a:rPr lang="en-US" sz="3600" b="1" i="0" u="sng" strike="noStrike" baseline="0" dirty="0">
                <a:latin typeface="Verdana" panose="020B0604030504040204" pitchFamily="34" charset="0"/>
                <a:ea typeface="Verdana" panose="020B0604030504040204" pitchFamily="34" charset="0"/>
              </a:rPr>
              <a:t>His servants shall serve Him</a:t>
            </a:r>
            <a:r>
              <a:rPr lang="en-US" sz="3600" b="1" i="0" u="none" strike="noStrike" baseline="0" dirty="0">
                <a:latin typeface="Verdana" panose="020B0604030504040204" pitchFamily="34" charset="0"/>
                <a:ea typeface="Verdana" panose="020B0604030504040204" pitchFamily="34" charset="0"/>
              </a:rPr>
              <a:t>.</a:t>
            </a:r>
            <a:endParaRPr lang="en-US" sz="3600" b="1" dirty="0">
              <a:latin typeface="Verdana" panose="020B0604030504040204" pitchFamily="34" charset="0"/>
              <a:ea typeface="Verdana" panose="020B0604030504040204" pitchFamily="34" charset="0"/>
            </a:endParaRPr>
          </a:p>
          <a:p>
            <a:endParaRPr lang="en-US" sz="3200" b="1" dirty="0">
              <a:latin typeface="Verdana" panose="020B0604030504040204" pitchFamily="34" charset="0"/>
              <a:ea typeface="Verdana" panose="020B0604030504040204" pitchFamily="34" charset="0"/>
            </a:endParaRPr>
          </a:p>
          <a:p>
            <a:endParaRPr lang="en-US" sz="3200" b="1" dirty="0">
              <a:latin typeface="Verdana" panose="020B0604030504040204" pitchFamily="34" charset="0"/>
              <a:ea typeface="Verdana" panose="020B0604030504040204" pitchFamily="34" charset="0"/>
            </a:endParaRPr>
          </a:p>
          <a:p>
            <a:endParaRPr lang="en-US" sz="3200" b="1" dirty="0">
              <a:latin typeface="Verdana" panose="020B0604030504040204" pitchFamily="34" charset="0"/>
              <a:ea typeface="Verdana" panose="020B0604030504040204" pitchFamily="34" charset="0"/>
            </a:endParaRPr>
          </a:p>
          <a:p>
            <a:r>
              <a:rPr lang="en-US" sz="4400" b="1" dirty="0">
                <a:latin typeface="Verdana" panose="020B0604030504040204" pitchFamily="34" charset="0"/>
                <a:ea typeface="Verdana" panose="020B0604030504040204" pitchFamily="34" charset="0"/>
              </a:rPr>
              <a:t>Do you just want $3 worth of God OR do you want to be His servant?</a:t>
            </a:r>
          </a:p>
          <a:p>
            <a:pPr marL="0" indent="0">
              <a:buNone/>
            </a:pPr>
            <a:endParaRPr lang="en-US" b="1" dirty="0">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432D32F1-86AD-7E78-7DAE-D8EF3FBC6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9888" y="3170237"/>
            <a:ext cx="3581400" cy="217795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0489656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10473CBD-70CB-7560-7DF4-0E1EF31DD8D2}"/>
              </a:ext>
            </a:extLst>
          </p:cNvPr>
          <p:cNvSpPr>
            <a:spLocks noGrp="1" noChangeArrowheads="1"/>
          </p:cNvSpPr>
          <p:nvPr>
            <p:ph type="title"/>
          </p:nvPr>
        </p:nvSpPr>
        <p:spPr>
          <a:xfrm>
            <a:off x="678761" y="350837"/>
            <a:ext cx="12093681" cy="825205"/>
          </a:xfrm>
          <a:ln/>
        </p:spPr>
        <p:txBody>
          <a:bodyPr vert="horz" wrap="square" lIns="0" tIns="51836" rIns="0" bIns="0" numCol="1" anchor="ctr" anchorCtr="0" compatLnSpc="1">
            <a:prstTxWarp prst="textNoShape">
              <a:avLst/>
            </a:prstTxWarp>
          </a:bodyPr>
          <a:lstStyle/>
          <a:p>
            <a:pPr>
              <a:buClrTx/>
              <a:tabLst>
                <a:tab pos="0" algn="l"/>
                <a:tab pos="609539" algn="l"/>
                <a:tab pos="1219078" algn="l"/>
                <a:tab pos="1828617" algn="l"/>
                <a:tab pos="2438156" algn="l"/>
                <a:tab pos="3047695" algn="l"/>
                <a:tab pos="3657234" algn="l"/>
                <a:tab pos="4266773" algn="l"/>
                <a:tab pos="4876312" algn="l"/>
                <a:tab pos="5485851" algn="l"/>
                <a:tab pos="6095390" algn="l"/>
                <a:tab pos="6704929" algn="l"/>
                <a:tab pos="7314468" algn="l"/>
                <a:tab pos="7924008" algn="l"/>
                <a:tab pos="8533547" algn="l"/>
                <a:tab pos="9143086" algn="l"/>
                <a:tab pos="9752625" algn="l"/>
                <a:tab pos="10362164" algn="l"/>
                <a:tab pos="10971703" algn="l"/>
                <a:tab pos="11581242" algn="l"/>
                <a:tab pos="12190781" algn="l"/>
              </a:tabLst>
            </a:pPr>
            <a:r>
              <a:rPr lang="en-US" altLang="en-US" b="1" dirty="0"/>
              <a:t>Introduction</a:t>
            </a:r>
          </a:p>
        </p:txBody>
      </p:sp>
      <p:sp>
        <p:nvSpPr>
          <p:cNvPr id="4098" name="Rectangle 2">
            <a:extLst>
              <a:ext uri="{FF2B5EF4-FFF2-40B4-BE49-F238E27FC236}">
                <a16:creationId xmlns:a16="http://schemas.microsoft.com/office/drawing/2014/main" id="{73ACCD14-1050-FD62-57FF-809B2FECA419}"/>
              </a:ext>
            </a:extLst>
          </p:cNvPr>
          <p:cNvSpPr>
            <a:spLocks noGrp="1" noChangeArrowheads="1"/>
          </p:cNvSpPr>
          <p:nvPr>
            <p:ph idx="1"/>
          </p:nvPr>
        </p:nvSpPr>
        <p:spPr>
          <a:xfrm>
            <a:off x="670932" y="1417637"/>
            <a:ext cx="12093681" cy="5791201"/>
          </a:xfrm>
          <a:ln/>
        </p:spPr>
        <p:txBody>
          <a:bodyPr>
            <a:normAutofit/>
          </a:bodyPr>
          <a:lstStyle/>
          <a:p>
            <a:pPr marL="571443" indent="-431757">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000" b="1" u="sng" dirty="0"/>
              <a:t>This lesson is about the attitude of serving.</a:t>
            </a:r>
          </a:p>
          <a:p>
            <a:pPr marL="571443" indent="-431757">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000" b="1" dirty="0"/>
              <a:t>Here is a hard truth – We do not want to be servants. We want to be served.</a:t>
            </a:r>
          </a:p>
          <a:p>
            <a:pPr marL="571443" indent="-431757">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000" b="1" dirty="0"/>
              <a:t>The TV ads tell us – </a:t>
            </a:r>
          </a:p>
          <a:p>
            <a:pPr marL="1147119" lvl="1" indent="-427524">
              <a:buSzPct val="7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000" b="1" dirty="0"/>
              <a:t>Have it your way. </a:t>
            </a:r>
          </a:p>
          <a:p>
            <a:pPr marL="1147119" lvl="1" indent="-427524">
              <a:buSzPct val="7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000" b="1" dirty="0"/>
              <a:t>Do yourself a favor. </a:t>
            </a:r>
          </a:p>
          <a:p>
            <a:pPr marL="1147119" lvl="1" indent="-427524">
              <a:buSzPct val="7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000" b="1" dirty="0"/>
              <a:t>You owe it to yourself. </a:t>
            </a:r>
          </a:p>
          <a:p>
            <a:pPr marL="1147119" lvl="1" indent="-427524">
              <a:buSzPct val="7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000" b="1" dirty="0"/>
              <a:t>You deserve a break today. </a:t>
            </a:r>
          </a:p>
          <a:p>
            <a:pPr marL="1147119" lvl="1" indent="-427524">
              <a:buSzPct val="7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000" b="1" dirty="0"/>
              <a:t>Your way, right away.</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223CBA01-BF28-DC9B-0223-FE4F72A1D71F}"/>
              </a:ext>
            </a:extLst>
          </p:cNvPr>
          <p:cNvSpPr>
            <a:spLocks noGrp="1" noChangeArrowheads="1"/>
          </p:cNvSpPr>
          <p:nvPr>
            <p:ph type="title"/>
          </p:nvPr>
        </p:nvSpPr>
        <p:spPr>
          <a:xfrm>
            <a:off x="670932" y="198437"/>
            <a:ext cx="12093681" cy="899796"/>
          </a:xfrm>
          <a:ln/>
        </p:spPr>
        <p:txBody>
          <a:bodyPr vert="horz" wrap="square" lIns="0" tIns="51836" rIns="0" bIns="0" numCol="1" anchor="ctr" anchorCtr="0" compatLnSpc="1">
            <a:prstTxWarp prst="textNoShape">
              <a:avLst/>
            </a:prstTxWarp>
            <a:normAutofit/>
          </a:bodyPr>
          <a:lstStyle/>
          <a:p>
            <a:pPr>
              <a:buClrTx/>
              <a:tabLst>
                <a:tab pos="0" algn="l"/>
                <a:tab pos="609539" algn="l"/>
                <a:tab pos="1219078" algn="l"/>
                <a:tab pos="1828617" algn="l"/>
                <a:tab pos="2438156" algn="l"/>
                <a:tab pos="3047695" algn="l"/>
                <a:tab pos="3657234" algn="l"/>
                <a:tab pos="4266773" algn="l"/>
                <a:tab pos="4876312" algn="l"/>
                <a:tab pos="5485851" algn="l"/>
                <a:tab pos="6095390" algn="l"/>
                <a:tab pos="6704929" algn="l"/>
                <a:tab pos="7314468" algn="l"/>
                <a:tab pos="7924008" algn="l"/>
                <a:tab pos="8533547" algn="l"/>
                <a:tab pos="9143086" algn="l"/>
                <a:tab pos="9752625" algn="l"/>
                <a:tab pos="10362164" algn="l"/>
                <a:tab pos="10971703" algn="l"/>
                <a:tab pos="11581242" algn="l"/>
                <a:tab pos="12190781" algn="l"/>
              </a:tabLst>
            </a:pPr>
            <a:r>
              <a:rPr lang="en-US" altLang="en-US" dirty="0"/>
              <a:t>Introduction</a:t>
            </a:r>
          </a:p>
        </p:txBody>
      </p:sp>
      <p:sp>
        <p:nvSpPr>
          <p:cNvPr id="5122" name="Rectangle 2">
            <a:extLst>
              <a:ext uri="{FF2B5EF4-FFF2-40B4-BE49-F238E27FC236}">
                <a16:creationId xmlns:a16="http://schemas.microsoft.com/office/drawing/2014/main" id="{8A063E06-ABD7-3E11-FD5E-B70A124CD0AE}"/>
              </a:ext>
            </a:extLst>
          </p:cNvPr>
          <p:cNvSpPr>
            <a:spLocks noGrp="1" noChangeArrowheads="1"/>
          </p:cNvSpPr>
          <p:nvPr>
            <p:ph idx="1"/>
          </p:nvPr>
        </p:nvSpPr>
        <p:spPr>
          <a:xfrm>
            <a:off x="670932" y="1098233"/>
            <a:ext cx="12093681" cy="6785499"/>
          </a:xfrm>
          <a:ln/>
        </p:spPr>
        <p:txBody>
          <a:bodyPr/>
          <a:lstStyle/>
          <a:p>
            <a:pPr marL="571443" indent="-431757" algn="ctr">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000" b="1" dirty="0"/>
              <a:t>We worship at the shrine of:</a:t>
            </a:r>
          </a:p>
          <a:p>
            <a:pPr marL="571443" indent="-431757" algn="ctr">
              <a:lnSpc>
                <a:spcPct val="118000"/>
              </a:lnSpc>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6399" dirty="0">
                <a:latin typeface="Arial Black" panose="020B0A04020102020204" pitchFamily="34" charset="0"/>
              </a:rPr>
              <a:t>I</a:t>
            </a:r>
          </a:p>
          <a:p>
            <a:pPr marL="571443" indent="-431757" algn="ctr">
              <a:lnSpc>
                <a:spcPct val="118000"/>
              </a:lnSpc>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6399" dirty="0">
                <a:latin typeface="Arial Black" panose="020B0A04020102020204" pitchFamily="34" charset="0"/>
              </a:rPr>
              <a:t>ME</a:t>
            </a:r>
          </a:p>
          <a:p>
            <a:pPr marL="571443" indent="-431757" algn="ctr">
              <a:lnSpc>
                <a:spcPct val="118000"/>
              </a:lnSpc>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6399" dirty="0">
                <a:latin typeface="Arial Black" panose="020B0A04020102020204" pitchFamily="34" charset="0"/>
              </a:rPr>
              <a:t>MINE</a:t>
            </a:r>
          </a:p>
          <a:p>
            <a:pPr marL="571443" indent="-431757" algn="ctr">
              <a:lnSpc>
                <a:spcPct val="118000"/>
              </a:lnSpc>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6399" dirty="0">
                <a:latin typeface="Arial Black" panose="020B0A04020102020204" pitchFamily="34" charset="0"/>
              </a:rPr>
              <a:t>MYSELF</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8099F62C-7BDE-F2C8-E60E-73ADC374065C}"/>
              </a:ext>
            </a:extLst>
          </p:cNvPr>
          <p:cNvSpPr>
            <a:spLocks noGrp="1" noChangeArrowheads="1"/>
          </p:cNvSpPr>
          <p:nvPr>
            <p:ph type="title"/>
          </p:nvPr>
        </p:nvSpPr>
        <p:spPr>
          <a:xfrm>
            <a:off x="670932" y="198437"/>
            <a:ext cx="12093681" cy="1066800"/>
          </a:xfrm>
          <a:ln/>
        </p:spPr>
        <p:txBody>
          <a:bodyPr vert="horz" wrap="square" lIns="0" tIns="51836" rIns="0" bIns="0" numCol="1" anchor="ctr" anchorCtr="0" compatLnSpc="1">
            <a:prstTxWarp prst="textNoShape">
              <a:avLst/>
            </a:prstTxWarp>
          </a:bodyPr>
          <a:lstStyle/>
          <a:p>
            <a:pPr>
              <a:buClrTx/>
              <a:tabLst>
                <a:tab pos="0" algn="l"/>
                <a:tab pos="609539" algn="l"/>
                <a:tab pos="1219078" algn="l"/>
                <a:tab pos="1828617" algn="l"/>
                <a:tab pos="2438156" algn="l"/>
                <a:tab pos="3047695" algn="l"/>
                <a:tab pos="3657234" algn="l"/>
                <a:tab pos="4266773" algn="l"/>
                <a:tab pos="4876312" algn="l"/>
                <a:tab pos="5485851" algn="l"/>
                <a:tab pos="6095390" algn="l"/>
                <a:tab pos="6704929" algn="l"/>
                <a:tab pos="7314468" algn="l"/>
                <a:tab pos="7924008" algn="l"/>
                <a:tab pos="8533547" algn="l"/>
                <a:tab pos="9143086" algn="l"/>
                <a:tab pos="9752625" algn="l"/>
                <a:tab pos="10362164" algn="l"/>
                <a:tab pos="10971703" algn="l"/>
                <a:tab pos="11581242" algn="l"/>
                <a:tab pos="12190781" algn="l"/>
              </a:tabLst>
            </a:pPr>
            <a:r>
              <a:rPr lang="en-US" altLang="en-US" dirty="0"/>
              <a:t>No Demands</a:t>
            </a:r>
          </a:p>
        </p:txBody>
      </p:sp>
      <p:sp>
        <p:nvSpPr>
          <p:cNvPr id="6146" name="Rectangle 2">
            <a:extLst>
              <a:ext uri="{FF2B5EF4-FFF2-40B4-BE49-F238E27FC236}">
                <a16:creationId xmlns:a16="http://schemas.microsoft.com/office/drawing/2014/main" id="{1E81AF8F-A1F5-B06B-6244-2377EEF2BD92}"/>
              </a:ext>
            </a:extLst>
          </p:cNvPr>
          <p:cNvSpPr>
            <a:spLocks noGrp="1" noChangeArrowheads="1"/>
          </p:cNvSpPr>
          <p:nvPr>
            <p:ph idx="1"/>
          </p:nvPr>
        </p:nvSpPr>
        <p:spPr>
          <a:xfrm>
            <a:off x="243399" y="1417637"/>
            <a:ext cx="12923349" cy="7075646"/>
          </a:xfrm>
          <a:ln/>
        </p:spPr>
        <p:txBody>
          <a:bodyPr vert="horz" wrap="square" lIns="0" tIns="42237" rIns="0" bIns="0" numCol="1" anchor="t" anchorCtr="0" compatLnSpc="1">
            <a:prstTxWarp prst="textNoShape">
              <a:avLst/>
            </a:prstTxWarp>
          </a:bodyPr>
          <a:lstStyle/>
          <a:p>
            <a:pPr marL="571443" indent="-431757">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 pos="12800320" algn="l"/>
              </a:tabLst>
            </a:pPr>
            <a:r>
              <a:rPr lang="en-US" altLang="en-US" sz="4400" dirty="0"/>
              <a:t>Wilber Rees wrote - “I would like to buy $3 worth of God, please. Not enough to explode my soul or disturb my sleep, but just enough to equal a cup of warm milk or a snooze in the sunshine. I don't want enough of Him to make me love a black man or pick beets with a migrant. I want ecstasy, not transformation; I want the warmth of the womb not a new birth. I want a pound of the Eternal in a paper sack. I would like $3 worth of God, please.”</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E06D4E52-ED10-BFC4-601A-C6CCABC7786E}"/>
              </a:ext>
            </a:extLst>
          </p:cNvPr>
          <p:cNvSpPr>
            <a:spLocks noGrp="1" noChangeArrowheads="1"/>
          </p:cNvSpPr>
          <p:nvPr>
            <p:ph type="title"/>
          </p:nvPr>
        </p:nvSpPr>
        <p:spPr>
          <a:xfrm>
            <a:off x="673046" y="579437"/>
            <a:ext cx="12093681" cy="825205"/>
          </a:xfrm>
          <a:ln/>
        </p:spPr>
        <p:txBody>
          <a:bodyPr vert="horz" wrap="square" lIns="0" tIns="51836" rIns="0" bIns="0" numCol="1" anchor="ctr" anchorCtr="0" compatLnSpc="1">
            <a:prstTxWarp prst="textNoShape">
              <a:avLst/>
            </a:prstTxWarp>
          </a:bodyPr>
          <a:lstStyle/>
          <a:p>
            <a:pPr>
              <a:buClrTx/>
              <a:tabLst>
                <a:tab pos="0" algn="l"/>
                <a:tab pos="609539" algn="l"/>
                <a:tab pos="1219078" algn="l"/>
                <a:tab pos="1828617" algn="l"/>
                <a:tab pos="2438156" algn="l"/>
                <a:tab pos="3047695" algn="l"/>
                <a:tab pos="3657234" algn="l"/>
                <a:tab pos="4266773" algn="l"/>
                <a:tab pos="4876312" algn="l"/>
                <a:tab pos="5485851" algn="l"/>
                <a:tab pos="6095390" algn="l"/>
                <a:tab pos="6704929" algn="l"/>
                <a:tab pos="7314468" algn="l"/>
                <a:tab pos="7924008" algn="l"/>
                <a:tab pos="8533547" algn="l"/>
                <a:tab pos="9143086" algn="l"/>
                <a:tab pos="9752625" algn="l"/>
                <a:tab pos="10362164" algn="l"/>
                <a:tab pos="10971703" algn="l"/>
                <a:tab pos="11581242" algn="l"/>
                <a:tab pos="12190781" algn="l"/>
              </a:tabLst>
            </a:pPr>
            <a:r>
              <a:rPr lang="en-US" altLang="en-US" dirty="0"/>
              <a:t>No Demands</a:t>
            </a:r>
          </a:p>
        </p:txBody>
      </p:sp>
      <p:sp>
        <p:nvSpPr>
          <p:cNvPr id="7170" name="Rectangle 2">
            <a:extLst>
              <a:ext uri="{FF2B5EF4-FFF2-40B4-BE49-F238E27FC236}">
                <a16:creationId xmlns:a16="http://schemas.microsoft.com/office/drawing/2014/main" id="{F52F1952-9FC7-E718-75D3-2D68CFF8C02A}"/>
              </a:ext>
            </a:extLst>
          </p:cNvPr>
          <p:cNvSpPr>
            <a:spLocks noGrp="1" noChangeArrowheads="1"/>
          </p:cNvSpPr>
          <p:nvPr>
            <p:ph idx="1"/>
          </p:nvPr>
        </p:nvSpPr>
        <p:spPr>
          <a:xfrm>
            <a:off x="486795" y="1646237"/>
            <a:ext cx="12557195" cy="5105400"/>
          </a:xfrm>
          <a:ln/>
        </p:spPr>
        <p:txBody>
          <a:bodyPr vert="horz" wrap="square" lIns="0" tIns="42237" rIns="0" bIns="0" numCol="1" anchor="t" anchorCtr="0" compatLnSpc="1">
            <a:prstTxWarp prst="textNoShape">
              <a:avLst/>
            </a:prstTxWarp>
            <a:normAutofit/>
          </a:bodyPr>
          <a:lstStyle/>
          <a:p>
            <a:pPr marL="571443" indent="-431757">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4400" dirty="0"/>
              <a:t>Charles Swindoll then added, “That's it. We don't want to dump God entirely, just keep Him at a comfortable distance. Three dollars is sufficient. A sack full, nothing more. Just enough to keep my guilt below the threshold of pain, just enough to guarantee escape from the eternal flames. But certainly not enough to make me nervous – to start nit-picking my lifestyle. Enough is enough!”</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F8BA12BE-2D44-F00F-4A81-84C2A09BB8CD}"/>
              </a:ext>
            </a:extLst>
          </p:cNvPr>
          <p:cNvSpPr>
            <a:spLocks noGrp="1" noChangeArrowheads="1"/>
          </p:cNvSpPr>
          <p:nvPr>
            <p:ph type="title"/>
          </p:nvPr>
        </p:nvSpPr>
        <p:spPr>
          <a:xfrm>
            <a:off x="670931" y="503237"/>
            <a:ext cx="12089448" cy="1003534"/>
          </a:xfrm>
          <a:ln/>
        </p:spPr>
        <p:txBody>
          <a:bodyPr/>
          <a:lstStyle/>
          <a:p>
            <a:pPr>
              <a:tabLst>
                <a:tab pos="0" algn="l"/>
                <a:tab pos="609539" algn="l"/>
                <a:tab pos="1219078" algn="l"/>
                <a:tab pos="1828617" algn="l"/>
                <a:tab pos="2438156" algn="l"/>
                <a:tab pos="3047695" algn="l"/>
                <a:tab pos="3657234" algn="l"/>
                <a:tab pos="4266773" algn="l"/>
                <a:tab pos="4876312" algn="l"/>
                <a:tab pos="5485851" algn="l"/>
                <a:tab pos="6095390" algn="l"/>
                <a:tab pos="6704929" algn="l"/>
                <a:tab pos="7314468" algn="l"/>
                <a:tab pos="7924008" algn="l"/>
                <a:tab pos="8533547" algn="l"/>
                <a:tab pos="9143086" algn="l"/>
                <a:tab pos="9752625" algn="l"/>
                <a:tab pos="10362164" algn="l"/>
                <a:tab pos="10971703" algn="l"/>
                <a:tab pos="11581242" algn="l"/>
                <a:tab pos="12190781" algn="l"/>
              </a:tabLst>
            </a:pPr>
            <a:r>
              <a:rPr lang="en-US" altLang="en-US" dirty="0"/>
              <a:t>No Demands</a:t>
            </a:r>
          </a:p>
        </p:txBody>
      </p:sp>
      <p:sp>
        <p:nvSpPr>
          <p:cNvPr id="8194" name="Rectangle 2">
            <a:extLst>
              <a:ext uri="{FF2B5EF4-FFF2-40B4-BE49-F238E27FC236}">
                <a16:creationId xmlns:a16="http://schemas.microsoft.com/office/drawing/2014/main" id="{35D38F2E-013D-F050-256D-C3D4C32141D1}"/>
              </a:ext>
            </a:extLst>
          </p:cNvPr>
          <p:cNvSpPr>
            <a:spLocks noGrp="1" noChangeArrowheads="1"/>
          </p:cNvSpPr>
          <p:nvPr>
            <p:ph idx="1"/>
          </p:nvPr>
        </p:nvSpPr>
        <p:spPr>
          <a:xfrm>
            <a:off x="670931" y="1722437"/>
            <a:ext cx="12089448" cy="5334001"/>
          </a:xfrm>
          <a:ln/>
        </p:spPr>
        <p:txBody>
          <a:bodyPr>
            <a:normAutofit/>
          </a:bodyPr>
          <a:lstStyle/>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Lst>
            </a:pPr>
            <a:r>
              <a:rPr lang="en-US" altLang="en-US" sz="4000" dirty="0"/>
              <a:t>We want a Savior, but we don't want a Lord. </a:t>
            </a:r>
          </a:p>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Lst>
            </a:pPr>
            <a:r>
              <a:rPr lang="en-US" altLang="en-US" sz="4000" dirty="0"/>
              <a:t>We want a crown, but we don't want to carry a cross. </a:t>
            </a:r>
          </a:p>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Lst>
            </a:pPr>
            <a:r>
              <a:rPr lang="en-US" altLang="en-US" sz="4000" dirty="0"/>
              <a:t>We want a harvest, but we don't want to sow any seed. </a:t>
            </a:r>
          </a:p>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Lst>
            </a:pPr>
            <a:r>
              <a:rPr lang="en-US" altLang="en-US" sz="4000" dirty="0"/>
              <a:t>We want to go to Heaven, but we don't want to go to church. </a:t>
            </a:r>
          </a:p>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Lst>
            </a:pPr>
            <a:r>
              <a:rPr lang="en-US" altLang="en-US" sz="4000" dirty="0"/>
              <a:t>We want to grow spiritually, but we don't want to feed on his word. </a:t>
            </a:r>
          </a:p>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Lst>
            </a:pPr>
            <a:r>
              <a:rPr lang="en-US" altLang="en-US" sz="4000" dirty="0"/>
              <a:t>We want to give, but we don’t want to sacrifice.</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E4073D94-487D-BBCD-2D7B-E02DE30A733F}"/>
              </a:ext>
            </a:extLst>
          </p:cNvPr>
          <p:cNvSpPr>
            <a:spLocks noGrp="1" noChangeArrowheads="1"/>
          </p:cNvSpPr>
          <p:nvPr>
            <p:ph type="title"/>
          </p:nvPr>
        </p:nvSpPr>
        <p:spPr>
          <a:xfrm>
            <a:off x="675163" y="350837"/>
            <a:ext cx="12089448" cy="820971"/>
          </a:xfrm>
          <a:ln/>
        </p:spPr>
        <p:txBody>
          <a:bodyPr/>
          <a:lstStyle/>
          <a:p>
            <a:pPr>
              <a:tabLst>
                <a:tab pos="0" algn="l"/>
                <a:tab pos="609539" algn="l"/>
                <a:tab pos="1219078" algn="l"/>
                <a:tab pos="1828617" algn="l"/>
                <a:tab pos="2438156" algn="l"/>
                <a:tab pos="3047695" algn="l"/>
                <a:tab pos="3657234" algn="l"/>
                <a:tab pos="4266773" algn="l"/>
                <a:tab pos="4876312" algn="l"/>
                <a:tab pos="5485851" algn="l"/>
                <a:tab pos="6095390" algn="l"/>
                <a:tab pos="6704929" algn="l"/>
                <a:tab pos="7314468" algn="l"/>
                <a:tab pos="7924008" algn="l"/>
                <a:tab pos="8533547" algn="l"/>
                <a:tab pos="9143086" algn="l"/>
                <a:tab pos="9752625" algn="l"/>
                <a:tab pos="10362164" algn="l"/>
                <a:tab pos="10971703" algn="l"/>
                <a:tab pos="11581242" algn="l"/>
                <a:tab pos="12190781" algn="l"/>
              </a:tabLst>
            </a:pPr>
            <a:r>
              <a:rPr lang="en-US" altLang="en-US" dirty="0"/>
              <a:t>No Demands</a:t>
            </a:r>
          </a:p>
        </p:txBody>
      </p:sp>
      <p:sp>
        <p:nvSpPr>
          <p:cNvPr id="9218" name="Rectangle 2">
            <a:extLst>
              <a:ext uri="{FF2B5EF4-FFF2-40B4-BE49-F238E27FC236}">
                <a16:creationId xmlns:a16="http://schemas.microsoft.com/office/drawing/2014/main" id="{0C83D59B-29CC-1B91-8ACD-92A7F4569341}"/>
              </a:ext>
            </a:extLst>
          </p:cNvPr>
          <p:cNvSpPr>
            <a:spLocks noGrp="1" noChangeArrowheads="1"/>
          </p:cNvSpPr>
          <p:nvPr>
            <p:ph idx="1"/>
          </p:nvPr>
        </p:nvSpPr>
        <p:spPr>
          <a:xfrm>
            <a:off x="486796" y="1417637"/>
            <a:ext cx="12434438" cy="5791201"/>
          </a:xfrm>
          <a:ln/>
        </p:spPr>
        <p:txBody>
          <a:bodyPr>
            <a:noAutofit/>
          </a:bodyPr>
          <a:lstStyle/>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 pos="12190781" algn="l"/>
              </a:tabLst>
            </a:pPr>
            <a:r>
              <a:rPr lang="en-US" altLang="en-US" sz="4000" dirty="0"/>
              <a:t>We want Hollywood to "clean up its act," but we don't want to stop watching. </a:t>
            </a:r>
          </a:p>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 pos="12190781" algn="l"/>
              </a:tabLst>
            </a:pPr>
            <a:r>
              <a:rPr lang="en-US" altLang="en-US" sz="4000" dirty="0"/>
              <a:t>We want the right to pray, even in school, but we don't want to pray. </a:t>
            </a:r>
          </a:p>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 pos="12190781" algn="l"/>
              </a:tabLst>
            </a:pPr>
            <a:r>
              <a:rPr lang="en-US" altLang="en-US" sz="4000" dirty="0"/>
              <a:t>We want the 10 Commandments posted, but we don't want to live by their moral principles. </a:t>
            </a:r>
          </a:p>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 pos="12190781" algn="l"/>
              </a:tabLst>
            </a:pPr>
            <a:r>
              <a:rPr lang="en-US" altLang="en-US" sz="4000" dirty="0"/>
              <a:t>We want to love God, but we don't want to abhor sin. </a:t>
            </a:r>
          </a:p>
          <a:p>
            <a:pPr indent="-455038">
              <a:tabLst>
                <a:tab pos="457154" algn="l"/>
                <a:tab pos="607423" algn="l"/>
                <a:tab pos="1216962" algn="l"/>
                <a:tab pos="1826501" algn="l"/>
                <a:tab pos="2436040" algn="l"/>
                <a:tab pos="3045579" algn="l"/>
                <a:tab pos="3655118" algn="l"/>
                <a:tab pos="4264657" algn="l"/>
                <a:tab pos="4874197" algn="l"/>
                <a:tab pos="5483736" algn="l"/>
                <a:tab pos="6093275" algn="l"/>
                <a:tab pos="6702814" algn="l"/>
                <a:tab pos="7312353" algn="l"/>
                <a:tab pos="7921892" algn="l"/>
                <a:tab pos="8531431" algn="l"/>
                <a:tab pos="9140970" algn="l"/>
                <a:tab pos="9750509" algn="l"/>
                <a:tab pos="10360048" algn="l"/>
                <a:tab pos="10969587" algn="l"/>
                <a:tab pos="11579126" algn="l"/>
                <a:tab pos="12188665" algn="l"/>
                <a:tab pos="12190781" algn="l"/>
              </a:tabLst>
            </a:pPr>
            <a:r>
              <a:rPr lang="en-US" altLang="en-US" sz="4000" dirty="0"/>
              <a:t>We want to die the death of the righteous, but we don't want to abandon the lifestyle of the sinner. </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699DA601-C92B-FC95-1816-DBE505B41478}"/>
              </a:ext>
            </a:extLst>
          </p:cNvPr>
          <p:cNvSpPr>
            <a:spLocks noGrp="1" noChangeArrowheads="1"/>
          </p:cNvSpPr>
          <p:nvPr>
            <p:ph type="title"/>
          </p:nvPr>
        </p:nvSpPr>
        <p:spPr>
          <a:xfrm>
            <a:off x="673046" y="274637"/>
            <a:ext cx="12093681" cy="990600"/>
          </a:xfrm>
          <a:ln/>
        </p:spPr>
        <p:txBody>
          <a:bodyPr vert="horz" wrap="square" lIns="0" tIns="51836" rIns="0" bIns="0" numCol="1" anchor="ctr" anchorCtr="0" compatLnSpc="1">
            <a:prstTxWarp prst="textNoShape">
              <a:avLst/>
            </a:prstTxWarp>
          </a:bodyPr>
          <a:lstStyle/>
          <a:p>
            <a:pPr>
              <a:buClrTx/>
              <a:tabLst>
                <a:tab pos="0" algn="l"/>
                <a:tab pos="609539" algn="l"/>
                <a:tab pos="1219078" algn="l"/>
                <a:tab pos="1828617" algn="l"/>
                <a:tab pos="2438156" algn="l"/>
                <a:tab pos="3047695" algn="l"/>
                <a:tab pos="3657234" algn="l"/>
                <a:tab pos="4266773" algn="l"/>
                <a:tab pos="4876312" algn="l"/>
                <a:tab pos="5485851" algn="l"/>
                <a:tab pos="6095390" algn="l"/>
                <a:tab pos="6704929" algn="l"/>
                <a:tab pos="7314468" algn="l"/>
                <a:tab pos="7924008" algn="l"/>
                <a:tab pos="8533547" algn="l"/>
                <a:tab pos="9143086" algn="l"/>
                <a:tab pos="9752625" algn="l"/>
                <a:tab pos="10362164" algn="l"/>
                <a:tab pos="10971703" algn="l"/>
                <a:tab pos="11581242" algn="l"/>
                <a:tab pos="12190781" algn="l"/>
              </a:tabLst>
            </a:pPr>
            <a:r>
              <a:rPr lang="en-US" altLang="en-US" dirty="0"/>
              <a:t>$3 of God?</a:t>
            </a:r>
          </a:p>
        </p:txBody>
      </p:sp>
      <p:sp>
        <p:nvSpPr>
          <p:cNvPr id="23554" name="Rectangle 2">
            <a:extLst>
              <a:ext uri="{FF2B5EF4-FFF2-40B4-BE49-F238E27FC236}">
                <a16:creationId xmlns:a16="http://schemas.microsoft.com/office/drawing/2014/main" id="{604373B5-E64E-46CA-AFE2-BFE5F01F7B1C}"/>
              </a:ext>
            </a:extLst>
          </p:cNvPr>
          <p:cNvSpPr>
            <a:spLocks noGrp="1" noChangeArrowheads="1"/>
          </p:cNvSpPr>
          <p:nvPr>
            <p:ph idx="1"/>
          </p:nvPr>
        </p:nvSpPr>
        <p:spPr>
          <a:xfrm>
            <a:off x="486795" y="1570037"/>
            <a:ext cx="12557195" cy="6800490"/>
          </a:xfrm>
          <a:ln/>
        </p:spPr>
        <p:txBody>
          <a:bodyPr vert="horz" wrap="square" lIns="0" tIns="42237" rIns="0" bIns="0" numCol="1" anchor="t" anchorCtr="0" compatLnSpc="1">
            <a:prstTxWarp prst="textNoShape">
              <a:avLst/>
            </a:prstTxWarp>
            <a:normAutofit/>
          </a:bodyPr>
          <a:lstStyle/>
          <a:p>
            <a:pPr marL="571443" indent="-431757">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3600" b="1" dirty="0">
                <a:latin typeface="Verdana" panose="020B0604030504040204" pitchFamily="34" charset="0"/>
                <a:ea typeface="Verdana" panose="020B0604030504040204" pitchFamily="34" charset="0"/>
              </a:rPr>
              <a:t>Are you just looking for comfort and an ease to your guilty conscience - -</a:t>
            </a:r>
          </a:p>
          <a:p>
            <a:pPr marL="571443" indent="-431757">
              <a:buSzPct val="45000"/>
              <a:buFont typeface="StarSymbol" charset="0"/>
              <a:buChar char="●"/>
              <a:tabLst>
                <a:tab pos="571443" algn="l"/>
                <a:tab pos="721712" algn="l"/>
                <a:tab pos="1331251" algn="l"/>
                <a:tab pos="1940790" algn="l"/>
                <a:tab pos="2550329" algn="l"/>
                <a:tab pos="3159868" algn="l"/>
                <a:tab pos="3769407" algn="l"/>
                <a:tab pos="4378946" algn="l"/>
                <a:tab pos="4988485" algn="l"/>
                <a:tab pos="5598024" algn="l"/>
                <a:tab pos="6207563" algn="l"/>
                <a:tab pos="6817102" algn="l"/>
                <a:tab pos="7426641" algn="l"/>
                <a:tab pos="8036180" algn="l"/>
                <a:tab pos="8645719" algn="l"/>
                <a:tab pos="9255258" algn="l"/>
                <a:tab pos="9864797" algn="l"/>
                <a:tab pos="10474336" algn="l"/>
                <a:tab pos="11083876" algn="l"/>
                <a:tab pos="11693415" algn="l"/>
                <a:tab pos="12302954" algn="l"/>
              </a:tabLst>
            </a:pPr>
            <a:r>
              <a:rPr lang="en-US" altLang="en-US" sz="3600" b="1" dirty="0">
                <a:latin typeface="Verdana" panose="020B0604030504040204" pitchFamily="34" charset="0"/>
                <a:ea typeface="Verdana" panose="020B0604030504040204" pitchFamily="34" charset="0"/>
              </a:rPr>
              <a:t>OR are you looking for how you can serve God to the best of your ability?</a:t>
            </a:r>
          </a:p>
        </p:txBody>
      </p:sp>
      <p:sp>
        <p:nvSpPr>
          <p:cNvPr id="23555" name="Text Box 3">
            <a:extLst>
              <a:ext uri="{FF2B5EF4-FFF2-40B4-BE49-F238E27FC236}">
                <a16:creationId xmlns:a16="http://schemas.microsoft.com/office/drawing/2014/main" id="{A7DBC249-6EA1-E473-C7C7-698883210738}"/>
              </a:ext>
            </a:extLst>
          </p:cNvPr>
          <p:cNvSpPr txBox="1">
            <a:spLocks noChangeArrowheads="1"/>
          </p:cNvSpPr>
          <p:nvPr/>
        </p:nvSpPr>
        <p:spPr bwMode="auto">
          <a:xfrm>
            <a:off x="243398" y="3932237"/>
            <a:ext cx="13035523"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19991" tIns="102232" rIns="119991" bIns="59995"/>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icrosoft YaHei" panose="020B0503020204020204" pitchFamily="34"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icrosoft YaHei" panose="020B0503020204020204" pitchFamily="34"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icrosoft YaHei" panose="020B0503020204020204" pitchFamily="34"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icrosoft YaHei" panose="020B0503020204020204" pitchFamily="34"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icrosoft YaHei" panose="020B0503020204020204" pitchFamily="34" charset="-122"/>
              </a:defRPr>
            </a:lvl9pPr>
          </a:lstStyle>
          <a:p>
            <a:pPr algn="ctr">
              <a:buClrTx/>
              <a:buFontTx/>
              <a:buNone/>
            </a:pPr>
            <a:r>
              <a:rPr lang="en-US" altLang="en-US" sz="4400" b="1" dirty="0">
                <a:solidFill>
                  <a:schemeClr val="tx1"/>
                </a:solidFill>
              </a:rPr>
              <a:t>Mark 10:44-45 And whoever of you desires to be first shall be slave of all. 45 For even the Son of Man did </a:t>
            </a:r>
            <a:r>
              <a:rPr lang="en-US" altLang="en-US" sz="4400" b="1" u="sng" dirty="0">
                <a:solidFill>
                  <a:schemeClr val="tx1"/>
                </a:solidFill>
              </a:rPr>
              <a:t>not come to be served</a:t>
            </a:r>
            <a:r>
              <a:rPr lang="en-US" altLang="en-US" sz="4400" b="1" dirty="0">
                <a:solidFill>
                  <a:schemeClr val="tx1"/>
                </a:solidFill>
              </a:rPr>
              <a:t>, </a:t>
            </a:r>
            <a:r>
              <a:rPr lang="en-US" altLang="en-US" sz="4400" b="1" u="sng" dirty="0">
                <a:solidFill>
                  <a:schemeClr val="tx1"/>
                </a:solidFill>
              </a:rPr>
              <a:t>but to serve</a:t>
            </a:r>
            <a:r>
              <a:rPr lang="en-US" altLang="en-US" sz="4400" b="1" dirty="0">
                <a:solidFill>
                  <a:schemeClr val="tx1"/>
                </a:solidFill>
              </a:rPr>
              <a:t>, and to give His life a ransom for many." </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0AC4D-B024-9D3A-09B1-918BBBEFABDC}"/>
              </a:ext>
            </a:extLst>
          </p:cNvPr>
          <p:cNvSpPr>
            <a:spLocks noGrp="1"/>
          </p:cNvSpPr>
          <p:nvPr>
            <p:ph type="title"/>
          </p:nvPr>
        </p:nvSpPr>
        <p:spPr/>
        <p:txBody>
          <a:bodyPr/>
          <a:lstStyle/>
          <a:p>
            <a:r>
              <a:rPr lang="en-US" b="1" dirty="0"/>
              <a:t>PART 2 – PRACTICAL APPLICATION</a:t>
            </a:r>
          </a:p>
        </p:txBody>
      </p:sp>
      <p:sp>
        <p:nvSpPr>
          <p:cNvPr id="3" name="Content Placeholder 2">
            <a:extLst>
              <a:ext uri="{FF2B5EF4-FFF2-40B4-BE49-F238E27FC236}">
                <a16:creationId xmlns:a16="http://schemas.microsoft.com/office/drawing/2014/main" id="{AE6CB1F7-21F9-2A1F-5A3F-EF3C8BAE03B1}"/>
              </a:ext>
            </a:extLst>
          </p:cNvPr>
          <p:cNvSpPr>
            <a:spLocks noGrp="1"/>
          </p:cNvSpPr>
          <p:nvPr>
            <p:ph idx="1"/>
          </p:nvPr>
        </p:nvSpPr>
        <p:spPr>
          <a:xfrm>
            <a:off x="923985" y="1863671"/>
            <a:ext cx="11591806" cy="5293521"/>
          </a:xfrm>
        </p:spPr>
        <p:txBody>
          <a:bodyPr>
            <a:normAutofit/>
          </a:bodyPr>
          <a:lstStyle/>
          <a:p>
            <a:r>
              <a:rPr lang="en-US" sz="3200" b="1" dirty="0">
                <a:latin typeface="Verdana" panose="020B0604030504040204" pitchFamily="34" charset="0"/>
                <a:ea typeface="Verdana" panose="020B0604030504040204" pitchFamily="34" charset="0"/>
              </a:rPr>
              <a:t>Are you willing and ready to be involved in the work of the congregation?</a:t>
            </a:r>
          </a:p>
          <a:p>
            <a:r>
              <a:rPr lang="en-US" sz="3200" b="1" i="0" u="none" strike="noStrike" baseline="0" dirty="0">
                <a:latin typeface="Verdana" panose="020B0604030504040204" pitchFamily="34" charset="0"/>
                <a:ea typeface="Verdana" panose="020B0604030504040204" pitchFamily="34" charset="0"/>
              </a:rPr>
              <a:t>(Galatians 5:13)  For you, brethren, have been called to liberty; only do not </a:t>
            </a:r>
            <a:r>
              <a:rPr lang="en-US" sz="3200" b="1" i="1" u="none" strike="noStrike" baseline="0" dirty="0">
                <a:latin typeface="Verdana" panose="020B0604030504040204" pitchFamily="34" charset="0"/>
                <a:ea typeface="Verdana" panose="020B0604030504040204" pitchFamily="34" charset="0"/>
              </a:rPr>
              <a:t>use</a:t>
            </a:r>
            <a:r>
              <a:rPr lang="en-US" sz="3200" b="1" i="0" u="none" strike="noStrike" baseline="0" dirty="0">
                <a:latin typeface="Verdana" panose="020B0604030504040204" pitchFamily="34" charset="0"/>
                <a:ea typeface="Verdana" panose="020B0604030504040204" pitchFamily="34" charset="0"/>
              </a:rPr>
              <a:t> liberty as an opportunity for the flesh, but </a:t>
            </a:r>
            <a:r>
              <a:rPr lang="en-US" sz="3200" b="1" i="0" u="sng" strike="noStrike" baseline="0" dirty="0">
                <a:latin typeface="Verdana" panose="020B0604030504040204" pitchFamily="34" charset="0"/>
                <a:ea typeface="Verdana" panose="020B0604030504040204" pitchFamily="34" charset="0"/>
              </a:rPr>
              <a:t>through love serve one another</a:t>
            </a:r>
            <a:r>
              <a:rPr lang="en-US" sz="3200" b="1" i="0" u="none" strike="noStrike" baseline="0" dirty="0">
                <a:latin typeface="Verdana" panose="020B0604030504040204" pitchFamily="34" charset="0"/>
                <a:ea typeface="Verdana" panose="020B0604030504040204" pitchFamily="34" charset="0"/>
              </a:rPr>
              <a:t>.</a:t>
            </a:r>
          </a:p>
          <a:p>
            <a:endParaRPr lang="en-US" sz="3200" b="1" dirty="0">
              <a:latin typeface="Verdana" panose="020B0604030504040204" pitchFamily="34" charset="0"/>
              <a:ea typeface="Verdana" panose="020B0604030504040204" pitchFamily="34" charset="0"/>
            </a:endParaRPr>
          </a:p>
          <a:p>
            <a:r>
              <a:rPr lang="en-US" sz="3200" b="1" dirty="0">
                <a:latin typeface="Verdana" panose="020B0604030504040204" pitchFamily="34" charset="0"/>
                <a:ea typeface="Verdana" panose="020B0604030504040204" pitchFamily="34" charset="0"/>
              </a:rPr>
              <a:t>Are you willing to do more than “show up” at times of worship?</a:t>
            </a:r>
          </a:p>
          <a:p>
            <a:r>
              <a:rPr lang="en-US" sz="3200" b="1" dirty="0">
                <a:latin typeface="Verdana" panose="020B0604030504040204" pitchFamily="34" charset="0"/>
                <a:ea typeface="Verdana" panose="020B0604030504040204" pitchFamily="34" charset="0"/>
              </a:rPr>
              <a:t>Are you ready to “serve one another”?</a:t>
            </a:r>
          </a:p>
          <a:p>
            <a:pPr marL="0" indent="0">
              <a:buNone/>
            </a:pPr>
            <a:endParaRPr lang="en-US" dirty="0"/>
          </a:p>
        </p:txBody>
      </p:sp>
    </p:spTree>
    <p:extLst>
      <p:ext uri="{BB962C8B-B14F-4D97-AF65-F5344CB8AC3E}">
        <p14:creationId xmlns:p14="http://schemas.microsoft.com/office/powerpoint/2010/main" val="242231039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16135</TotalTime>
  <Words>720</Words>
  <Application>Microsoft Office PowerPoint</Application>
  <PresentationFormat>Custom</PresentationFormat>
  <Paragraphs>59</Paragraphs>
  <Slides>10</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Arial Black</vt:lpstr>
      <vt:lpstr>Calibri</vt:lpstr>
      <vt:lpstr>Calibri Light</vt:lpstr>
      <vt:lpstr>StarSymbol</vt:lpstr>
      <vt:lpstr>Times New Roman</vt:lpstr>
      <vt:lpstr>Verdana</vt:lpstr>
      <vt:lpstr>Youngsook BTN</vt:lpstr>
      <vt:lpstr>Office Theme</vt:lpstr>
      <vt:lpstr>$3 Worth of God, Please</vt:lpstr>
      <vt:lpstr>Introduction</vt:lpstr>
      <vt:lpstr>Introduction</vt:lpstr>
      <vt:lpstr>No Demands</vt:lpstr>
      <vt:lpstr>No Demands</vt:lpstr>
      <vt:lpstr>No Demands</vt:lpstr>
      <vt:lpstr>No Demands</vt:lpstr>
      <vt:lpstr>$3 of God?</vt:lpstr>
      <vt:lpstr>PART 2 – PRACTICAL APPLICATION</vt:lpstr>
      <vt:lpstr>PART 2 – PRACTICAL 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Worth of God, Please</dc:title>
  <dc:creator>Manly Luscombe</dc:creator>
  <cp:lastModifiedBy>Manly Luscombe</cp:lastModifiedBy>
  <cp:revision>13</cp:revision>
  <cp:lastPrinted>1601-01-01T00:00:00Z</cp:lastPrinted>
  <dcterms:created xsi:type="dcterms:W3CDTF">2014-01-21T23:49:40Z</dcterms:created>
  <dcterms:modified xsi:type="dcterms:W3CDTF">2022-12-16T18:20:49Z</dcterms:modified>
</cp:coreProperties>
</file>