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885749B4-3FE6-45F6-BEA3-0E55E848E146}"/>
    <pc:docChg chg="modSld">
      <pc:chgData name="Manly Luscombe" userId="d66a401e1e7a39bf" providerId="LiveId" clId="{885749B4-3FE6-45F6-BEA3-0E55E848E146}" dt="2021-09-28T01:51:40.273" v="0" actId="20577"/>
      <pc:docMkLst>
        <pc:docMk/>
      </pc:docMkLst>
      <pc:sldChg chg="modSp mod">
        <pc:chgData name="Manly Luscombe" userId="d66a401e1e7a39bf" providerId="LiveId" clId="{885749B4-3FE6-45F6-BEA3-0E55E848E146}" dt="2021-09-28T01:51:40.273" v="0" actId="20577"/>
        <pc:sldMkLst>
          <pc:docMk/>
          <pc:sldMk cId="1817076489" sldId="268"/>
        </pc:sldMkLst>
        <pc:spChg chg="mod">
          <ac:chgData name="Manly Luscombe" userId="d66a401e1e7a39bf" providerId="LiveId" clId="{885749B4-3FE6-45F6-BEA3-0E55E848E146}" dt="2021-09-28T01:51:40.273" v="0" actId="20577"/>
          <ac:spMkLst>
            <pc:docMk/>
            <pc:sldMk cId="1817076489" sldId="268"/>
            <ac:spMk id="3" creationId="{872B94A4-CF95-4C41-8B23-E13E685C986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533CF-1C07-4C48-A1BF-CD6E5CA89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Worship on </a:t>
            </a:r>
            <a:r>
              <a:rPr lang="en-US" b="1" dirty="0" err="1"/>
              <a:t>sunday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0C91AC-B0F7-4F8A-B526-471BC06DB6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Why do we assemble on Sunday to worship?</a:t>
            </a:r>
          </a:p>
        </p:txBody>
      </p:sp>
    </p:spTree>
    <p:extLst>
      <p:ext uri="{BB962C8B-B14F-4D97-AF65-F5344CB8AC3E}">
        <p14:creationId xmlns:p14="http://schemas.microsoft.com/office/powerpoint/2010/main" val="189615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9DB6F-8DFA-4BC5-8501-F3E3AEF8C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20:7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B94A4-CF95-4C41-8B23-E13E685C9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Now on the first </a:t>
            </a:r>
            <a:r>
              <a:rPr lang="en-US" sz="3200" b="1" i="1" u="none" strike="noStrike" baseline="0" dirty="0">
                <a:latin typeface="Verdana" panose="020B0604030504040204" pitchFamily="34" charset="0"/>
              </a:rPr>
              <a:t>day</a:t>
            </a:r>
            <a:r>
              <a:rPr lang="en-US" sz="3200" b="1" i="0" u="none" strike="noStrike" baseline="0" dirty="0">
                <a:latin typeface="Verdana" panose="020B0604030504040204" pitchFamily="34" charset="0"/>
              </a:rPr>
              <a:t> of the week, when the disciples came together to break bread, Paul, ready to depart the next day, spoke to them and continued his message until midnight.</a:t>
            </a:r>
          </a:p>
        </p:txBody>
      </p:sp>
    </p:spTree>
    <p:extLst>
      <p:ext uri="{BB962C8B-B14F-4D97-AF65-F5344CB8AC3E}">
        <p14:creationId xmlns:p14="http://schemas.microsoft.com/office/powerpoint/2010/main" val="2630605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9DB6F-8DFA-4BC5-8501-F3E3AEF8C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18053"/>
            <a:ext cx="9291215" cy="821634"/>
          </a:xfrm>
        </p:spPr>
        <p:txBody>
          <a:bodyPr/>
          <a:lstStyle/>
          <a:p>
            <a:r>
              <a:rPr lang="en-US" b="1" dirty="0"/>
              <a:t>Why on Sunday?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B94A4-CF95-4C41-8B23-E13E685C9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3" y="1139687"/>
            <a:ext cx="10548730" cy="4598504"/>
          </a:xfrm>
        </p:spPr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1 Jesus was raised from the dead on Sunday</a:t>
            </a: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2 Jesus met with 10 apostles on Sunday (Thomas missing)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3 Jesus met with 11 apostles on Sunday (Thomas present)</a:t>
            </a: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4 Day of Pentecost was on Sunday (beginning of the church)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5 </a:t>
            </a:r>
            <a:r>
              <a:rPr lang="en-US" sz="2400" b="1" dirty="0">
                <a:latin typeface="Verdana" panose="020B0604030504040204" pitchFamily="34" charset="0"/>
              </a:rPr>
              <a:t>NT Christians met on Sunday (Acts 20:7)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6 Christians gathered on </a:t>
            </a:r>
            <a:r>
              <a:rPr lang="en-US" sz="2400" b="1" dirty="0">
                <a:latin typeface="Verdana" panose="020B0604030504040204" pitchFamily="34" charset="0"/>
              </a:rPr>
              <a:t>Sunday to give to the work 1 Cor. 16:1-2</a:t>
            </a:r>
            <a:endParaRPr lang="en-US" sz="24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076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5FB51-3A79-4EB3-8C73-A8DE2BBBF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Assembly is required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789CB-BC6D-42EA-B80D-13F636617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9357" y="1864194"/>
            <a:ext cx="5286628" cy="3595279"/>
          </a:xfrm>
        </p:spPr>
        <p:txBody>
          <a:bodyPr>
            <a:normAutofit/>
          </a:bodyPr>
          <a:lstStyle/>
          <a:p>
            <a:r>
              <a:rPr lang="en-US" sz="2400" b="1" dirty="0"/>
              <a:t>1 Assembly required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235B4-E623-400E-8277-FC6FE74EC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4139" y="2017343"/>
            <a:ext cx="5566799" cy="3441520"/>
          </a:xfrm>
        </p:spPr>
        <p:txBody>
          <a:bodyPr>
            <a:normAutofit/>
          </a:bodyPr>
          <a:lstStyle/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(Hebrews 10:25)  not forsaking the assembling of ourselves together, as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the manner of some, but exhorting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one another,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and so much the more as you see the Day approaching. (26)  For if we sin willfully after we have received the knowledge of the truth, there no longer remains a sacrifice for sins,</a:t>
            </a:r>
          </a:p>
        </p:txBody>
      </p:sp>
    </p:spTree>
    <p:extLst>
      <p:ext uri="{BB962C8B-B14F-4D97-AF65-F5344CB8AC3E}">
        <p14:creationId xmlns:p14="http://schemas.microsoft.com/office/powerpoint/2010/main" val="1182817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5FB51-3A79-4EB3-8C73-A8DE2BBBF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Assembly is required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789CB-BC6D-42EA-B80D-13F636617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736036"/>
            <a:ext cx="5326385" cy="3723438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/>
              <a:t>1 Assembly required</a:t>
            </a:r>
          </a:p>
          <a:p>
            <a:r>
              <a:rPr lang="en-US" sz="2400" b="1" dirty="0"/>
              <a:t>2 Sing in assembly required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235B4-E623-400E-8277-FC6FE74EC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4139" y="1736035"/>
            <a:ext cx="5672817" cy="4121426"/>
          </a:xfrm>
        </p:spPr>
        <p:txBody>
          <a:bodyPr>
            <a:normAutofit fontScale="92500" lnSpcReduction="10000"/>
          </a:bodyPr>
          <a:lstStyle/>
          <a:p>
            <a:pPr marR="0" algn="l" rtl="0"/>
            <a:r>
              <a:rPr lang="en-US" sz="1800" b="1" i="0" u="none" strike="noStrike" baseline="0" dirty="0">
                <a:latin typeface="Verdana" panose="020B0604030504040204" pitchFamily="34" charset="0"/>
              </a:rPr>
              <a:t>(Ephesians 5:19)  </a:t>
            </a:r>
            <a:r>
              <a:rPr lang="en-US" sz="1800" b="1" i="0" u="sng" strike="noStrike" baseline="0" dirty="0">
                <a:latin typeface="Verdana" panose="020B0604030504040204" pitchFamily="34" charset="0"/>
              </a:rPr>
              <a:t>speaking to one another </a:t>
            </a:r>
            <a:r>
              <a:rPr lang="en-US" sz="1800" b="1" i="0" u="none" strike="noStrike" baseline="0" dirty="0">
                <a:latin typeface="Verdana" panose="020B0604030504040204" pitchFamily="34" charset="0"/>
              </a:rPr>
              <a:t>in psalms and hymns and spiritual songs, singing and making melody in your heart to the Lord,</a:t>
            </a:r>
          </a:p>
          <a:p>
            <a:r>
              <a:rPr lang="en-US" sz="1800" b="1" i="0" u="none" strike="noStrike" baseline="0" dirty="0">
                <a:latin typeface="Verdana" panose="020B0604030504040204" pitchFamily="34" charset="0"/>
              </a:rPr>
              <a:t>(Colossians 3:16)  Let the word of Christ dwell in you richly in all wisdom, </a:t>
            </a:r>
            <a:r>
              <a:rPr lang="en-US" sz="1800" b="1" i="0" u="sng" strike="noStrike" baseline="0" dirty="0">
                <a:latin typeface="Verdana" panose="020B0604030504040204" pitchFamily="34" charset="0"/>
              </a:rPr>
              <a:t>teaching and admonishing one another </a:t>
            </a:r>
            <a:r>
              <a:rPr lang="en-US" sz="1800" b="1" i="0" u="none" strike="noStrike" baseline="0" dirty="0">
                <a:latin typeface="Verdana" panose="020B0604030504040204" pitchFamily="34" charset="0"/>
              </a:rPr>
              <a:t>in psalms and hymns and spiritual songs, singing with grace in your hearts to the Lord.</a:t>
            </a:r>
          </a:p>
          <a:p>
            <a:r>
              <a:rPr lang="en-US" sz="1800" b="1" i="0" u="none" strike="noStrike" baseline="0" dirty="0">
                <a:latin typeface="Verdana" panose="020B0604030504040204" pitchFamily="34" charset="0"/>
              </a:rPr>
              <a:t>(Hebrews 2:12)  saying: "I WILL DECLARE YOUR NAME TO MY BRETHREN; </a:t>
            </a:r>
            <a:r>
              <a:rPr lang="en-US" sz="1800" b="1" i="0" u="sng" strike="noStrike" baseline="0" dirty="0">
                <a:latin typeface="Verdana" panose="020B0604030504040204" pitchFamily="34" charset="0"/>
              </a:rPr>
              <a:t>IN THE MIDST OF THE ASSEMBLY I WILL SING PRAISE TO YOU.”</a:t>
            </a:r>
          </a:p>
        </p:txBody>
      </p:sp>
    </p:spTree>
    <p:extLst>
      <p:ext uri="{BB962C8B-B14F-4D97-AF65-F5344CB8AC3E}">
        <p14:creationId xmlns:p14="http://schemas.microsoft.com/office/powerpoint/2010/main" val="389879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5FB51-3A79-4EB3-8C73-A8DE2BBBF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Assembly is required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789CB-BC6D-42EA-B80D-13F636617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5861" y="1736035"/>
            <a:ext cx="5260124" cy="4028661"/>
          </a:xfrm>
        </p:spPr>
        <p:txBody>
          <a:bodyPr>
            <a:normAutofit/>
          </a:bodyPr>
          <a:lstStyle/>
          <a:p>
            <a:r>
              <a:rPr lang="en-US" sz="2400" b="1" dirty="0"/>
              <a:t>1 Assembly required</a:t>
            </a:r>
          </a:p>
          <a:p>
            <a:r>
              <a:rPr lang="en-US" sz="2400" b="1" dirty="0"/>
              <a:t>2 Sing in assembly required</a:t>
            </a:r>
          </a:p>
          <a:p>
            <a:r>
              <a:rPr lang="en-US" sz="2400" b="1" dirty="0"/>
              <a:t>3 Prayer in assembly required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235B4-E623-400E-8277-FC6FE74EC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4139" y="1736035"/>
            <a:ext cx="5672817" cy="4121426"/>
          </a:xfrm>
        </p:spPr>
        <p:txBody>
          <a:bodyPr>
            <a:normAutofit/>
          </a:bodyPr>
          <a:lstStyle/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(James 5:15)  And the prayer of faith will save the sick, and the Lord will raise him up. And if he has committed sins, he will be forgiven. (16)  Confess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your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trespasses to one another, and pray for one another, that you may be healed. The effective, fervent prayer of a righteous man avails much.</a:t>
            </a:r>
          </a:p>
        </p:txBody>
      </p:sp>
    </p:spTree>
    <p:extLst>
      <p:ext uri="{BB962C8B-B14F-4D97-AF65-F5344CB8AC3E}">
        <p14:creationId xmlns:p14="http://schemas.microsoft.com/office/powerpoint/2010/main" val="3842158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5FB51-3A79-4EB3-8C73-A8DE2BBBF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Assembly is required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789CB-BC6D-42EA-B80D-13F636617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2609" y="1736035"/>
            <a:ext cx="5273376" cy="3988903"/>
          </a:xfrm>
        </p:spPr>
        <p:txBody>
          <a:bodyPr>
            <a:normAutofit/>
          </a:bodyPr>
          <a:lstStyle/>
          <a:p>
            <a:r>
              <a:rPr lang="en-US" sz="2400" b="1" dirty="0"/>
              <a:t>1 Assembly required </a:t>
            </a:r>
          </a:p>
          <a:p>
            <a:r>
              <a:rPr lang="en-US" sz="2400" b="1" dirty="0"/>
              <a:t>2 Sing in assembly required</a:t>
            </a:r>
          </a:p>
          <a:p>
            <a:r>
              <a:rPr lang="en-US" sz="2400" b="1" dirty="0"/>
              <a:t>3 Prayer in assembly required</a:t>
            </a:r>
          </a:p>
          <a:p>
            <a:r>
              <a:rPr lang="en-US" sz="2400" b="1" dirty="0"/>
              <a:t>4 Giving in assembly required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235B4-E623-400E-8277-FC6FE74EC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4139" y="1736035"/>
            <a:ext cx="5672817" cy="4121426"/>
          </a:xfrm>
        </p:spPr>
        <p:txBody>
          <a:bodyPr>
            <a:normAutofit/>
          </a:bodyPr>
          <a:lstStyle/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(1 Corinthians 16:1)  Now concerning the collection for the saints, as I have given orders to the churches of Galatia, so you must do also: (2)  On the first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day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of the week let each one of you lay something aside, storing up as he may prosper, that there be no collections when I come.</a:t>
            </a:r>
          </a:p>
        </p:txBody>
      </p:sp>
    </p:spTree>
    <p:extLst>
      <p:ext uri="{BB962C8B-B14F-4D97-AF65-F5344CB8AC3E}">
        <p14:creationId xmlns:p14="http://schemas.microsoft.com/office/powerpoint/2010/main" val="2434988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5FB51-3A79-4EB3-8C73-A8DE2BBBF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Assembly is required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789CB-BC6D-42EA-B80D-13F636617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583" y="1736036"/>
            <a:ext cx="5432402" cy="4121426"/>
          </a:xfrm>
        </p:spPr>
        <p:txBody>
          <a:bodyPr>
            <a:normAutofit fontScale="92500"/>
          </a:bodyPr>
          <a:lstStyle/>
          <a:p>
            <a:r>
              <a:rPr lang="en-US" sz="2400" b="1" dirty="0"/>
              <a:t>1 Assembly required</a:t>
            </a:r>
          </a:p>
          <a:p>
            <a:r>
              <a:rPr lang="en-US" sz="2400" b="1" dirty="0"/>
              <a:t>2 Sing in assembly required</a:t>
            </a:r>
          </a:p>
          <a:p>
            <a:r>
              <a:rPr lang="en-US" sz="2400" b="1" dirty="0"/>
              <a:t>3 Prayer in assembly required</a:t>
            </a:r>
          </a:p>
          <a:p>
            <a:r>
              <a:rPr lang="en-US" sz="2400" b="1" dirty="0"/>
              <a:t>4 Giving in assembly required</a:t>
            </a:r>
          </a:p>
          <a:p>
            <a:r>
              <a:rPr lang="en-US" sz="2400" b="1" dirty="0"/>
              <a:t>5 Communion in assembly required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235B4-E623-400E-8277-FC6FE74EC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4139" y="1736035"/>
            <a:ext cx="5672817" cy="4121426"/>
          </a:xfrm>
        </p:spPr>
        <p:txBody>
          <a:bodyPr>
            <a:normAutofit fontScale="92500"/>
          </a:bodyPr>
          <a:lstStyle/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(1 Corinthians 11:17)  Now in giving these instructions I do not praise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you,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since you come together not for the better but for the worse. (18)  For first of all, when you come together as a church, I hear that there are divisions among you, and in part I believe it.</a:t>
            </a:r>
          </a:p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(1 Corinthians 11:33)  Therefore, my brethren, when you come together to eat, wait for one another.</a:t>
            </a:r>
          </a:p>
        </p:txBody>
      </p:sp>
    </p:spTree>
    <p:extLst>
      <p:ext uri="{BB962C8B-B14F-4D97-AF65-F5344CB8AC3E}">
        <p14:creationId xmlns:p14="http://schemas.microsoft.com/office/powerpoint/2010/main" val="4272826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5FB51-3A79-4EB3-8C73-A8DE2BBBF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Assembly is required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789CB-BC6D-42EA-B80D-13F636617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878" y="1828800"/>
            <a:ext cx="5154107" cy="4121426"/>
          </a:xfrm>
        </p:spPr>
        <p:txBody>
          <a:bodyPr>
            <a:normAutofit/>
          </a:bodyPr>
          <a:lstStyle/>
          <a:p>
            <a:r>
              <a:rPr lang="en-US" sz="2400" b="1" dirty="0"/>
              <a:t>1 Assembly required</a:t>
            </a:r>
          </a:p>
          <a:p>
            <a:r>
              <a:rPr lang="en-US" sz="2400" b="1" dirty="0"/>
              <a:t>2 Sing in assembly required</a:t>
            </a:r>
          </a:p>
          <a:p>
            <a:r>
              <a:rPr lang="en-US" sz="2400" b="1" dirty="0"/>
              <a:t>3 Prayer in assembly required</a:t>
            </a:r>
          </a:p>
          <a:p>
            <a:r>
              <a:rPr lang="en-US" sz="2400" b="1" dirty="0"/>
              <a:t>4 Giving in assembly required</a:t>
            </a:r>
          </a:p>
          <a:p>
            <a:r>
              <a:rPr lang="en-US" sz="2400" b="1" dirty="0"/>
              <a:t>5 Communion in assembly required</a:t>
            </a:r>
          </a:p>
          <a:p>
            <a:r>
              <a:rPr lang="en-US" sz="2400" b="1" dirty="0"/>
              <a:t>6 1</a:t>
            </a:r>
            <a:r>
              <a:rPr lang="en-US" sz="2400" b="1" baseline="30000" dirty="0"/>
              <a:t>st</a:t>
            </a:r>
            <a:r>
              <a:rPr lang="en-US" sz="2400" b="1" dirty="0"/>
              <a:t> day of week required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235B4-E623-400E-8277-FC6FE74EC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4139" y="1736035"/>
            <a:ext cx="5672817" cy="4121426"/>
          </a:xfrm>
        </p:spPr>
        <p:txBody>
          <a:bodyPr>
            <a:normAutofit/>
          </a:bodyPr>
          <a:lstStyle/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(1 Corinthians 16:1)  Now concerning the collection for the saints, </a:t>
            </a:r>
            <a:r>
              <a:rPr lang="en-US" b="1" i="0" u="sng" strike="noStrike" baseline="0" dirty="0">
                <a:latin typeface="Verdana" panose="020B0604030504040204" pitchFamily="34" charset="0"/>
              </a:rPr>
              <a:t>as I have given orders to the churches of Galatia, so you must do also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: (2)  </a:t>
            </a:r>
            <a:r>
              <a:rPr lang="en-US" b="1" i="0" u="sng" strike="noStrike" baseline="0" dirty="0">
                <a:latin typeface="Verdana" panose="020B0604030504040204" pitchFamily="34" charset="0"/>
              </a:rPr>
              <a:t>On the first </a:t>
            </a:r>
            <a:r>
              <a:rPr lang="en-US" b="1" i="1" u="sng" strike="noStrike" baseline="0" dirty="0">
                <a:latin typeface="Verdana" panose="020B0604030504040204" pitchFamily="34" charset="0"/>
              </a:rPr>
              <a:t>day</a:t>
            </a:r>
            <a:r>
              <a:rPr lang="en-US" b="1" i="0" u="sng" strike="noStrike" baseline="0" dirty="0">
                <a:latin typeface="Verdana" panose="020B0604030504040204" pitchFamily="34" charset="0"/>
              </a:rPr>
              <a:t> of the week 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let each one of you lay something aside, storing up as he may prosper, that there be no collections when I come.</a:t>
            </a:r>
          </a:p>
        </p:txBody>
      </p:sp>
    </p:spTree>
    <p:extLst>
      <p:ext uri="{BB962C8B-B14F-4D97-AF65-F5344CB8AC3E}">
        <p14:creationId xmlns:p14="http://schemas.microsoft.com/office/powerpoint/2010/main" val="453028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9DB6F-8DFA-4BC5-8501-F3E3AEF8C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Important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B94A4-CF95-4C41-8B23-E13E685C9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For an example to have the force </a:t>
            </a:r>
            <a:br>
              <a:rPr lang="en-US" sz="3600" b="1" dirty="0"/>
            </a:br>
            <a:r>
              <a:rPr lang="en-US" sz="3600" b="1" dirty="0"/>
              <a:t>of law (binding)</a:t>
            </a:r>
          </a:p>
          <a:p>
            <a:pPr algn="ctr"/>
            <a:r>
              <a:rPr lang="en-US" sz="3600" b="1" dirty="0"/>
              <a:t>It must illustrate what is required</a:t>
            </a:r>
          </a:p>
        </p:txBody>
      </p:sp>
    </p:spTree>
    <p:extLst>
      <p:ext uri="{BB962C8B-B14F-4D97-AF65-F5344CB8AC3E}">
        <p14:creationId xmlns:p14="http://schemas.microsoft.com/office/powerpoint/2010/main" val="2051859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3438C-AC9D-4510-A8B8-1C45B4D1B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this rule?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D07BA-53D3-4D38-9179-B270A66A0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3" y="1683026"/>
            <a:ext cx="9833113" cy="4147931"/>
          </a:xfrm>
        </p:spPr>
        <p:txBody>
          <a:bodyPr>
            <a:normAutofit/>
          </a:bodyPr>
          <a:lstStyle/>
          <a:p>
            <a:r>
              <a:rPr lang="en-US" sz="2800" b="1" dirty="0"/>
              <a:t>Examples may contain sinful, wrong, immoral actions</a:t>
            </a:r>
          </a:p>
          <a:p>
            <a:r>
              <a:rPr lang="en-US" sz="2800" b="1" dirty="0"/>
              <a:t>Examples may contain non-essential information</a:t>
            </a:r>
          </a:p>
          <a:p>
            <a:r>
              <a:rPr lang="en-US" sz="2800" b="1" dirty="0"/>
              <a:t>Examples may contain good, but not required information</a:t>
            </a:r>
          </a:p>
          <a:p>
            <a:r>
              <a:rPr lang="en-US" sz="2800" b="1" dirty="0"/>
              <a:t>Most examples contain both required and non-required information</a:t>
            </a:r>
          </a:p>
        </p:txBody>
      </p:sp>
    </p:spTree>
    <p:extLst>
      <p:ext uri="{BB962C8B-B14F-4D97-AF65-F5344CB8AC3E}">
        <p14:creationId xmlns:p14="http://schemas.microsoft.com/office/powerpoint/2010/main" val="243488595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78</TotalTime>
  <Words>733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Rockwell</vt:lpstr>
      <vt:lpstr>Verdana</vt:lpstr>
      <vt:lpstr>Gallery</vt:lpstr>
      <vt:lpstr>Worship on sunday</vt:lpstr>
      <vt:lpstr>Assembly is required</vt:lpstr>
      <vt:lpstr>Assembly is required</vt:lpstr>
      <vt:lpstr>Assembly is required</vt:lpstr>
      <vt:lpstr>Assembly is required</vt:lpstr>
      <vt:lpstr>Assembly is required</vt:lpstr>
      <vt:lpstr>Assembly is required</vt:lpstr>
      <vt:lpstr>Important rule</vt:lpstr>
      <vt:lpstr>Why this rule?</vt:lpstr>
      <vt:lpstr>Acts 20:7</vt:lpstr>
      <vt:lpstr>Why on Sunday?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Worship on sunday</dc:title>
  <dc:creator>Manly Luscombe</dc:creator>
  <cp:lastModifiedBy>Manly Luscombe</cp:lastModifiedBy>
  <cp:revision>1</cp:revision>
  <dcterms:created xsi:type="dcterms:W3CDTF">2021-09-28T00:33:38Z</dcterms:created>
  <dcterms:modified xsi:type="dcterms:W3CDTF">2021-09-28T01:51:50Z</dcterms:modified>
</cp:coreProperties>
</file>