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79" r:id="rId5"/>
    <p:sldId id="259" r:id="rId6"/>
    <p:sldId id="260" r:id="rId7"/>
    <p:sldId id="261" r:id="rId8"/>
    <p:sldId id="258" r:id="rId9"/>
    <p:sldId id="262" r:id="rId10"/>
    <p:sldId id="263" r:id="rId11"/>
    <p:sldId id="257" r:id="rId12"/>
    <p:sldId id="264" r:id="rId13"/>
    <p:sldId id="265" r:id="rId14"/>
    <p:sldId id="266" r:id="rId15"/>
    <p:sldId id="267" r:id="rId16"/>
    <p:sldId id="276" r:id="rId17"/>
    <p:sldId id="268" r:id="rId18"/>
    <p:sldId id="271" r:id="rId19"/>
    <p:sldId id="269" r:id="rId20"/>
    <p:sldId id="270" r:id="rId21"/>
    <p:sldId id="272" r:id="rId22"/>
    <p:sldId id="280" r:id="rId23"/>
    <p:sldId id="27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B8359-C319-D718-7D57-9CF8D7384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3D51-EF37-5F11-85D6-F5A16D460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STRESS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59D21-5BD8-CEDD-5DF9-14453728C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STRESS? THE STRESS SCALE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WAYS TO REDUCE STRESS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4A9F2ADA-7BE1-BC2C-9CE0-4AD08A7A0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9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AEECB-5AFD-614F-6261-DF4DDD1F4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1CF5-ABE2-F2F1-2050-E15C5D07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Ways to Reduce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77E03-CA7F-A4BE-ADE8-7464547CE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Make your life regular as clock work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Give yourself a break today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600" b="1" dirty="0"/>
              <a:t>Fatigue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600" b="1" dirty="0"/>
              <a:t>Anxiety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600" b="1" dirty="0"/>
              <a:t>Trouble sleeping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600" b="1" dirty="0"/>
              <a:t>Depression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600" b="1" dirty="0"/>
              <a:t>Give your body a chance to heal</a:t>
            </a:r>
          </a:p>
        </p:txBody>
      </p:sp>
    </p:spTree>
    <p:extLst>
      <p:ext uri="{BB962C8B-B14F-4D97-AF65-F5344CB8AC3E}">
        <p14:creationId xmlns:p14="http://schemas.microsoft.com/office/powerpoint/2010/main" val="312780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B02F4-462E-AC8B-0397-C636727D1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D292-9668-02DF-940F-C767C5EC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Ways to Reduce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BCEC2-2085-89BA-0EA7-FB2498866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Make your life regular as clock work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Give yourself a break today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Lighten the load of social engagements</a:t>
            </a:r>
          </a:p>
        </p:txBody>
      </p:sp>
    </p:spTree>
    <p:extLst>
      <p:ext uri="{BB962C8B-B14F-4D97-AF65-F5344CB8AC3E}">
        <p14:creationId xmlns:p14="http://schemas.microsoft.com/office/powerpoint/2010/main" val="346739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F363E-A59B-BD50-9F96-19C248A0E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BBD6-3D45-B25E-30A4-C67B5D14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Ways to Reduce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7DE70-9070-E382-EDB9-31E40F4E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Make your life regular as clock work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Give yourself a break today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Lighten the load of social engagements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Postpone making changes in your living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469806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D4023-C07D-1AE9-9AFD-C53856D16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6C297-5D63-F60E-07C2-2D23C12C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Ways to Reduce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3DB71-AB2F-919C-FBED-E2663552B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Make your life regular as clock work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Give yourself a break today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Lighten the load of social engagements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Postpone making changes in your living environment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Reduce the number of hours you spend at work or school</a:t>
            </a:r>
          </a:p>
        </p:txBody>
      </p:sp>
    </p:spTree>
    <p:extLst>
      <p:ext uri="{BB962C8B-B14F-4D97-AF65-F5344CB8AC3E}">
        <p14:creationId xmlns:p14="http://schemas.microsoft.com/office/powerpoint/2010/main" val="3727843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910E3-EE44-D541-51D5-04A766FFD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CC20-3C23-7919-ADF2-9DD60260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Ways to Reduce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5FC2-A1FC-3BDA-8116-FA6C2DACC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The Overstress Diet</a:t>
            </a:r>
          </a:p>
          <a:p>
            <a:pPr marL="806958" lvl="1" indent="-514350">
              <a:buAutoNum type="arabicPeriod"/>
            </a:pPr>
            <a:r>
              <a:rPr lang="en-US" sz="2600" b="1" dirty="0">
                <a:solidFill>
                  <a:schemeClr val="tx1"/>
                </a:solidFill>
              </a:rPr>
              <a:t>Check your blood sugar level – keep it steady</a:t>
            </a:r>
          </a:p>
          <a:p>
            <a:pPr marL="806958" lvl="1" indent="-514350">
              <a:buAutoNum type="arabicPeriod"/>
            </a:pPr>
            <a:r>
              <a:rPr lang="en-US" sz="2600" b="1" dirty="0">
                <a:solidFill>
                  <a:schemeClr val="tx1"/>
                </a:solidFill>
              </a:rPr>
              <a:t>Eat more vegetables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69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9FA18-82A3-820A-B239-44E4624DA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0D29-B8FD-191E-7ECD-1C0F1F48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Ways to Reduce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7E5D2-A034-95B9-2748-EFC0520FC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The Overstress Diet</a:t>
            </a:r>
          </a:p>
          <a:p>
            <a:pPr marL="514350" indent="-514350">
              <a:lnSpc>
                <a:spcPct val="100000"/>
              </a:lnSpc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Reduce your use of “pick-me-</a:t>
            </a:r>
            <a:r>
              <a:rPr lang="en-US" sz="2800" b="1" dirty="0" err="1">
                <a:solidFill>
                  <a:schemeClr val="tx1"/>
                </a:solidFill>
              </a:rPr>
              <a:t>up”s</a:t>
            </a:r>
            <a:endParaRPr lang="en-US" sz="2800" b="1" dirty="0">
              <a:solidFill>
                <a:schemeClr val="tx1"/>
              </a:solidFill>
            </a:endParaRPr>
          </a:p>
          <a:p>
            <a:pPr marL="806958" lvl="1" indent="-514350">
              <a:buAutoNum type="arabicPeriod"/>
            </a:pPr>
            <a:r>
              <a:rPr lang="en-US" sz="2600" b="1" dirty="0">
                <a:solidFill>
                  <a:schemeClr val="tx1"/>
                </a:solidFill>
              </a:rPr>
              <a:t>Clear desk or glovebox – cookies, candy, chocolate </a:t>
            </a:r>
          </a:p>
          <a:p>
            <a:pPr marL="806958" lvl="1" indent="-514350">
              <a:buAutoNum type="arabicPeriod"/>
            </a:pPr>
            <a:r>
              <a:rPr lang="en-US" sz="2600" b="1" dirty="0">
                <a:solidFill>
                  <a:schemeClr val="tx1"/>
                </a:solidFill>
              </a:rPr>
              <a:t>Reduce intake of sugar, caffeine and other stimulants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54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A7AC4-C872-EF8E-33C9-3A8ADA97B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A42E-C8F7-30DC-8A90-239E99ED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Ways to Reduce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5249A-B1AA-49CB-142C-A90C8BB55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The Overstress Diet</a:t>
            </a:r>
          </a:p>
          <a:p>
            <a:pPr marL="514350" indent="-514350"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Reduce your use of “pick-me-</a:t>
            </a:r>
            <a:r>
              <a:rPr lang="en-US" sz="2800" b="1" dirty="0" err="1">
                <a:solidFill>
                  <a:schemeClr val="tx1"/>
                </a:solidFill>
              </a:rPr>
              <a:t>up”s</a:t>
            </a:r>
            <a:endParaRPr lang="en-US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Avoid allergies</a:t>
            </a:r>
          </a:p>
          <a:p>
            <a:pPr marL="806958" lvl="1" indent="-514350">
              <a:buAutoNum type="arabicPeriod"/>
            </a:pPr>
            <a:r>
              <a:rPr lang="en-US" sz="2600" b="1" dirty="0">
                <a:solidFill>
                  <a:schemeClr val="tx1"/>
                </a:solidFill>
              </a:rPr>
              <a:t>If you know some things trigger your allergies, avoid them</a:t>
            </a:r>
          </a:p>
          <a:p>
            <a:pPr marL="806958" lvl="1" indent="-514350">
              <a:buAutoNum type="arabicPeriod"/>
            </a:pPr>
            <a:r>
              <a:rPr lang="en-US" sz="2600" b="1" dirty="0">
                <a:solidFill>
                  <a:schemeClr val="tx1"/>
                </a:solidFill>
              </a:rPr>
              <a:t>Wear a mask over nose / mouth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8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09C2F-9768-9B24-5F14-6DB343575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171-6CCC-83BB-163C-BD14FE30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Ways to Reduce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8CC0-E740-5149-2D2F-DC3388ECD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The Overstress Diet</a:t>
            </a:r>
          </a:p>
          <a:p>
            <a:pPr marL="514350" indent="-514350"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Reduce your use of “pick-me-</a:t>
            </a:r>
            <a:r>
              <a:rPr lang="en-US" sz="2800" b="1" dirty="0" err="1">
                <a:solidFill>
                  <a:schemeClr val="tx1"/>
                </a:solidFill>
              </a:rPr>
              <a:t>up”s</a:t>
            </a:r>
            <a:endParaRPr lang="en-US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Avoid allergies</a:t>
            </a:r>
          </a:p>
          <a:p>
            <a:pPr marL="514350" indent="-514350"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Start an enjoyable exercise</a:t>
            </a:r>
          </a:p>
          <a:p>
            <a:pPr marL="806958" lvl="1" indent="-514350">
              <a:buAutoNum type="arabicPeriod"/>
            </a:pPr>
            <a:r>
              <a:rPr lang="en-US" sz="2600" b="1" dirty="0">
                <a:solidFill>
                  <a:schemeClr val="tx1"/>
                </a:solidFill>
              </a:rPr>
              <a:t>Give your mind and brain a break</a:t>
            </a:r>
          </a:p>
          <a:p>
            <a:pPr marL="806958" lvl="1" indent="-514350">
              <a:buAutoNum type="arabicPeriod"/>
            </a:pPr>
            <a:r>
              <a:rPr lang="en-US" sz="2600" b="1" dirty="0">
                <a:solidFill>
                  <a:schemeClr val="tx1"/>
                </a:solidFill>
              </a:rPr>
              <a:t>Does not have to strenuous – walk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AFB0A-4746-B7E3-7C23-BB0B58CF8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8D232-5CAC-6BB9-E395-BA066F87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Ways to Reduce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26227-E9E2-23BC-828C-E40FC60E8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The Overstress Diet</a:t>
            </a:r>
          </a:p>
          <a:p>
            <a:pPr marL="514350" indent="-514350"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Reduce your use of “pick-me-</a:t>
            </a:r>
            <a:r>
              <a:rPr lang="en-US" sz="2800" b="1" dirty="0" err="1">
                <a:solidFill>
                  <a:schemeClr val="tx1"/>
                </a:solidFill>
              </a:rPr>
              <a:t>up”s</a:t>
            </a:r>
            <a:endParaRPr lang="en-US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Avoid allergies</a:t>
            </a:r>
          </a:p>
          <a:p>
            <a:pPr marL="514350" indent="-514350"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Start an enjoyable exercise</a:t>
            </a:r>
          </a:p>
          <a:p>
            <a:pPr marL="514350" indent="-514350"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Stop your “put-me-</a:t>
            </a:r>
            <a:r>
              <a:rPr lang="en-US" sz="2800" b="1" dirty="0" err="1">
                <a:solidFill>
                  <a:schemeClr val="tx1"/>
                </a:solidFill>
              </a:rPr>
              <a:t>down”s</a:t>
            </a:r>
            <a:endParaRPr lang="en-US" sz="2800" b="1" dirty="0">
              <a:solidFill>
                <a:schemeClr val="tx1"/>
              </a:solidFill>
            </a:endParaRPr>
          </a:p>
          <a:p>
            <a:pPr marL="292608" lvl="1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1. Tranquilizers, calmatives </a:t>
            </a:r>
          </a:p>
        </p:txBody>
      </p:sp>
    </p:spTree>
    <p:extLst>
      <p:ext uri="{BB962C8B-B14F-4D97-AF65-F5344CB8AC3E}">
        <p14:creationId xmlns:p14="http://schemas.microsoft.com/office/powerpoint/2010/main" val="409512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29952B-B234-893A-5570-50844539C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896A303-7D2F-AA3B-E2EC-D1B0D2AF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BB05B-375C-09B6-7518-179B96935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7200" i="1" dirty="0">
                <a:solidFill>
                  <a:srgbClr val="FFFFFF"/>
                </a:solidFill>
              </a:rPr>
              <a:t>What if this is </a:t>
            </a:r>
            <a:br>
              <a:rPr lang="en-US" sz="7200" i="1" dirty="0">
                <a:solidFill>
                  <a:srgbClr val="FFFFFF"/>
                </a:solidFill>
              </a:rPr>
            </a:br>
            <a:br>
              <a:rPr lang="en-US" sz="7200" i="1" dirty="0">
                <a:solidFill>
                  <a:srgbClr val="FFFFFF"/>
                </a:solidFill>
              </a:rPr>
            </a:br>
            <a:r>
              <a:rPr lang="en-US" sz="7200" i="1" dirty="0">
                <a:solidFill>
                  <a:srgbClr val="FFFFFF"/>
                </a:solidFill>
              </a:rPr>
              <a:t>NOT ENOUGH?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280899-4B1E-B09C-0360-A7F84BBE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1D092-B83C-1A0D-4CFC-EB6CF0374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926" y="5225240"/>
            <a:ext cx="115939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WHAT ELSE CAN I DO TO REDUCE STRESS?</a:t>
            </a:r>
          </a:p>
        </p:txBody>
      </p:sp>
    </p:spTree>
    <p:extLst>
      <p:ext uri="{BB962C8B-B14F-4D97-AF65-F5344CB8AC3E}">
        <p14:creationId xmlns:p14="http://schemas.microsoft.com/office/powerpoint/2010/main" val="3719468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65C75-BC44-D61B-3F16-C4B4E95D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BA36-61D8-3B23-C5C0-619E35F18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the 1950s – Stress was a concern for bridge builders.</a:t>
            </a:r>
          </a:p>
          <a:p>
            <a:endParaRPr lang="en-US" sz="4000" dirty="0"/>
          </a:p>
          <a:p>
            <a:r>
              <a:rPr lang="en-US" sz="4000" dirty="0"/>
              <a:t>Today – Stress is a $10 billion a year search for stress reduction, peace and happiness.</a:t>
            </a:r>
          </a:p>
        </p:txBody>
      </p:sp>
    </p:spTree>
    <p:extLst>
      <p:ext uri="{BB962C8B-B14F-4D97-AF65-F5344CB8AC3E}">
        <p14:creationId xmlns:p14="http://schemas.microsoft.com/office/powerpoint/2010/main" val="297427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EB9B-EB53-801C-FB84-A3C5EE49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BD53B-7D0E-E8E8-C2CC-2D2FCA2E42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/>
              <a:t>Check your symptoms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Fatigue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Aches and pains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Problem sleeping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Lack of Enjoyment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Depression</a:t>
            </a:r>
          </a:p>
          <a:p>
            <a:endParaRPr lang="en-US" dirty="0"/>
          </a:p>
        </p:txBody>
      </p:sp>
      <p:pic>
        <p:nvPicPr>
          <p:cNvPr id="1026" name="Picture 2" descr="signs and symptoms. Chalkboard on a wooden background signs and symptoms. Chalkboard on a wooden background symptom stock pictures, royalty-free photos &amp; images">
            <a:extLst>
              <a:ext uri="{FF2B5EF4-FFF2-40B4-BE49-F238E27FC236}">
                <a16:creationId xmlns:a16="http://schemas.microsoft.com/office/drawing/2014/main" id="{94E5BDC1-312A-1B3B-EEF2-D1CAE19B18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70087"/>
            <a:ext cx="5834318" cy="388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709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9A155-DD91-4685-A978-28648CD99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C252-7C15-1EB4-739E-CB212AA3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2DF49-FD07-6D86-646B-05F6F28AB7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/>
              <a:t>Check your symptoms: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Fatigue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Aches and pains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Problem sleeping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Lack of enjoyment in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Depression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DD508-4AE2-4D39-BC33-BBD75501E6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2400" b="1" u="sng" dirty="0"/>
              <a:t>VISIT YOUR DOCTOR</a:t>
            </a:r>
          </a:p>
          <a:p>
            <a:pPr marL="932688" lvl="2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200" b="1" dirty="0"/>
              <a:t>Check Thyroid</a:t>
            </a:r>
          </a:p>
          <a:p>
            <a:pPr marL="932688" lvl="2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200" b="1" dirty="0"/>
              <a:t>Calcium imbalance </a:t>
            </a:r>
          </a:p>
          <a:p>
            <a:pPr marL="932688" lvl="2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200" b="1" dirty="0"/>
              <a:t>Liver disease</a:t>
            </a:r>
          </a:p>
          <a:p>
            <a:pPr marL="932688" lvl="2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200" b="1" dirty="0"/>
              <a:t>Kidney malfunction</a:t>
            </a:r>
          </a:p>
          <a:p>
            <a:pPr marL="932688" lvl="2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200" b="1" dirty="0"/>
              <a:t>Vitamin deficiency</a:t>
            </a:r>
          </a:p>
          <a:p>
            <a:pPr marL="932688" lvl="2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200" b="1" dirty="0"/>
              <a:t>Hormone deficiency </a:t>
            </a:r>
          </a:p>
        </p:txBody>
      </p:sp>
    </p:spTree>
    <p:extLst>
      <p:ext uri="{BB962C8B-B14F-4D97-AF65-F5344CB8AC3E}">
        <p14:creationId xmlns:p14="http://schemas.microsoft.com/office/powerpoint/2010/main" val="103564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A0DE-5999-FCFF-B766-9829D6BB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these is STRESS?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F0F78-441A-FFDC-2E3B-4E929872D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You get a promotion at work.</a:t>
            </a:r>
          </a:p>
          <a:p>
            <a:r>
              <a:rPr lang="en-US" sz="3200" dirty="0"/>
              <a:t>Your car has a flat tire.</a:t>
            </a:r>
          </a:p>
          <a:p>
            <a:r>
              <a:rPr lang="en-US" sz="3200" dirty="0"/>
              <a:t>Go to a fun party that lasts until 2 am.</a:t>
            </a:r>
          </a:p>
          <a:p>
            <a:r>
              <a:rPr lang="en-US" sz="3200" dirty="0"/>
              <a:t>Your dog gets sick.</a:t>
            </a:r>
          </a:p>
          <a:p>
            <a:r>
              <a:rPr lang="en-US" sz="3200" dirty="0"/>
              <a:t>You are laid off your job for a month.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996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33683-5D21-FC49-3115-12D64F9F9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0B76-008F-D49A-660C-97211829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these is STRESS?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DB9E2-ADFA-28EF-749F-2984589C5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Your new furniture is being delivered.</a:t>
            </a:r>
          </a:p>
          <a:p>
            <a:r>
              <a:rPr lang="en-US" sz="3200" dirty="0"/>
              <a:t>Some good friends come for a week stay.</a:t>
            </a:r>
          </a:p>
          <a:p>
            <a:r>
              <a:rPr lang="en-US" sz="3200" dirty="0"/>
              <a:t>You get a bad case of the flu.</a:t>
            </a:r>
          </a:p>
          <a:p>
            <a:r>
              <a:rPr lang="en-US" sz="3200" dirty="0"/>
              <a:t>You change jobs.</a:t>
            </a:r>
          </a:p>
          <a:p>
            <a:r>
              <a:rPr lang="en-US" sz="3200" dirty="0"/>
              <a:t>You move to a new state.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7224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6000" i="1" dirty="0">
                <a:solidFill>
                  <a:srgbClr val="FFFFFF"/>
                </a:solidFill>
              </a:rPr>
              <a:t>To your body, mind, and health STRESS IS THE SAME AS CHANGE!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SIMPLE DEFINITION OF STRESS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3321-AA65-9E02-3DB0-8807E178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is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B49A8-FE8B-69D1-2018-DEB4B2867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ANYTHING IN YOUR LIFE THAT CHANGES IS A CAUSE OF STRESS.</a:t>
            </a:r>
          </a:p>
          <a:p>
            <a:r>
              <a:rPr lang="en-US" sz="2400" b="1" dirty="0"/>
              <a:t>GOOD OR BAD CHANGE? EITHER IS STRESS.</a:t>
            </a:r>
          </a:p>
          <a:p>
            <a:r>
              <a:rPr lang="en-US" sz="2400" b="1" dirty="0"/>
              <a:t>ABLE TO BUY YOUR DREAM CAR = STRESS</a:t>
            </a:r>
          </a:p>
          <a:p>
            <a:r>
              <a:rPr lang="en-US" sz="2400" b="1" dirty="0"/>
              <a:t>BREAK YOUR LEG = STRESS</a:t>
            </a:r>
          </a:p>
          <a:p>
            <a:r>
              <a:rPr lang="en-US" sz="2400" b="1" dirty="0"/>
              <a:t>ANY CHANGE IN YOUR DAILY ROUTINE = STRESS</a:t>
            </a:r>
          </a:p>
          <a:p>
            <a:r>
              <a:rPr lang="en-US" sz="2400" b="1" dirty="0"/>
              <a:t>ANY CHANGE IN YOUR DIET OR HEALTH = STRESS</a:t>
            </a:r>
          </a:p>
          <a:p>
            <a:r>
              <a:rPr lang="en-US" sz="2400" b="1" dirty="0"/>
              <a:t>IMAGINED CHANGE (THINK A CHANGE IS COMING) = STRESS</a:t>
            </a:r>
          </a:p>
        </p:txBody>
      </p:sp>
    </p:spTree>
    <p:extLst>
      <p:ext uri="{BB962C8B-B14F-4D97-AF65-F5344CB8AC3E}">
        <p14:creationId xmlns:p14="http://schemas.microsoft.com/office/powerpoint/2010/main" val="1535413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7BC08-7CDD-59AF-3AA1-65CC23A0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Measure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FAB06-1323-8E67-9110-F4893FAA7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I am handing out a standard “Stress Scale for Adults”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THINK: If this has happened to you in the last 12 months.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Make a check mark by those that apply to you.</a:t>
            </a:r>
          </a:p>
          <a:p>
            <a:pPr>
              <a:lnSpc>
                <a:spcPct val="100000"/>
              </a:lnSpc>
            </a:pPr>
            <a:r>
              <a:rPr lang="en-US" sz="2400" b="1" u="sng" dirty="0"/>
              <a:t>When finished </a:t>
            </a:r>
            <a:r>
              <a:rPr lang="en-US" sz="2400" b="1" dirty="0"/>
              <a:t>– add up the number after each item you checked.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A total of 100 or less is </a:t>
            </a:r>
            <a:r>
              <a:rPr lang="en-US" sz="2400" b="1" u="sng" dirty="0"/>
              <a:t>NORMAL STRESS</a:t>
            </a:r>
            <a:r>
              <a:rPr lang="en-US" sz="2400" b="1" dirty="0"/>
              <a:t> in life.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A total of 150 or more indicates </a:t>
            </a:r>
            <a:r>
              <a:rPr lang="en-US" sz="2400" b="1" u="sng" dirty="0"/>
              <a:t>MODERATE STRESS</a:t>
            </a:r>
            <a:r>
              <a:rPr lang="en-US" sz="2400" b="1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Any total over 250 is </a:t>
            </a:r>
            <a:r>
              <a:rPr lang="en-US" sz="2400" b="1" u="sng" dirty="0"/>
              <a:t>EXTREME STRESS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6017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STRESS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STRESS? THE STRESS SCALE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WAYS TO REDUCE STRESS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C1A6B-B26D-1DD5-19B1-D4C012FF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Ways to Reduce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16B1-5F08-EB7B-D002-0EA6264C7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Make your life regular as clock work 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600" b="1" dirty="0"/>
              <a:t>Sleep – bedtime, wake up time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600" b="1" dirty="0"/>
              <a:t>Morning routine – dress, brush teeth, comb hair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600" b="1" dirty="0"/>
              <a:t>Eat on schedule</a:t>
            </a:r>
          </a:p>
          <a:p>
            <a:pPr marL="749808" lvl="1" indent="-457200">
              <a:buFont typeface="+mj-lt"/>
              <a:buAutoNum type="arabicPeriod"/>
            </a:pP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52855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{175233A4-90C9-47CA-9C31-13B2B2E73397}tf56160789_win32</Template>
  <TotalTime>258</TotalTime>
  <Words>706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Calibri</vt:lpstr>
      <vt:lpstr>Franklin Gothic Book</vt:lpstr>
      <vt:lpstr>Custom</vt:lpstr>
      <vt:lpstr>STRESS</vt:lpstr>
      <vt:lpstr>Stress Today</vt:lpstr>
      <vt:lpstr>Which of these is STRESS?</vt:lpstr>
      <vt:lpstr>Which of these is STRESS?</vt:lpstr>
      <vt:lpstr>To your body, mind, and health STRESS IS THE SAME AS CHANGE!</vt:lpstr>
      <vt:lpstr>Stress is Change</vt:lpstr>
      <vt:lpstr>How to Measure Stress</vt:lpstr>
      <vt:lpstr>STRESS</vt:lpstr>
      <vt:lpstr>10 Ways to Reduce Stress</vt:lpstr>
      <vt:lpstr>10 Ways to Reduce Stress</vt:lpstr>
      <vt:lpstr>10 Ways to Reduce Stress</vt:lpstr>
      <vt:lpstr>10 Ways to Reduce Stress</vt:lpstr>
      <vt:lpstr>10 Ways to Reduce Stress</vt:lpstr>
      <vt:lpstr>10 Ways to Reduce Stress</vt:lpstr>
      <vt:lpstr>10 Ways to Reduce Stress</vt:lpstr>
      <vt:lpstr>10 Ways to Reduce Stress</vt:lpstr>
      <vt:lpstr>10 Ways to Reduce Stress</vt:lpstr>
      <vt:lpstr>10 Ways to Reduce Stress</vt:lpstr>
      <vt:lpstr>What if this is   NOT ENOUGH?</vt:lpstr>
      <vt:lpstr>What else can I do?</vt:lpstr>
      <vt:lpstr>What else can I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Manly Luscombe</dc:creator>
  <cp:lastModifiedBy>Manly Luscombe</cp:lastModifiedBy>
  <cp:revision>8</cp:revision>
  <dcterms:created xsi:type="dcterms:W3CDTF">2024-11-19T18:49:05Z</dcterms:created>
  <dcterms:modified xsi:type="dcterms:W3CDTF">2024-11-25T23:53:41Z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