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3"/>
  </p:notesMasterIdLst>
  <p:sldIdLst>
    <p:sldId id="280" r:id="rId5"/>
    <p:sldId id="282" r:id="rId6"/>
    <p:sldId id="283" r:id="rId7"/>
    <p:sldId id="284" r:id="rId8"/>
    <p:sldId id="285" r:id="rId9"/>
    <p:sldId id="359" r:id="rId10"/>
    <p:sldId id="286" r:id="rId11"/>
    <p:sldId id="288" r:id="rId12"/>
    <p:sldId id="290" r:id="rId13"/>
    <p:sldId id="291" r:id="rId14"/>
    <p:sldId id="293" r:id="rId15"/>
    <p:sldId id="296" r:id="rId16"/>
    <p:sldId id="298" r:id="rId17"/>
    <p:sldId id="299" r:id="rId18"/>
    <p:sldId id="301" r:id="rId19"/>
    <p:sldId id="303" r:id="rId20"/>
    <p:sldId id="305" r:id="rId21"/>
    <p:sldId id="307" r:id="rId22"/>
    <p:sldId id="309" r:id="rId23"/>
    <p:sldId id="311" r:id="rId24"/>
    <p:sldId id="315" r:id="rId25"/>
    <p:sldId id="314" r:id="rId26"/>
    <p:sldId id="317" r:id="rId27"/>
    <p:sldId id="319" r:id="rId28"/>
    <p:sldId id="321" r:id="rId29"/>
    <p:sldId id="323" r:id="rId30"/>
    <p:sldId id="325" r:id="rId31"/>
    <p:sldId id="327" r:id="rId32"/>
    <p:sldId id="329" r:id="rId33"/>
    <p:sldId id="330" r:id="rId34"/>
    <p:sldId id="331" r:id="rId35"/>
    <p:sldId id="333" r:id="rId36"/>
    <p:sldId id="335" r:id="rId37"/>
    <p:sldId id="336" r:id="rId38"/>
    <p:sldId id="337" r:id="rId39"/>
    <p:sldId id="338" r:id="rId40"/>
    <p:sldId id="340" r:id="rId41"/>
    <p:sldId id="339"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60" r:id="rId60"/>
    <p:sldId id="361" r:id="rId61"/>
    <p:sldId id="35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9" autoAdjust="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668DB-BFE4-4883-A4D7-2E48A13947CB}"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15A68-CFDD-4ACF-91C7-CF11525E8CBE}" type="slidenum">
              <a:rPr lang="en-US" smtClean="0"/>
              <a:t>‹#›</a:t>
            </a:fld>
            <a:endParaRPr lang="en-US"/>
          </a:p>
        </p:txBody>
      </p:sp>
    </p:spTree>
    <p:extLst>
      <p:ext uri="{BB962C8B-B14F-4D97-AF65-F5344CB8AC3E}">
        <p14:creationId xmlns:p14="http://schemas.microsoft.com/office/powerpoint/2010/main" val="371662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A8B64-8B8F-2828-09E4-D6D11E637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9D5B5-1521-2543-B917-F73497450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8F941-7A5C-A929-C5B7-CD03C3B3FD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FDE45E-A991-808B-2769-EDBF5B38832D}"/>
              </a:ext>
            </a:extLst>
          </p:cNvPr>
          <p:cNvSpPr>
            <a:spLocks noGrp="1"/>
          </p:cNvSpPr>
          <p:nvPr>
            <p:ph type="sldNum" sz="quarter" idx="5"/>
          </p:nvPr>
        </p:nvSpPr>
        <p:spPr/>
        <p:txBody>
          <a:bodyPr/>
          <a:lstStyle/>
          <a:p>
            <a:fld id="{B4A15A68-CFDD-4ACF-91C7-CF11525E8CBE}" type="slidenum">
              <a:rPr lang="en-US" smtClean="0"/>
              <a:t>28</a:t>
            </a:fld>
            <a:endParaRPr lang="en-US"/>
          </a:p>
        </p:txBody>
      </p:sp>
    </p:spTree>
    <p:extLst>
      <p:ext uri="{BB962C8B-B14F-4D97-AF65-F5344CB8AC3E}">
        <p14:creationId xmlns:p14="http://schemas.microsoft.com/office/powerpoint/2010/main" val="126233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D169F-8C82-D8E3-6CEE-44541481D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58C07-84CD-AC99-7A05-DA74F6AEF2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9280FE-7884-B6A0-45C9-102774DAD5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6AB375-4F66-C239-04E6-A3F9AB3D81FE}"/>
              </a:ext>
            </a:extLst>
          </p:cNvPr>
          <p:cNvSpPr>
            <a:spLocks noGrp="1"/>
          </p:cNvSpPr>
          <p:nvPr>
            <p:ph type="sldNum" sz="quarter" idx="5"/>
          </p:nvPr>
        </p:nvSpPr>
        <p:spPr/>
        <p:txBody>
          <a:bodyPr/>
          <a:lstStyle/>
          <a:p>
            <a:fld id="{B4A15A68-CFDD-4ACF-91C7-CF11525E8CBE}" type="slidenum">
              <a:rPr lang="en-US" smtClean="0"/>
              <a:t>37</a:t>
            </a:fld>
            <a:endParaRPr lang="en-US"/>
          </a:p>
        </p:txBody>
      </p:sp>
    </p:spTree>
    <p:extLst>
      <p:ext uri="{BB962C8B-B14F-4D97-AF65-F5344CB8AC3E}">
        <p14:creationId xmlns:p14="http://schemas.microsoft.com/office/powerpoint/2010/main" val="1996588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1F3F8-CFFB-0998-4240-AC06D2267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A4E25-1B9D-264A-1873-9E63E71BC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A7D3FE-ED2D-4F99-D73F-F5DD6A9217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A46958-BC9F-683E-AC53-62BAF172B610}"/>
              </a:ext>
            </a:extLst>
          </p:cNvPr>
          <p:cNvSpPr>
            <a:spLocks noGrp="1"/>
          </p:cNvSpPr>
          <p:nvPr>
            <p:ph type="sldNum" sz="quarter" idx="5"/>
          </p:nvPr>
        </p:nvSpPr>
        <p:spPr/>
        <p:txBody>
          <a:bodyPr/>
          <a:lstStyle/>
          <a:p>
            <a:fld id="{B4A15A68-CFDD-4ACF-91C7-CF11525E8CBE}" type="slidenum">
              <a:rPr lang="en-US" smtClean="0"/>
              <a:t>38</a:t>
            </a:fld>
            <a:endParaRPr lang="en-US"/>
          </a:p>
        </p:txBody>
      </p:sp>
    </p:spTree>
    <p:extLst>
      <p:ext uri="{BB962C8B-B14F-4D97-AF65-F5344CB8AC3E}">
        <p14:creationId xmlns:p14="http://schemas.microsoft.com/office/powerpoint/2010/main" val="368308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A8D79-6228-4D54-73C7-CE2CFC001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7AAD4-0B65-FD20-4E8E-1862F9E21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7ECE4-E6AB-A990-F21A-4F4B892A29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4D140C-B304-3FC5-826F-82B9842FCD4C}"/>
              </a:ext>
            </a:extLst>
          </p:cNvPr>
          <p:cNvSpPr>
            <a:spLocks noGrp="1"/>
          </p:cNvSpPr>
          <p:nvPr>
            <p:ph type="sldNum" sz="quarter" idx="5"/>
          </p:nvPr>
        </p:nvSpPr>
        <p:spPr/>
        <p:txBody>
          <a:bodyPr/>
          <a:lstStyle/>
          <a:p>
            <a:fld id="{B4A15A68-CFDD-4ACF-91C7-CF11525E8CBE}" type="slidenum">
              <a:rPr lang="en-US" smtClean="0"/>
              <a:t>39</a:t>
            </a:fld>
            <a:endParaRPr lang="en-US"/>
          </a:p>
        </p:txBody>
      </p:sp>
    </p:spTree>
    <p:extLst>
      <p:ext uri="{BB962C8B-B14F-4D97-AF65-F5344CB8AC3E}">
        <p14:creationId xmlns:p14="http://schemas.microsoft.com/office/powerpoint/2010/main" val="3228067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AAA13-B075-0642-DAC5-03A153832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D546D-3611-B4A4-407C-BDB620DEE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8201E-C456-2733-BFAA-F0542D0FCD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AEFBF8-B904-97BD-A934-0FC51583294F}"/>
              </a:ext>
            </a:extLst>
          </p:cNvPr>
          <p:cNvSpPr>
            <a:spLocks noGrp="1"/>
          </p:cNvSpPr>
          <p:nvPr>
            <p:ph type="sldNum" sz="quarter" idx="5"/>
          </p:nvPr>
        </p:nvSpPr>
        <p:spPr/>
        <p:txBody>
          <a:bodyPr/>
          <a:lstStyle/>
          <a:p>
            <a:fld id="{B4A15A68-CFDD-4ACF-91C7-CF11525E8CBE}" type="slidenum">
              <a:rPr lang="en-US" smtClean="0"/>
              <a:t>40</a:t>
            </a:fld>
            <a:endParaRPr lang="en-US"/>
          </a:p>
        </p:txBody>
      </p:sp>
    </p:spTree>
    <p:extLst>
      <p:ext uri="{BB962C8B-B14F-4D97-AF65-F5344CB8AC3E}">
        <p14:creationId xmlns:p14="http://schemas.microsoft.com/office/powerpoint/2010/main" val="14602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4D364-8FF4-4369-327D-CDABC6251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21F20-A643-8A22-27C2-11E3CD672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EEB05-7DB4-4761-E10E-776D0E8840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ED7104-4F05-242E-63B0-4B20F09405A6}"/>
              </a:ext>
            </a:extLst>
          </p:cNvPr>
          <p:cNvSpPr>
            <a:spLocks noGrp="1"/>
          </p:cNvSpPr>
          <p:nvPr>
            <p:ph type="sldNum" sz="quarter" idx="5"/>
          </p:nvPr>
        </p:nvSpPr>
        <p:spPr/>
        <p:txBody>
          <a:bodyPr/>
          <a:lstStyle/>
          <a:p>
            <a:fld id="{B4A15A68-CFDD-4ACF-91C7-CF11525E8CBE}" type="slidenum">
              <a:rPr lang="en-US" smtClean="0"/>
              <a:t>41</a:t>
            </a:fld>
            <a:endParaRPr lang="en-US"/>
          </a:p>
        </p:txBody>
      </p:sp>
    </p:spTree>
    <p:extLst>
      <p:ext uri="{BB962C8B-B14F-4D97-AF65-F5344CB8AC3E}">
        <p14:creationId xmlns:p14="http://schemas.microsoft.com/office/powerpoint/2010/main" val="101743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F1CAC-FDC8-513A-FCAE-A216E6D5B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061B5-63B4-AC4B-DD57-3984A9C42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84B5D-3E59-5E67-42F7-93D906901D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DD7BAC-A5B1-1682-4286-47BDFD33EBEC}"/>
              </a:ext>
            </a:extLst>
          </p:cNvPr>
          <p:cNvSpPr>
            <a:spLocks noGrp="1"/>
          </p:cNvSpPr>
          <p:nvPr>
            <p:ph type="sldNum" sz="quarter" idx="5"/>
          </p:nvPr>
        </p:nvSpPr>
        <p:spPr/>
        <p:txBody>
          <a:bodyPr/>
          <a:lstStyle/>
          <a:p>
            <a:fld id="{B4A15A68-CFDD-4ACF-91C7-CF11525E8CBE}" type="slidenum">
              <a:rPr lang="en-US" smtClean="0"/>
              <a:t>42</a:t>
            </a:fld>
            <a:endParaRPr lang="en-US"/>
          </a:p>
        </p:txBody>
      </p:sp>
    </p:spTree>
    <p:extLst>
      <p:ext uri="{BB962C8B-B14F-4D97-AF65-F5344CB8AC3E}">
        <p14:creationId xmlns:p14="http://schemas.microsoft.com/office/powerpoint/2010/main" val="24183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E6B55-955A-01D3-64FC-796DF0F8E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9893F-60B5-D32E-5019-9749B9353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530A8-69D5-CAAE-BA7A-758916B8AB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E9C9BC-3F82-2032-9A04-3BAA08DC4509}"/>
              </a:ext>
            </a:extLst>
          </p:cNvPr>
          <p:cNvSpPr>
            <a:spLocks noGrp="1"/>
          </p:cNvSpPr>
          <p:nvPr>
            <p:ph type="sldNum" sz="quarter" idx="5"/>
          </p:nvPr>
        </p:nvSpPr>
        <p:spPr/>
        <p:txBody>
          <a:bodyPr/>
          <a:lstStyle/>
          <a:p>
            <a:fld id="{B4A15A68-CFDD-4ACF-91C7-CF11525E8CBE}" type="slidenum">
              <a:rPr lang="en-US" smtClean="0"/>
              <a:t>43</a:t>
            </a:fld>
            <a:endParaRPr lang="en-US"/>
          </a:p>
        </p:txBody>
      </p:sp>
    </p:spTree>
    <p:extLst>
      <p:ext uri="{BB962C8B-B14F-4D97-AF65-F5344CB8AC3E}">
        <p14:creationId xmlns:p14="http://schemas.microsoft.com/office/powerpoint/2010/main" val="3371702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2A414-202C-25E7-68F4-228267E14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2D285-4488-91CF-1364-47503690B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CC80C-5EE3-FB02-8B3A-253D26FC49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555F84-2FBD-F35F-AD91-D4F0433EBB29}"/>
              </a:ext>
            </a:extLst>
          </p:cNvPr>
          <p:cNvSpPr>
            <a:spLocks noGrp="1"/>
          </p:cNvSpPr>
          <p:nvPr>
            <p:ph type="sldNum" sz="quarter" idx="5"/>
          </p:nvPr>
        </p:nvSpPr>
        <p:spPr/>
        <p:txBody>
          <a:bodyPr/>
          <a:lstStyle/>
          <a:p>
            <a:fld id="{B4A15A68-CFDD-4ACF-91C7-CF11525E8CBE}" type="slidenum">
              <a:rPr lang="en-US" smtClean="0"/>
              <a:t>44</a:t>
            </a:fld>
            <a:endParaRPr lang="en-US"/>
          </a:p>
        </p:txBody>
      </p:sp>
    </p:spTree>
    <p:extLst>
      <p:ext uri="{BB962C8B-B14F-4D97-AF65-F5344CB8AC3E}">
        <p14:creationId xmlns:p14="http://schemas.microsoft.com/office/powerpoint/2010/main" val="2116062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70E10-0785-76EB-973E-D33AE9A4D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ABE93-B97E-E0E7-939C-FBC9A3EEA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682EF-C577-527B-5E8F-9D429C8E7A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6D605D-BC6B-BC31-FDED-7C5A3C4701CA}"/>
              </a:ext>
            </a:extLst>
          </p:cNvPr>
          <p:cNvSpPr>
            <a:spLocks noGrp="1"/>
          </p:cNvSpPr>
          <p:nvPr>
            <p:ph type="sldNum" sz="quarter" idx="5"/>
          </p:nvPr>
        </p:nvSpPr>
        <p:spPr/>
        <p:txBody>
          <a:bodyPr/>
          <a:lstStyle/>
          <a:p>
            <a:fld id="{B4A15A68-CFDD-4ACF-91C7-CF11525E8CBE}" type="slidenum">
              <a:rPr lang="en-US" smtClean="0"/>
              <a:t>45</a:t>
            </a:fld>
            <a:endParaRPr lang="en-US"/>
          </a:p>
        </p:txBody>
      </p:sp>
    </p:spTree>
    <p:extLst>
      <p:ext uri="{BB962C8B-B14F-4D97-AF65-F5344CB8AC3E}">
        <p14:creationId xmlns:p14="http://schemas.microsoft.com/office/powerpoint/2010/main" val="910087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9D9D9-7D27-9839-CEDE-50FA9E709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9E8DF-9B75-2320-D41C-1C9D786A9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A8112-94C2-0B0C-656D-00C2CA18DB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F6311A-41C2-637D-F2FF-F0317BB5F930}"/>
              </a:ext>
            </a:extLst>
          </p:cNvPr>
          <p:cNvSpPr>
            <a:spLocks noGrp="1"/>
          </p:cNvSpPr>
          <p:nvPr>
            <p:ph type="sldNum" sz="quarter" idx="5"/>
          </p:nvPr>
        </p:nvSpPr>
        <p:spPr/>
        <p:txBody>
          <a:bodyPr/>
          <a:lstStyle/>
          <a:p>
            <a:fld id="{B4A15A68-CFDD-4ACF-91C7-CF11525E8CBE}" type="slidenum">
              <a:rPr lang="en-US" smtClean="0"/>
              <a:t>46</a:t>
            </a:fld>
            <a:endParaRPr lang="en-US"/>
          </a:p>
        </p:txBody>
      </p:sp>
    </p:spTree>
    <p:extLst>
      <p:ext uri="{BB962C8B-B14F-4D97-AF65-F5344CB8AC3E}">
        <p14:creationId xmlns:p14="http://schemas.microsoft.com/office/powerpoint/2010/main" val="140650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F2B76-8FD6-2032-FA94-CDF2B5DFE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C1F2E-F470-5AAB-EC8B-052F3DAF7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7ED43-187F-2447-375E-7C2267BA00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48417D-49CF-D5CF-8999-2AB73ED31104}"/>
              </a:ext>
            </a:extLst>
          </p:cNvPr>
          <p:cNvSpPr>
            <a:spLocks noGrp="1"/>
          </p:cNvSpPr>
          <p:nvPr>
            <p:ph type="sldNum" sz="quarter" idx="5"/>
          </p:nvPr>
        </p:nvSpPr>
        <p:spPr/>
        <p:txBody>
          <a:bodyPr/>
          <a:lstStyle/>
          <a:p>
            <a:fld id="{B4A15A68-CFDD-4ACF-91C7-CF11525E8CBE}" type="slidenum">
              <a:rPr lang="en-US" smtClean="0"/>
              <a:t>29</a:t>
            </a:fld>
            <a:endParaRPr lang="en-US"/>
          </a:p>
        </p:txBody>
      </p:sp>
    </p:spTree>
    <p:extLst>
      <p:ext uri="{BB962C8B-B14F-4D97-AF65-F5344CB8AC3E}">
        <p14:creationId xmlns:p14="http://schemas.microsoft.com/office/powerpoint/2010/main" val="2478015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A08F2-EB82-96DE-0FF3-A1246D323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EC157-71A8-DCAF-9DB4-B6F206D12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68ED0-E983-A266-ADF7-E5012FCE0C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D90B55-886C-5814-EC07-C60526AF9A15}"/>
              </a:ext>
            </a:extLst>
          </p:cNvPr>
          <p:cNvSpPr>
            <a:spLocks noGrp="1"/>
          </p:cNvSpPr>
          <p:nvPr>
            <p:ph type="sldNum" sz="quarter" idx="5"/>
          </p:nvPr>
        </p:nvSpPr>
        <p:spPr/>
        <p:txBody>
          <a:bodyPr/>
          <a:lstStyle/>
          <a:p>
            <a:fld id="{B4A15A68-CFDD-4ACF-91C7-CF11525E8CBE}" type="slidenum">
              <a:rPr lang="en-US" smtClean="0"/>
              <a:t>47</a:t>
            </a:fld>
            <a:endParaRPr lang="en-US"/>
          </a:p>
        </p:txBody>
      </p:sp>
    </p:spTree>
    <p:extLst>
      <p:ext uri="{BB962C8B-B14F-4D97-AF65-F5344CB8AC3E}">
        <p14:creationId xmlns:p14="http://schemas.microsoft.com/office/powerpoint/2010/main" val="4094144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672A8-7831-5349-639A-F322482B0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46064-B793-8F0D-D0A3-25790CF9C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D4363-701A-0F3C-9FED-EC16A9F866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9024DC-FFA0-20FC-7DB3-91694A5055CD}"/>
              </a:ext>
            </a:extLst>
          </p:cNvPr>
          <p:cNvSpPr>
            <a:spLocks noGrp="1"/>
          </p:cNvSpPr>
          <p:nvPr>
            <p:ph type="sldNum" sz="quarter" idx="5"/>
          </p:nvPr>
        </p:nvSpPr>
        <p:spPr/>
        <p:txBody>
          <a:bodyPr/>
          <a:lstStyle/>
          <a:p>
            <a:fld id="{B4A15A68-CFDD-4ACF-91C7-CF11525E8CBE}" type="slidenum">
              <a:rPr lang="en-US" smtClean="0"/>
              <a:t>48</a:t>
            </a:fld>
            <a:endParaRPr lang="en-US"/>
          </a:p>
        </p:txBody>
      </p:sp>
    </p:spTree>
    <p:extLst>
      <p:ext uri="{BB962C8B-B14F-4D97-AF65-F5344CB8AC3E}">
        <p14:creationId xmlns:p14="http://schemas.microsoft.com/office/powerpoint/2010/main" val="1568967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8F56A-E69F-198C-6A43-899D66C9B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5D8C8-667D-0AA7-AB58-5F02B0D4A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6FB99-FF25-A0E3-ED51-A17CFA9AD9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35D6D3-965E-8C5A-DCFE-3BB550E97EA7}"/>
              </a:ext>
            </a:extLst>
          </p:cNvPr>
          <p:cNvSpPr>
            <a:spLocks noGrp="1"/>
          </p:cNvSpPr>
          <p:nvPr>
            <p:ph type="sldNum" sz="quarter" idx="5"/>
          </p:nvPr>
        </p:nvSpPr>
        <p:spPr/>
        <p:txBody>
          <a:bodyPr/>
          <a:lstStyle/>
          <a:p>
            <a:fld id="{B4A15A68-CFDD-4ACF-91C7-CF11525E8CBE}" type="slidenum">
              <a:rPr lang="en-US" smtClean="0"/>
              <a:t>49</a:t>
            </a:fld>
            <a:endParaRPr lang="en-US"/>
          </a:p>
        </p:txBody>
      </p:sp>
    </p:spTree>
    <p:extLst>
      <p:ext uri="{BB962C8B-B14F-4D97-AF65-F5344CB8AC3E}">
        <p14:creationId xmlns:p14="http://schemas.microsoft.com/office/powerpoint/2010/main" val="1281088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034CA-7430-589A-2385-467726B5E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1E11E-9570-A9CC-7173-554D0A57F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59347-62D3-C1CA-1FCF-13D4D10DE6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4F0F87-5750-E499-1F99-CFED50D0B9E9}"/>
              </a:ext>
            </a:extLst>
          </p:cNvPr>
          <p:cNvSpPr>
            <a:spLocks noGrp="1"/>
          </p:cNvSpPr>
          <p:nvPr>
            <p:ph type="sldNum" sz="quarter" idx="5"/>
          </p:nvPr>
        </p:nvSpPr>
        <p:spPr/>
        <p:txBody>
          <a:bodyPr/>
          <a:lstStyle/>
          <a:p>
            <a:fld id="{B4A15A68-CFDD-4ACF-91C7-CF11525E8CBE}" type="slidenum">
              <a:rPr lang="en-US" smtClean="0"/>
              <a:t>50</a:t>
            </a:fld>
            <a:endParaRPr lang="en-US"/>
          </a:p>
        </p:txBody>
      </p:sp>
    </p:spTree>
    <p:extLst>
      <p:ext uri="{BB962C8B-B14F-4D97-AF65-F5344CB8AC3E}">
        <p14:creationId xmlns:p14="http://schemas.microsoft.com/office/powerpoint/2010/main" val="3409873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5F67B-047C-2D2D-F745-42E4DAF5B0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0B254-95A5-3D58-2BDA-D1C8430B0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AAC17-A03E-65CC-BD72-EFE3FFF739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4698B7-929F-96DD-6A54-C3EAF66404E1}"/>
              </a:ext>
            </a:extLst>
          </p:cNvPr>
          <p:cNvSpPr>
            <a:spLocks noGrp="1"/>
          </p:cNvSpPr>
          <p:nvPr>
            <p:ph type="sldNum" sz="quarter" idx="5"/>
          </p:nvPr>
        </p:nvSpPr>
        <p:spPr/>
        <p:txBody>
          <a:bodyPr/>
          <a:lstStyle/>
          <a:p>
            <a:fld id="{B4A15A68-CFDD-4ACF-91C7-CF11525E8CBE}" type="slidenum">
              <a:rPr lang="en-US" smtClean="0"/>
              <a:t>51</a:t>
            </a:fld>
            <a:endParaRPr lang="en-US"/>
          </a:p>
        </p:txBody>
      </p:sp>
    </p:spTree>
    <p:extLst>
      <p:ext uri="{BB962C8B-B14F-4D97-AF65-F5344CB8AC3E}">
        <p14:creationId xmlns:p14="http://schemas.microsoft.com/office/powerpoint/2010/main" val="2069793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5BF4F-F860-BAF1-EE4B-6CCF81F9D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466C6-CDD0-D159-5469-AE18E179A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D58EF-9B2C-E281-5332-851310C7E6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3F1329-F026-FBDE-B53A-1C53B3ECD9ED}"/>
              </a:ext>
            </a:extLst>
          </p:cNvPr>
          <p:cNvSpPr>
            <a:spLocks noGrp="1"/>
          </p:cNvSpPr>
          <p:nvPr>
            <p:ph type="sldNum" sz="quarter" idx="5"/>
          </p:nvPr>
        </p:nvSpPr>
        <p:spPr/>
        <p:txBody>
          <a:bodyPr/>
          <a:lstStyle/>
          <a:p>
            <a:fld id="{B4A15A68-CFDD-4ACF-91C7-CF11525E8CBE}" type="slidenum">
              <a:rPr lang="en-US" smtClean="0"/>
              <a:t>52</a:t>
            </a:fld>
            <a:endParaRPr lang="en-US"/>
          </a:p>
        </p:txBody>
      </p:sp>
    </p:spTree>
    <p:extLst>
      <p:ext uri="{BB962C8B-B14F-4D97-AF65-F5344CB8AC3E}">
        <p14:creationId xmlns:p14="http://schemas.microsoft.com/office/powerpoint/2010/main" val="1093535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0A32E-41EA-433E-51C7-18794EF51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37D4B-F59E-B5F3-DD37-04F4260B3A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7EE3A-8BA3-81C5-9BEF-5211634672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A07020-33EF-3928-3B41-8889B926A408}"/>
              </a:ext>
            </a:extLst>
          </p:cNvPr>
          <p:cNvSpPr>
            <a:spLocks noGrp="1"/>
          </p:cNvSpPr>
          <p:nvPr>
            <p:ph type="sldNum" sz="quarter" idx="5"/>
          </p:nvPr>
        </p:nvSpPr>
        <p:spPr/>
        <p:txBody>
          <a:bodyPr/>
          <a:lstStyle/>
          <a:p>
            <a:fld id="{B4A15A68-CFDD-4ACF-91C7-CF11525E8CBE}" type="slidenum">
              <a:rPr lang="en-US" smtClean="0"/>
              <a:t>53</a:t>
            </a:fld>
            <a:endParaRPr lang="en-US"/>
          </a:p>
        </p:txBody>
      </p:sp>
    </p:spTree>
    <p:extLst>
      <p:ext uri="{BB962C8B-B14F-4D97-AF65-F5344CB8AC3E}">
        <p14:creationId xmlns:p14="http://schemas.microsoft.com/office/powerpoint/2010/main" val="635633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F9A6B-B2E9-974E-2AA8-1909EB286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F0606-0880-5BF7-322D-ADE320611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6E34F-27EE-4FF9-3D6E-39BB68CE06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5D0E83-1531-CD6E-C0C2-6FBBDE9C85A8}"/>
              </a:ext>
            </a:extLst>
          </p:cNvPr>
          <p:cNvSpPr>
            <a:spLocks noGrp="1"/>
          </p:cNvSpPr>
          <p:nvPr>
            <p:ph type="sldNum" sz="quarter" idx="5"/>
          </p:nvPr>
        </p:nvSpPr>
        <p:spPr/>
        <p:txBody>
          <a:bodyPr/>
          <a:lstStyle/>
          <a:p>
            <a:fld id="{B4A15A68-CFDD-4ACF-91C7-CF11525E8CBE}" type="slidenum">
              <a:rPr lang="en-US" smtClean="0"/>
              <a:t>54</a:t>
            </a:fld>
            <a:endParaRPr lang="en-US"/>
          </a:p>
        </p:txBody>
      </p:sp>
    </p:spTree>
    <p:extLst>
      <p:ext uri="{BB962C8B-B14F-4D97-AF65-F5344CB8AC3E}">
        <p14:creationId xmlns:p14="http://schemas.microsoft.com/office/powerpoint/2010/main" val="386702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F0F1-F942-2B0B-F9CA-2D926A49A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34341-FC44-6E55-56DC-59643E56A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33076-4151-65B2-E29B-D10ADCFA47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A274D9-1469-ACC8-D5C8-7CE46BEA9721}"/>
              </a:ext>
            </a:extLst>
          </p:cNvPr>
          <p:cNvSpPr>
            <a:spLocks noGrp="1"/>
          </p:cNvSpPr>
          <p:nvPr>
            <p:ph type="sldNum" sz="quarter" idx="5"/>
          </p:nvPr>
        </p:nvSpPr>
        <p:spPr/>
        <p:txBody>
          <a:bodyPr/>
          <a:lstStyle/>
          <a:p>
            <a:fld id="{B4A15A68-CFDD-4ACF-91C7-CF11525E8CBE}" type="slidenum">
              <a:rPr lang="en-US" smtClean="0"/>
              <a:t>55</a:t>
            </a:fld>
            <a:endParaRPr lang="en-US"/>
          </a:p>
        </p:txBody>
      </p:sp>
    </p:spTree>
    <p:extLst>
      <p:ext uri="{BB962C8B-B14F-4D97-AF65-F5344CB8AC3E}">
        <p14:creationId xmlns:p14="http://schemas.microsoft.com/office/powerpoint/2010/main" val="743550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25E4C-2BF1-7FED-D567-6805A344D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8E067-9DE2-204D-4BD3-E57A832FE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65E9D-B18D-BDA7-94CA-E1245AABEC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E9E781-9C69-0EFE-AA94-5F850B16030D}"/>
              </a:ext>
            </a:extLst>
          </p:cNvPr>
          <p:cNvSpPr>
            <a:spLocks noGrp="1"/>
          </p:cNvSpPr>
          <p:nvPr>
            <p:ph type="sldNum" sz="quarter" idx="5"/>
          </p:nvPr>
        </p:nvSpPr>
        <p:spPr/>
        <p:txBody>
          <a:bodyPr/>
          <a:lstStyle/>
          <a:p>
            <a:fld id="{B4A15A68-CFDD-4ACF-91C7-CF11525E8CBE}" type="slidenum">
              <a:rPr lang="en-US" smtClean="0"/>
              <a:t>56</a:t>
            </a:fld>
            <a:endParaRPr lang="en-US"/>
          </a:p>
        </p:txBody>
      </p:sp>
    </p:spTree>
    <p:extLst>
      <p:ext uri="{BB962C8B-B14F-4D97-AF65-F5344CB8AC3E}">
        <p14:creationId xmlns:p14="http://schemas.microsoft.com/office/powerpoint/2010/main" val="263077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0DB91-7615-0939-62EE-452507EA1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8F208-A4BD-94BF-3C39-23F9B2825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B4904-6EFD-CE9C-A7CD-924106F24D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28BD1F-DFEE-F385-C58A-F99F4EDE2D23}"/>
              </a:ext>
            </a:extLst>
          </p:cNvPr>
          <p:cNvSpPr>
            <a:spLocks noGrp="1"/>
          </p:cNvSpPr>
          <p:nvPr>
            <p:ph type="sldNum" sz="quarter" idx="5"/>
          </p:nvPr>
        </p:nvSpPr>
        <p:spPr/>
        <p:txBody>
          <a:bodyPr/>
          <a:lstStyle/>
          <a:p>
            <a:fld id="{B4A15A68-CFDD-4ACF-91C7-CF11525E8CBE}" type="slidenum">
              <a:rPr lang="en-US" smtClean="0"/>
              <a:t>30</a:t>
            </a:fld>
            <a:endParaRPr lang="en-US"/>
          </a:p>
        </p:txBody>
      </p:sp>
    </p:spTree>
    <p:extLst>
      <p:ext uri="{BB962C8B-B14F-4D97-AF65-F5344CB8AC3E}">
        <p14:creationId xmlns:p14="http://schemas.microsoft.com/office/powerpoint/2010/main" val="54389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C3A04-07A4-A4E3-89E9-9726D268D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551AC-7739-7BBC-0EB5-E62DCE7FF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24137-0E6E-499B-E910-B64ACA11B5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526946-3850-78BB-C579-9B375BE1B3F2}"/>
              </a:ext>
            </a:extLst>
          </p:cNvPr>
          <p:cNvSpPr>
            <a:spLocks noGrp="1"/>
          </p:cNvSpPr>
          <p:nvPr>
            <p:ph type="sldNum" sz="quarter" idx="5"/>
          </p:nvPr>
        </p:nvSpPr>
        <p:spPr/>
        <p:txBody>
          <a:bodyPr/>
          <a:lstStyle/>
          <a:p>
            <a:fld id="{B4A15A68-CFDD-4ACF-91C7-CF11525E8CBE}" type="slidenum">
              <a:rPr lang="en-US" smtClean="0"/>
              <a:t>57</a:t>
            </a:fld>
            <a:endParaRPr lang="en-US"/>
          </a:p>
        </p:txBody>
      </p:sp>
    </p:spTree>
    <p:extLst>
      <p:ext uri="{BB962C8B-B14F-4D97-AF65-F5344CB8AC3E}">
        <p14:creationId xmlns:p14="http://schemas.microsoft.com/office/powerpoint/2010/main" val="2702497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51802-14F4-8B1F-9FA3-96A863214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D545C-BD41-0675-97B4-A25FA97B4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D10C7-DDA6-7887-7346-6C60FA627F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74A8B4-DE9D-6AFD-A850-788A38A28D7B}"/>
              </a:ext>
            </a:extLst>
          </p:cNvPr>
          <p:cNvSpPr>
            <a:spLocks noGrp="1"/>
          </p:cNvSpPr>
          <p:nvPr>
            <p:ph type="sldNum" sz="quarter" idx="5"/>
          </p:nvPr>
        </p:nvSpPr>
        <p:spPr/>
        <p:txBody>
          <a:bodyPr/>
          <a:lstStyle/>
          <a:p>
            <a:fld id="{B4A15A68-CFDD-4ACF-91C7-CF11525E8CBE}" type="slidenum">
              <a:rPr lang="en-US" smtClean="0"/>
              <a:t>58</a:t>
            </a:fld>
            <a:endParaRPr lang="en-US"/>
          </a:p>
        </p:txBody>
      </p:sp>
    </p:spTree>
    <p:extLst>
      <p:ext uri="{BB962C8B-B14F-4D97-AF65-F5344CB8AC3E}">
        <p14:creationId xmlns:p14="http://schemas.microsoft.com/office/powerpoint/2010/main" val="369475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C18AB-1271-21BF-DC2F-7EB83E753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F964A-DF48-A84C-DEF3-599D188655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80ADD-424B-7A37-6C5B-1F4BF3AFEB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92E1CE-F495-B4C9-F373-4144ED682DAD}"/>
              </a:ext>
            </a:extLst>
          </p:cNvPr>
          <p:cNvSpPr>
            <a:spLocks noGrp="1"/>
          </p:cNvSpPr>
          <p:nvPr>
            <p:ph type="sldNum" sz="quarter" idx="5"/>
          </p:nvPr>
        </p:nvSpPr>
        <p:spPr/>
        <p:txBody>
          <a:bodyPr/>
          <a:lstStyle/>
          <a:p>
            <a:fld id="{B4A15A68-CFDD-4ACF-91C7-CF11525E8CBE}" type="slidenum">
              <a:rPr lang="en-US" smtClean="0"/>
              <a:t>31</a:t>
            </a:fld>
            <a:endParaRPr lang="en-US"/>
          </a:p>
        </p:txBody>
      </p:sp>
    </p:spTree>
    <p:extLst>
      <p:ext uri="{BB962C8B-B14F-4D97-AF65-F5344CB8AC3E}">
        <p14:creationId xmlns:p14="http://schemas.microsoft.com/office/powerpoint/2010/main" val="308665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888D-0B84-B6E7-478B-F94148FC8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1DF6B-E51B-C85E-D695-3BAAC2362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FB3D9-7BDB-31A7-5A3E-47E633CAEF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F58FAB-F7F7-4830-CFD2-AA63A0AE66C4}"/>
              </a:ext>
            </a:extLst>
          </p:cNvPr>
          <p:cNvSpPr>
            <a:spLocks noGrp="1"/>
          </p:cNvSpPr>
          <p:nvPr>
            <p:ph type="sldNum" sz="quarter" idx="5"/>
          </p:nvPr>
        </p:nvSpPr>
        <p:spPr/>
        <p:txBody>
          <a:bodyPr/>
          <a:lstStyle/>
          <a:p>
            <a:fld id="{B4A15A68-CFDD-4ACF-91C7-CF11525E8CBE}" type="slidenum">
              <a:rPr lang="en-US" smtClean="0"/>
              <a:t>32</a:t>
            </a:fld>
            <a:endParaRPr lang="en-US"/>
          </a:p>
        </p:txBody>
      </p:sp>
    </p:spTree>
    <p:extLst>
      <p:ext uri="{BB962C8B-B14F-4D97-AF65-F5344CB8AC3E}">
        <p14:creationId xmlns:p14="http://schemas.microsoft.com/office/powerpoint/2010/main" val="375488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3BEAB-796C-0BB7-6B98-ED24BB8DB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408B7-90A0-7E39-2957-BBECF1A2D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276BA7-D3D5-D00D-C3C6-047BD90D8B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B71741-EC8D-0C2A-54F8-54150E325A48}"/>
              </a:ext>
            </a:extLst>
          </p:cNvPr>
          <p:cNvSpPr>
            <a:spLocks noGrp="1"/>
          </p:cNvSpPr>
          <p:nvPr>
            <p:ph type="sldNum" sz="quarter" idx="5"/>
          </p:nvPr>
        </p:nvSpPr>
        <p:spPr/>
        <p:txBody>
          <a:bodyPr/>
          <a:lstStyle/>
          <a:p>
            <a:fld id="{B4A15A68-CFDD-4ACF-91C7-CF11525E8CBE}" type="slidenum">
              <a:rPr lang="en-US" smtClean="0"/>
              <a:t>33</a:t>
            </a:fld>
            <a:endParaRPr lang="en-US"/>
          </a:p>
        </p:txBody>
      </p:sp>
    </p:spTree>
    <p:extLst>
      <p:ext uri="{BB962C8B-B14F-4D97-AF65-F5344CB8AC3E}">
        <p14:creationId xmlns:p14="http://schemas.microsoft.com/office/powerpoint/2010/main" val="164929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EA424-96E8-5BCE-A4FB-B0DA62BE5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6F153-4C0B-EC39-F181-3C4C3BE45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34F87-A0D9-0C85-458C-AE44B03CC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5350BA-25AF-5A26-D034-477E7C92945A}"/>
              </a:ext>
            </a:extLst>
          </p:cNvPr>
          <p:cNvSpPr>
            <a:spLocks noGrp="1"/>
          </p:cNvSpPr>
          <p:nvPr>
            <p:ph type="sldNum" sz="quarter" idx="5"/>
          </p:nvPr>
        </p:nvSpPr>
        <p:spPr/>
        <p:txBody>
          <a:bodyPr/>
          <a:lstStyle/>
          <a:p>
            <a:fld id="{B4A15A68-CFDD-4ACF-91C7-CF11525E8CBE}" type="slidenum">
              <a:rPr lang="en-US" smtClean="0"/>
              <a:t>34</a:t>
            </a:fld>
            <a:endParaRPr lang="en-US"/>
          </a:p>
        </p:txBody>
      </p:sp>
    </p:spTree>
    <p:extLst>
      <p:ext uri="{BB962C8B-B14F-4D97-AF65-F5344CB8AC3E}">
        <p14:creationId xmlns:p14="http://schemas.microsoft.com/office/powerpoint/2010/main" val="373688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84D9B-7BD4-A5DF-442C-DD8C3BDF3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7998A-2698-750C-8EEE-606BC16B4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BB062-FC85-9FBC-FE51-63836CB589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C6EB5B-7A9A-7699-FB26-BB51EDEAB255}"/>
              </a:ext>
            </a:extLst>
          </p:cNvPr>
          <p:cNvSpPr>
            <a:spLocks noGrp="1"/>
          </p:cNvSpPr>
          <p:nvPr>
            <p:ph type="sldNum" sz="quarter" idx="5"/>
          </p:nvPr>
        </p:nvSpPr>
        <p:spPr/>
        <p:txBody>
          <a:bodyPr/>
          <a:lstStyle/>
          <a:p>
            <a:fld id="{B4A15A68-CFDD-4ACF-91C7-CF11525E8CBE}" type="slidenum">
              <a:rPr lang="en-US" smtClean="0"/>
              <a:t>35</a:t>
            </a:fld>
            <a:endParaRPr lang="en-US"/>
          </a:p>
        </p:txBody>
      </p:sp>
    </p:spTree>
    <p:extLst>
      <p:ext uri="{BB962C8B-B14F-4D97-AF65-F5344CB8AC3E}">
        <p14:creationId xmlns:p14="http://schemas.microsoft.com/office/powerpoint/2010/main" val="1688793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DF8CC-3123-A44F-712D-A3EE2AFBD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A161F-151F-9C3D-8C0F-B78D5E812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F9469-11F8-F2D4-EAF4-F60EBE1F00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993783-90E9-D599-9899-B7CCAFA1733A}"/>
              </a:ext>
            </a:extLst>
          </p:cNvPr>
          <p:cNvSpPr>
            <a:spLocks noGrp="1"/>
          </p:cNvSpPr>
          <p:nvPr>
            <p:ph type="sldNum" sz="quarter" idx="5"/>
          </p:nvPr>
        </p:nvSpPr>
        <p:spPr/>
        <p:txBody>
          <a:bodyPr/>
          <a:lstStyle/>
          <a:p>
            <a:fld id="{B4A15A68-CFDD-4ACF-91C7-CF11525E8CBE}" type="slidenum">
              <a:rPr lang="en-US" smtClean="0"/>
              <a:t>36</a:t>
            </a:fld>
            <a:endParaRPr lang="en-US"/>
          </a:p>
        </p:txBody>
      </p:sp>
    </p:spTree>
    <p:extLst>
      <p:ext uri="{BB962C8B-B14F-4D97-AF65-F5344CB8AC3E}">
        <p14:creationId xmlns:p14="http://schemas.microsoft.com/office/powerpoint/2010/main" val="2189118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transition spd="slow">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transition spd="slow">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transition spd="slow">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1/8/2025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1/8/2025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p:push dir="r"/>
  </p:transition>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Probability – Prophecies of Christ</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solidFill>
                  <a:srgbClr val="5792BA"/>
                </a:solidFill>
              </a:rPr>
              <a:t>Could any other person fulfill them?</a:t>
            </a:r>
          </a:p>
        </p:txBody>
      </p:sp>
    </p:spTree>
    <p:extLst>
      <p:ext uri="{BB962C8B-B14F-4D97-AF65-F5344CB8AC3E}">
        <p14:creationId xmlns:p14="http://schemas.microsoft.com/office/powerpoint/2010/main" val="1583120128"/>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7509A-6A1C-192F-E17E-FDA87F731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7FA02-87B2-7C5F-B1CE-2E7947FE6BA6}"/>
              </a:ext>
            </a:extLst>
          </p:cNvPr>
          <p:cNvSpPr>
            <a:spLocks noGrp="1"/>
          </p:cNvSpPr>
          <p:nvPr>
            <p:ph type="title"/>
          </p:nvPr>
        </p:nvSpPr>
        <p:spPr/>
        <p:txBody>
          <a:bodyPr/>
          <a:lstStyle/>
          <a:p>
            <a:r>
              <a:rPr lang="en-US" dirty="0"/>
              <a:t>2) Born in Bethlehem</a:t>
            </a:r>
          </a:p>
        </p:txBody>
      </p:sp>
      <p:sp>
        <p:nvSpPr>
          <p:cNvPr id="3" name="Content Placeholder 2">
            <a:extLst>
              <a:ext uri="{FF2B5EF4-FFF2-40B4-BE49-F238E27FC236}">
                <a16:creationId xmlns:a16="http://schemas.microsoft.com/office/drawing/2014/main" id="{24C39F2A-1D41-9C3D-BF60-E6ED388EBB89}"/>
              </a:ext>
            </a:extLst>
          </p:cNvPr>
          <p:cNvSpPr>
            <a:spLocks noGrp="1"/>
          </p:cNvSpPr>
          <p:nvPr>
            <p:ph sz="half" idx="1"/>
          </p:nvPr>
        </p:nvSpPr>
        <p:spPr/>
        <p:txBody>
          <a:bodyPr>
            <a:normAutofit fontScale="85000" lnSpcReduction="20000"/>
          </a:bodyPr>
          <a:lstStyle/>
          <a:p>
            <a:r>
              <a:rPr lang="en-US" sz="1800" i="0" u="none" strike="noStrike" baseline="0" dirty="0">
                <a:solidFill>
                  <a:schemeClr val="tx1"/>
                </a:solidFill>
                <a:effectLst/>
                <a:latin typeface="Verdana" panose="020B0604030504040204" pitchFamily="34" charset="0"/>
              </a:rPr>
              <a:t>(Mic 5:2)  "But you, Bethlehem Ephrathah, </a:t>
            </a:r>
            <a:r>
              <a:rPr lang="en-US" sz="1800" i="1" u="none" strike="noStrike" baseline="0" dirty="0">
                <a:solidFill>
                  <a:schemeClr val="tx1"/>
                </a:solidFill>
                <a:effectLst/>
                <a:latin typeface="Verdana" panose="020B0604030504040204" pitchFamily="34" charset="0"/>
              </a:rPr>
              <a:t>Though</a:t>
            </a:r>
            <a:r>
              <a:rPr lang="en-US" sz="1800" i="0" u="none" strike="noStrike" baseline="0" dirty="0">
                <a:solidFill>
                  <a:schemeClr val="tx1"/>
                </a:solidFill>
                <a:effectLst/>
                <a:latin typeface="Verdana" panose="020B0604030504040204" pitchFamily="34" charset="0"/>
              </a:rPr>
              <a:t> you are little among the thousands of Judah, </a:t>
            </a:r>
            <a:r>
              <a:rPr lang="en-US" sz="1800" i="1" u="none" strike="noStrike" baseline="0" dirty="0">
                <a:solidFill>
                  <a:schemeClr val="tx1"/>
                </a:solidFill>
                <a:effectLst/>
                <a:latin typeface="Verdana" panose="020B0604030504040204" pitchFamily="34" charset="0"/>
              </a:rPr>
              <a:t>Yet</a:t>
            </a:r>
            <a:r>
              <a:rPr lang="en-US" sz="1800" i="0" u="none" strike="noStrike" baseline="0" dirty="0">
                <a:solidFill>
                  <a:schemeClr val="tx1"/>
                </a:solidFill>
                <a:effectLst/>
                <a:latin typeface="Verdana" panose="020B0604030504040204" pitchFamily="34" charset="0"/>
              </a:rPr>
              <a:t> out of you shall come forth to Me The One to be Ruler in Israel, Whose goings forth </a:t>
            </a:r>
            <a:r>
              <a:rPr lang="en-US" sz="1800" i="1" u="none" strike="noStrike" baseline="0" dirty="0">
                <a:solidFill>
                  <a:schemeClr val="tx1"/>
                </a:solidFill>
                <a:effectLst/>
                <a:latin typeface="Verdana" panose="020B0604030504040204" pitchFamily="34" charset="0"/>
              </a:rPr>
              <a:t>are</a:t>
            </a:r>
            <a:r>
              <a:rPr lang="en-US" sz="1800" i="0" u="none" strike="noStrike" baseline="0" dirty="0">
                <a:solidFill>
                  <a:schemeClr val="tx1"/>
                </a:solidFill>
                <a:effectLst/>
                <a:latin typeface="Verdana" panose="020B0604030504040204" pitchFamily="34" charset="0"/>
              </a:rPr>
              <a:t> from of old, From everlasting."</a:t>
            </a:r>
          </a:p>
        </p:txBody>
      </p:sp>
      <p:sp>
        <p:nvSpPr>
          <p:cNvPr id="4" name="Content Placeholder 3">
            <a:extLst>
              <a:ext uri="{FF2B5EF4-FFF2-40B4-BE49-F238E27FC236}">
                <a16:creationId xmlns:a16="http://schemas.microsoft.com/office/drawing/2014/main" id="{BBBD8907-92AD-C2BA-5786-EC198BE6600E}"/>
              </a:ext>
            </a:extLst>
          </p:cNvPr>
          <p:cNvSpPr>
            <a:spLocks noGrp="1"/>
          </p:cNvSpPr>
          <p:nvPr>
            <p:ph sz="half" idx="2"/>
          </p:nvPr>
        </p:nvSpPr>
        <p:spPr/>
        <p:txBody>
          <a:bodyPr>
            <a:normAutofit fontScale="85000" lnSpcReduction="20000"/>
          </a:bodyPr>
          <a:lstStyle/>
          <a:p>
            <a:pPr marR="0" algn="l" rtl="0"/>
            <a:r>
              <a:rPr lang="en-US" sz="1800" b="0" i="0" u="none" strike="noStrike" baseline="0" dirty="0">
                <a:solidFill>
                  <a:schemeClr val="tx1"/>
                </a:solidFill>
                <a:latin typeface="Verdana" panose="020B0604030504040204" pitchFamily="34" charset="0"/>
              </a:rPr>
              <a:t>(Luk 2:4)  Joseph also went up from Galilee, out of the city of Nazareth, into Judea, to the city of David, which is called Bethlehem, because he was of the house and lineage of David,  </a:t>
            </a:r>
          </a:p>
          <a:p>
            <a:pPr marR="0" algn="l" rtl="0"/>
            <a:r>
              <a:rPr lang="en-US" sz="1800" b="0" i="0" u="none" strike="noStrike" baseline="0" dirty="0">
                <a:solidFill>
                  <a:schemeClr val="tx1"/>
                </a:solidFill>
                <a:latin typeface="Verdana" panose="020B0604030504040204" pitchFamily="34" charset="0"/>
              </a:rPr>
              <a:t>(Luk 2:5)  to be registered with Mary, his betrothed wife, who was with child.  </a:t>
            </a:r>
          </a:p>
          <a:p>
            <a:pPr marR="0" algn="l" rtl="0"/>
            <a:r>
              <a:rPr lang="en-US" sz="1800" b="0" i="0" u="none" strike="noStrike" baseline="0" dirty="0">
                <a:solidFill>
                  <a:schemeClr val="tx1"/>
                </a:solidFill>
                <a:latin typeface="Verdana" panose="020B0604030504040204" pitchFamily="34" charset="0"/>
              </a:rPr>
              <a:t>(Luk 2:6)  So it was, that while they were there, the days were completed for her to be delivered.  </a:t>
            </a:r>
          </a:p>
          <a:p>
            <a:pPr marR="0" algn="l" rtl="0"/>
            <a:r>
              <a:rPr lang="en-US" sz="1800" b="0" i="0" u="none" strike="noStrike" baseline="0" dirty="0">
                <a:solidFill>
                  <a:schemeClr val="tx1"/>
                </a:solidFill>
                <a:latin typeface="Verdana" panose="020B0604030504040204" pitchFamily="34" charset="0"/>
              </a:rPr>
              <a:t>(Luk 2:7)  And she brought forth her firstborn Son, and wrapped Him in swaddling cloths, and laid Him in a manger, because there was no room for them in the inn.</a:t>
            </a:r>
          </a:p>
        </p:txBody>
      </p:sp>
    </p:spTree>
    <p:extLst>
      <p:ext uri="{BB962C8B-B14F-4D97-AF65-F5344CB8AC3E}">
        <p14:creationId xmlns:p14="http://schemas.microsoft.com/office/powerpoint/2010/main" val="2136399934"/>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A1A87-15A0-44FD-FFE7-6BD8B5449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B13E0-AAA3-3FB3-08D2-CC698E8C8223}"/>
              </a:ext>
            </a:extLst>
          </p:cNvPr>
          <p:cNvSpPr>
            <a:spLocks noGrp="1"/>
          </p:cNvSpPr>
          <p:nvPr>
            <p:ph type="title"/>
          </p:nvPr>
        </p:nvSpPr>
        <p:spPr/>
        <p:txBody>
          <a:bodyPr/>
          <a:lstStyle/>
          <a:p>
            <a:r>
              <a:rPr lang="en-US" dirty="0"/>
              <a:t>3) Born of a virgin</a:t>
            </a:r>
          </a:p>
        </p:txBody>
      </p:sp>
      <p:sp>
        <p:nvSpPr>
          <p:cNvPr id="3" name="Content Placeholder 2">
            <a:extLst>
              <a:ext uri="{FF2B5EF4-FFF2-40B4-BE49-F238E27FC236}">
                <a16:creationId xmlns:a16="http://schemas.microsoft.com/office/drawing/2014/main" id="{2812A548-60F2-D94A-957B-A081C412D3DE}"/>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(Isa 7:14)  Therefore the Lord Himself will give you a sign: Behold, the virgin shall conceive and bear a Son, and shall call His name Immanuel.</a:t>
            </a:r>
          </a:p>
        </p:txBody>
      </p:sp>
      <p:sp>
        <p:nvSpPr>
          <p:cNvPr id="4" name="Content Placeholder 3">
            <a:extLst>
              <a:ext uri="{FF2B5EF4-FFF2-40B4-BE49-F238E27FC236}">
                <a16:creationId xmlns:a16="http://schemas.microsoft.com/office/drawing/2014/main" id="{6EA0CC9E-6874-9FAF-1F26-FE625ACD7507}"/>
              </a:ext>
            </a:extLst>
          </p:cNvPr>
          <p:cNvSpPr>
            <a:spLocks noGrp="1"/>
          </p:cNvSpPr>
          <p:nvPr>
            <p:ph sz="half" idx="2"/>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(Mat 1:22)  So all this was done that it might be fulfilled which was spoken by the Lord through the prophet, saying:</a:t>
            </a:r>
          </a:p>
          <a:p>
            <a:pPr marR="0" algn="l" rtl="0"/>
            <a:r>
              <a:rPr lang="en-US" sz="1800" b="0" i="0" u="none" strike="noStrike" baseline="0" dirty="0">
                <a:solidFill>
                  <a:schemeClr val="tx1"/>
                </a:solidFill>
                <a:latin typeface="Verdana" panose="020B0604030504040204" pitchFamily="34" charset="0"/>
              </a:rPr>
              <a:t>(Mat 1:23)  "BEHOLD, THE VIRGIN SHALL BE WITH CHILD, AND BEAR A SON, AND THEY SHALL CALL HIS NAME IMMANUEL," which is translated, "God with us."</a:t>
            </a:r>
          </a:p>
        </p:txBody>
      </p:sp>
    </p:spTree>
    <p:extLst>
      <p:ext uri="{BB962C8B-B14F-4D97-AF65-F5344CB8AC3E}">
        <p14:creationId xmlns:p14="http://schemas.microsoft.com/office/powerpoint/2010/main" val="2783497661"/>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DCBBA-B09E-2237-EEEA-5352D9708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CCCFC-0017-43C3-0A39-795DBCC9762E}"/>
              </a:ext>
            </a:extLst>
          </p:cNvPr>
          <p:cNvSpPr>
            <a:spLocks noGrp="1"/>
          </p:cNvSpPr>
          <p:nvPr>
            <p:ph type="title"/>
          </p:nvPr>
        </p:nvSpPr>
        <p:spPr/>
        <p:txBody>
          <a:bodyPr/>
          <a:lstStyle/>
          <a:p>
            <a:r>
              <a:rPr lang="en-US" dirty="0"/>
              <a:t>4) Lineage of Abraham</a:t>
            </a:r>
          </a:p>
        </p:txBody>
      </p:sp>
      <p:sp>
        <p:nvSpPr>
          <p:cNvPr id="3" name="Content Placeholder 2">
            <a:extLst>
              <a:ext uri="{FF2B5EF4-FFF2-40B4-BE49-F238E27FC236}">
                <a16:creationId xmlns:a16="http://schemas.microsoft.com/office/drawing/2014/main" id="{B4617002-7146-2C23-20CA-FEF7217A8334}"/>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(Gen 12:3)  I will bless those who bless you, And I will curse him who curses you; And in you all the families of the earth shall be blessed.“</a:t>
            </a:r>
          </a:p>
          <a:p>
            <a:r>
              <a:rPr lang="en-US" sz="1800" b="0" i="0" u="none" strike="noStrike" baseline="0" dirty="0">
                <a:solidFill>
                  <a:schemeClr val="tx1"/>
                </a:solidFill>
                <a:latin typeface="Verdana" panose="020B0604030504040204" pitchFamily="34" charset="0"/>
              </a:rPr>
              <a:t>(Gen 22:18)  In your seed all the nations of the earth shall be blessed, because you have obeyed My voice."</a:t>
            </a:r>
          </a:p>
        </p:txBody>
      </p:sp>
      <p:sp>
        <p:nvSpPr>
          <p:cNvPr id="4" name="Content Placeholder 3">
            <a:extLst>
              <a:ext uri="{FF2B5EF4-FFF2-40B4-BE49-F238E27FC236}">
                <a16:creationId xmlns:a16="http://schemas.microsoft.com/office/drawing/2014/main" id="{0A0CB038-02E2-0BB1-C303-DC9F206221F7}"/>
              </a:ext>
            </a:extLst>
          </p:cNvPr>
          <p:cNvSpPr>
            <a:spLocks noGrp="1"/>
          </p:cNvSpPr>
          <p:nvPr>
            <p:ph sz="half" idx="2"/>
          </p:nvPr>
        </p:nvSpPr>
        <p:spPr/>
        <p:txBody>
          <a:bodyPr>
            <a:normAutofit/>
          </a:bodyPr>
          <a:lstStyle/>
          <a:p>
            <a:r>
              <a:rPr lang="en-US" sz="1800" b="0" i="0" u="none" strike="noStrike" baseline="0" dirty="0">
                <a:solidFill>
                  <a:schemeClr val="tx1"/>
                </a:solidFill>
                <a:latin typeface="Verdana" panose="020B0604030504040204" pitchFamily="34" charset="0"/>
              </a:rPr>
              <a:t>(Mat 1:1)  The book of the genealogy of Jesus Christ, the Son of David, the Son of Abraham:</a:t>
            </a:r>
          </a:p>
          <a:p>
            <a:r>
              <a:rPr lang="en-US" sz="1800" b="0" i="0" u="none" strike="noStrike" baseline="0" dirty="0">
                <a:solidFill>
                  <a:schemeClr val="tx1"/>
                </a:solidFill>
                <a:latin typeface="Verdana" panose="020B0604030504040204" pitchFamily="34" charset="0"/>
              </a:rPr>
              <a:t>(Rom 9:5)  of whom </a:t>
            </a:r>
            <a:r>
              <a:rPr lang="en-US" sz="1800" b="0" i="1" u="none" strike="noStrike" baseline="0" dirty="0">
                <a:solidFill>
                  <a:schemeClr val="tx1"/>
                </a:solidFill>
                <a:latin typeface="Verdana" panose="020B0604030504040204" pitchFamily="34" charset="0"/>
              </a:rPr>
              <a:t>are</a:t>
            </a:r>
            <a:r>
              <a:rPr lang="en-US" sz="1800" b="0" i="0" u="none" strike="noStrike" baseline="0" dirty="0">
                <a:solidFill>
                  <a:schemeClr val="tx1"/>
                </a:solidFill>
                <a:latin typeface="Verdana" panose="020B0604030504040204" pitchFamily="34" charset="0"/>
              </a:rPr>
              <a:t> the fathers and from whom, according to the flesh, Christ </a:t>
            </a:r>
            <a:r>
              <a:rPr lang="en-US" sz="1800" b="0" i="1" u="none" strike="noStrike" baseline="0" dirty="0">
                <a:solidFill>
                  <a:schemeClr val="tx1"/>
                </a:solidFill>
                <a:latin typeface="Verdana" panose="020B0604030504040204" pitchFamily="34" charset="0"/>
              </a:rPr>
              <a:t>came,</a:t>
            </a:r>
            <a:r>
              <a:rPr lang="en-US" sz="1800" b="0" i="0" u="none" strike="noStrike" baseline="0" dirty="0">
                <a:solidFill>
                  <a:schemeClr val="tx1"/>
                </a:solidFill>
                <a:latin typeface="Verdana" panose="020B0604030504040204" pitchFamily="34" charset="0"/>
              </a:rPr>
              <a:t> who is over all, </a:t>
            </a:r>
            <a:r>
              <a:rPr lang="en-US" sz="1800" b="0" i="1" u="none" strike="noStrike" baseline="0" dirty="0">
                <a:solidFill>
                  <a:schemeClr val="tx1"/>
                </a:solidFill>
                <a:latin typeface="Verdana" panose="020B0604030504040204" pitchFamily="34" charset="0"/>
              </a:rPr>
              <a:t>the</a:t>
            </a:r>
            <a:r>
              <a:rPr lang="en-US" sz="1800" b="0" i="0" u="none" strike="noStrike" baseline="0" dirty="0">
                <a:solidFill>
                  <a:schemeClr val="tx1"/>
                </a:solidFill>
                <a:latin typeface="Verdana" panose="020B0604030504040204" pitchFamily="34" charset="0"/>
              </a:rPr>
              <a:t> eternally blessed God. Amen.</a:t>
            </a:r>
          </a:p>
        </p:txBody>
      </p:sp>
    </p:spTree>
    <p:extLst>
      <p:ext uri="{BB962C8B-B14F-4D97-AF65-F5344CB8AC3E}">
        <p14:creationId xmlns:p14="http://schemas.microsoft.com/office/powerpoint/2010/main" val="2835396856"/>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ACCA3-F23C-4950-9F6D-AFC839C66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75287-FC8B-BA59-6FBD-16F5083F8DC2}"/>
              </a:ext>
            </a:extLst>
          </p:cNvPr>
          <p:cNvSpPr>
            <a:spLocks noGrp="1"/>
          </p:cNvSpPr>
          <p:nvPr>
            <p:ph type="title"/>
          </p:nvPr>
        </p:nvSpPr>
        <p:spPr/>
        <p:txBody>
          <a:bodyPr/>
          <a:lstStyle/>
          <a:p>
            <a:r>
              <a:rPr lang="en-US" dirty="0"/>
              <a:t>5) Lineage of Isaac</a:t>
            </a:r>
          </a:p>
        </p:txBody>
      </p:sp>
      <p:sp>
        <p:nvSpPr>
          <p:cNvPr id="3" name="Content Placeholder 2">
            <a:extLst>
              <a:ext uri="{FF2B5EF4-FFF2-40B4-BE49-F238E27FC236}">
                <a16:creationId xmlns:a16="http://schemas.microsoft.com/office/drawing/2014/main" id="{50477408-3CF2-1125-0468-75A25271D573}"/>
              </a:ext>
            </a:extLst>
          </p:cNvPr>
          <p:cNvSpPr>
            <a:spLocks noGrp="1"/>
          </p:cNvSpPr>
          <p:nvPr>
            <p:ph sz="half" idx="1"/>
          </p:nvPr>
        </p:nvSpPr>
        <p:spPr/>
        <p:txBody>
          <a:bodyPr>
            <a:normAutofit fontScale="92500"/>
          </a:bodyPr>
          <a:lstStyle/>
          <a:p>
            <a:pPr marR="0" algn="l" rtl="0"/>
            <a:r>
              <a:rPr lang="en-US" sz="1800" b="0" i="0" u="none" strike="noStrike" baseline="0" dirty="0">
                <a:solidFill>
                  <a:schemeClr val="tx1"/>
                </a:solidFill>
                <a:latin typeface="Verdana" panose="020B0604030504040204" pitchFamily="34" charset="0"/>
              </a:rPr>
              <a:t>(Gen 17:19)  Then God said: "No, Sarah your wife shall bear you a son, and you shall call his name Isaac; I will establish My covenant with him for an everlasting covenant, </a:t>
            </a:r>
            <a:r>
              <a:rPr lang="en-US" sz="1800" b="0" i="1" u="none" strike="noStrike" baseline="0" dirty="0">
                <a:solidFill>
                  <a:schemeClr val="tx1"/>
                </a:solidFill>
                <a:latin typeface="Verdana" panose="020B0604030504040204" pitchFamily="34" charset="0"/>
              </a:rPr>
              <a:t>and</a:t>
            </a:r>
            <a:r>
              <a:rPr lang="en-US" sz="1800" b="0" i="0" u="none" strike="noStrike" baseline="0" dirty="0">
                <a:solidFill>
                  <a:schemeClr val="tx1"/>
                </a:solidFill>
                <a:latin typeface="Verdana" panose="020B0604030504040204" pitchFamily="34" charset="0"/>
              </a:rPr>
              <a:t> with his descendants after him.</a:t>
            </a:r>
          </a:p>
          <a:p>
            <a:r>
              <a:rPr lang="en-US" sz="1800" b="0" i="0" u="none" strike="noStrike" baseline="0" dirty="0">
                <a:solidFill>
                  <a:schemeClr val="tx1"/>
                </a:solidFill>
                <a:latin typeface="Verdana" panose="020B0604030504040204" pitchFamily="34" charset="0"/>
              </a:rPr>
              <a:t>(Gen 21:12)  But God said to Abraham, "Do not let it be displeasing in your sight because of the lad or because of your bondwoman. Whatever Sarah has said to you, listen to her voice; for in Isaac your seed shall be called.</a:t>
            </a:r>
          </a:p>
        </p:txBody>
      </p:sp>
      <p:sp>
        <p:nvSpPr>
          <p:cNvPr id="4" name="Content Placeholder 3">
            <a:extLst>
              <a:ext uri="{FF2B5EF4-FFF2-40B4-BE49-F238E27FC236}">
                <a16:creationId xmlns:a16="http://schemas.microsoft.com/office/drawing/2014/main" id="{06D24D37-DF43-924D-421E-B31C551CEE22}"/>
              </a:ext>
            </a:extLst>
          </p:cNvPr>
          <p:cNvSpPr>
            <a:spLocks noGrp="1"/>
          </p:cNvSpPr>
          <p:nvPr>
            <p:ph sz="half" idx="2"/>
          </p:nvPr>
        </p:nvSpPr>
        <p:spPr/>
        <p:txBody>
          <a:bodyPr>
            <a:normAutofit fontScale="92500"/>
          </a:bodyPr>
          <a:lstStyle/>
          <a:p>
            <a:r>
              <a:rPr lang="en-US" sz="1800" b="0" i="0" u="none" strike="noStrike" baseline="0" dirty="0">
                <a:solidFill>
                  <a:schemeClr val="tx1"/>
                </a:solidFill>
                <a:latin typeface="Verdana" panose="020B0604030504040204" pitchFamily="34" charset="0"/>
              </a:rPr>
              <a:t>(Luk 3:34)  the son of Jacob, </a:t>
            </a:r>
            <a:r>
              <a:rPr lang="en-US" sz="1800" b="0" i="1" u="none" strike="noStrike" baseline="0" dirty="0">
                <a:solidFill>
                  <a:schemeClr val="tx1"/>
                </a:solidFill>
                <a:latin typeface="Verdana" panose="020B0604030504040204" pitchFamily="34" charset="0"/>
              </a:rPr>
              <a:t>the son</a:t>
            </a:r>
            <a:r>
              <a:rPr lang="en-US" sz="1800" b="0" i="0" u="none" strike="noStrike" baseline="0" dirty="0">
                <a:solidFill>
                  <a:schemeClr val="tx1"/>
                </a:solidFill>
                <a:latin typeface="Verdana" panose="020B0604030504040204" pitchFamily="34" charset="0"/>
              </a:rPr>
              <a:t> of Isaac, </a:t>
            </a:r>
            <a:r>
              <a:rPr lang="en-US" sz="1800" b="0" i="1" u="none" strike="noStrike" baseline="0" dirty="0">
                <a:solidFill>
                  <a:schemeClr val="tx1"/>
                </a:solidFill>
                <a:latin typeface="Verdana" panose="020B0604030504040204" pitchFamily="34" charset="0"/>
              </a:rPr>
              <a:t>the son</a:t>
            </a:r>
            <a:r>
              <a:rPr lang="en-US" sz="1800" b="0" i="0" u="none" strike="noStrike" baseline="0" dirty="0">
                <a:solidFill>
                  <a:schemeClr val="tx1"/>
                </a:solidFill>
                <a:latin typeface="Verdana" panose="020B0604030504040204" pitchFamily="34" charset="0"/>
              </a:rPr>
              <a:t> of Abraham, </a:t>
            </a:r>
            <a:r>
              <a:rPr lang="en-US" sz="1800" b="0" i="1" u="none" strike="noStrike" baseline="0" dirty="0">
                <a:solidFill>
                  <a:schemeClr val="tx1"/>
                </a:solidFill>
                <a:latin typeface="Verdana" panose="020B0604030504040204" pitchFamily="34" charset="0"/>
              </a:rPr>
              <a:t>the son</a:t>
            </a:r>
            <a:r>
              <a:rPr lang="en-US" sz="1800" b="0" i="0" u="none" strike="noStrike" baseline="0" dirty="0">
                <a:solidFill>
                  <a:schemeClr val="tx1"/>
                </a:solidFill>
                <a:latin typeface="Verdana" panose="020B0604030504040204" pitchFamily="34" charset="0"/>
              </a:rPr>
              <a:t> of Terah, </a:t>
            </a:r>
            <a:r>
              <a:rPr lang="en-US" sz="1800" b="0" i="1" u="none" strike="noStrike" baseline="0" dirty="0">
                <a:solidFill>
                  <a:schemeClr val="tx1"/>
                </a:solidFill>
                <a:latin typeface="Verdana" panose="020B0604030504040204" pitchFamily="34" charset="0"/>
              </a:rPr>
              <a:t>the son</a:t>
            </a:r>
            <a:r>
              <a:rPr lang="en-US" sz="1800" b="0" i="0" u="none" strike="noStrike" baseline="0" dirty="0">
                <a:solidFill>
                  <a:schemeClr val="tx1"/>
                </a:solidFill>
                <a:latin typeface="Verdana" panose="020B0604030504040204" pitchFamily="34" charset="0"/>
              </a:rPr>
              <a:t> of </a:t>
            </a:r>
            <a:r>
              <a:rPr lang="en-US" sz="1800" b="0" i="0" u="none" strike="noStrike" baseline="0" dirty="0" err="1">
                <a:solidFill>
                  <a:schemeClr val="tx1"/>
                </a:solidFill>
                <a:latin typeface="Verdana" panose="020B0604030504040204" pitchFamily="34" charset="0"/>
              </a:rPr>
              <a:t>Nahor</a:t>
            </a:r>
            <a:r>
              <a:rPr lang="en-US" sz="1800" b="0" i="0" u="none" strike="noStrike" baseline="0" dirty="0">
                <a:solidFill>
                  <a:schemeClr val="tx1"/>
                </a:solidFill>
                <a:latin typeface="Verdana" panose="020B0604030504040204" pitchFamily="34" charset="0"/>
              </a:rPr>
              <a:t>,</a:t>
            </a:r>
          </a:p>
          <a:p>
            <a:endParaRPr lang="en-US" sz="1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977551495"/>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D13B1-BB49-1F25-4884-F16ACA037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C52BC-033A-438B-6ABA-327FB0D06A06}"/>
              </a:ext>
            </a:extLst>
          </p:cNvPr>
          <p:cNvSpPr>
            <a:spLocks noGrp="1"/>
          </p:cNvSpPr>
          <p:nvPr>
            <p:ph type="title"/>
          </p:nvPr>
        </p:nvSpPr>
        <p:spPr/>
        <p:txBody>
          <a:bodyPr/>
          <a:lstStyle/>
          <a:p>
            <a:r>
              <a:rPr lang="en-US" dirty="0"/>
              <a:t>6) Lineage of Jacob</a:t>
            </a:r>
          </a:p>
        </p:txBody>
      </p:sp>
      <p:sp>
        <p:nvSpPr>
          <p:cNvPr id="3" name="Content Placeholder 2">
            <a:extLst>
              <a:ext uri="{FF2B5EF4-FFF2-40B4-BE49-F238E27FC236}">
                <a16:creationId xmlns:a16="http://schemas.microsoft.com/office/drawing/2014/main" id="{D10E2FD3-BA75-8579-5469-A2959210EC57}"/>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(Num 24:17)  "I see Him, but not now; I behold Him, but not near; A Star shall come out of Jacob; A Scepter shall rise out of Israel, And batter the brow of Moab, And destroy all the sons of tumult.</a:t>
            </a:r>
          </a:p>
        </p:txBody>
      </p:sp>
      <p:sp>
        <p:nvSpPr>
          <p:cNvPr id="4" name="Content Placeholder 3">
            <a:extLst>
              <a:ext uri="{FF2B5EF4-FFF2-40B4-BE49-F238E27FC236}">
                <a16:creationId xmlns:a16="http://schemas.microsoft.com/office/drawing/2014/main" id="{C1508A85-AEC9-2D7F-C374-FF44E47C2812}"/>
              </a:ext>
            </a:extLst>
          </p:cNvPr>
          <p:cNvSpPr>
            <a:spLocks noGrp="1"/>
          </p:cNvSpPr>
          <p:nvPr>
            <p:ph sz="half" idx="2"/>
          </p:nvPr>
        </p:nvSpPr>
        <p:spPr/>
        <p:txBody>
          <a:bodyPr>
            <a:normAutofit/>
          </a:bodyPr>
          <a:lstStyle/>
          <a:p>
            <a:r>
              <a:rPr lang="en-US" sz="1800" b="0" i="0" u="none" strike="noStrike" baseline="0" dirty="0">
                <a:solidFill>
                  <a:schemeClr val="tx1"/>
                </a:solidFill>
                <a:latin typeface="Verdana" panose="020B0604030504040204" pitchFamily="34" charset="0"/>
              </a:rPr>
              <a:t>(Mat 1:2)  Abraham begot Isaac, Isaac begot Jacob, and Jacob begot Judah and his brothers.</a:t>
            </a:r>
          </a:p>
          <a:p>
            <a:pPr marR="0" algn="l" rtl="0"/>
            <a:endParaRPr lang="en-US" sz="1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39394502"/>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96E3E-9105-8CFC-C9C7-97447EC8A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D7998E-DFAE-FF1F-1446-3DA9D2AE6A3F}"/>
              </a:ext>
            </a:extLst>
          </p:cNvPr>
          <p:cNvSpPr>
            <a:spLocks noGrp="1"/>
          </p:cNvSpPr>
          <p:nvPr>
            <p:ph type="title"/>
          </p:nvPr>
        </p:nvSpPr>
        <p:spPr/>
        <p:txBody>
          <a:bodyPr/>
          <a:lstStyle/>
          <a:p>
            <a:r>
              <a:rPr lang="en-US" dirty="0"/>
              <a:t>7) From tribe of Judah</a:t>
            </a:r>
          </a:p>
        </p:txBody>
      </p:sp>
      <p:sp>
        <p:nvSpPr>
          <p:cNvPr id="3" name="Content Placeholder 2">
            <a:extLst>
              <a:ext uri="{FF2B5EF4-FFF2-40B4-BE49-F238E27FC236}">
                <a16:creationId xmlns:a16="http://schemas.microsoft.com/office/drawing/2014/main" id="{2A856FC2-DE8C-32F8-D11A-69D42E53AAB0}"/>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(Gen 49:10)  The scepter shall not depart from Judah, Nor a lawgiver from between his feet, Until Shiloh comes; And to Him </a:t>
            </a:r>
            <a:r>
              <a:rPr lang="en-US" sz="1800" b="0" i="1" u="none" strike="noStrike" baseline="0" dirty="0">
                <a:solidFill>
                  <a:schemeClr val="tx1"/>
                </a:solidFill>
                <a:latin typeface="Verdana" panose="020B0604030504040204" pitchFamily="34" charset="0"/>
              </a:rPr>
              <a:t>shall be</a:t>
            </a:r>
            <a:r>
              <a:rPr lang="en-US" sz="1800" b="0" i="0" u="none" strike="noStrike" baseline="0" dirty="0">
                <a:solidFill>
                  <a:schemeClr val="tx1"/>
                </a:solidFill>
                <a:latin typeface="Verdana" panose="020B0604030504040204" pitchFamily="34" charset="0"/>
              </a:rPr>
              <a:t> the obedience of the people.</a:t>
            </a:r>
          </a:p>
        </p:txBody>
      </p:sp>
      <p:sp>
        <p:nvSpPr>
          <p:cNvPr id="4" name="Content Placeholder 3">
            <a:extLst>
              <a:ext uri="{FF2B5EF4-FFF2-40B4-BE49-F238E27FC236}">
                <a16:creationId xmlns:a16="http://schemas.microsoft.com/office/drawing/2014/main" id="{7C0E2EF2-E36C-9577-38E9-D96BC690E2E9}"/>
              </a:ext>
            </a:extLst>
          </p:cNvPr>
          <p:cNvSpPr>
            <a:spLocks noGrp="1"/>
          </p:cNvSpPr>
          <p:nvPr>
            <p:ph sz="half" idx="2"/>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(Luk 3:33)  the son of </a:t>
            </a:r>
            <a:r>
              <a:rPr lang="en-US" sz="1800" b="0" i="0" u="none" strike="noStrike" baseline="0" dirty="0" err="1">
                <a:solidFill>
                  <a:schemeClr val="tx1"/>
                </a:solidFill>
                <a:latin typeface="Verdana" panose="020B0604030504040204" pitchFamily="34" charset="0"/>
              </a:rPr>
              <a:t>Amminadab</a:t>
            </a:r>
            <a:r>
              <a:rPr lang="en-US" sz="1800" b="0" i="0" u="none" strike="noStrike" baseline="0" dirty="0">
                <a:solidFill>
                  <a:schemeClr val="tx1"/>
                </a:solidFill>
                <a:latin typeface="Verdana" panose="020B0604030504040204" pitchFamily="34" charset="0"/>
              </a:rPr>
              <a:t>, </a:t>
            </a:r>
            <a:r>
              <a:rPr lang="en-US" sz="1800" b="0" i="1" u="none" strike="noStrike" baseline="0" dirty="0">
                <a:solidFill>
                  <a:schemeClr val="tx1"/>
                </a:solidFill>
                <a:latin typeface="Verdana" panose="020B0604030504040204" pitchFamily="34" charset="0"/>
              </a:rPr>
              <a:t>the son</a:t>
            </a:r>
            <a:r>
              <a:rPr lang="en-US" sz="1800" b="0" i="0" u="none" strike="noStrike" baseline="0" dirty="0">
                <a:solidFill>
                  <a:schemeClr val="tx1"/>
                </a:solidFill>
                <a:latin typeface="Verdana" panose="020B0604030504040204" pitchFamily="34" charset="0"/>
              </a:rPr>
              <a:t> of Ram, </a:t>
            </a:r>
            <a:r>
              <a:rPr lang="en-US" sz="1800" b="0" i="1" u="none" strike="noStrike" baseline="0" dirty="0">
                <a:solidFill>
                  <a:schemeClr val="tx1"/>
                </a:solidFill>
                <a:latin typeface="Verdana" panose="020B0604030504040204" pitchFamily="34" charset="0"/>
              </a:rPr>
              <a:t>the son</a:t>
            </a:r>
            <a:r>
              <a:rPr lang="en-US" sz="1800" b="0" i="0" u="none" strike="noStrike" baseline="0" dirty="0">
                <a:solidFill>
                  <a:schemeClr val="tx1"/>
                </a:solidFill>
                <a:latin typeface="Verdana" panose="020B0604030504040204" pitchFamily="34" charset="0"/>
              </a:rPr>
              <a:t> of </a:t>
            </a:r>
            <a:r>
              <a:rPr lang="en-US" sz="1800" b="0" i="0" u="none" strike="noStrike" baseline="0" dirty="0" err="1">
                <a:solidFill>
                  <a:schemeClr val="tx1"/>
                </a:solidFill>
                <a:latin typeface="Verdana" panose="020B0604030504040204" pitchFamily="34" charset="0"/>
              </a:rPr>
              <a:t>Hezron</a:t>
            </a:r>
            <a:r>
              <a:rPr lang="en-US" sz="1800" b="0" i="0" u="none" strike="noStrike" baseline="0" dirty="0">
                <a:solidFill>
                  <a:schemeClr val="tx1"/>
                </a:solidFill>
                <a:latin typeface="Verdana" panose="020B0604030504040204" pitchFamily="34" charset="0"/>
              </a:rPr>
              <a:t>, </a:t>
            </a:r>
            <a:r>
              <a:rPr lang="en-US" sz="1800" b="0" i="1" u="none" strike="noStrike" baseline="0" dirty="0">
                <a:solidFill>
                  <a:schemeClr val="tx1"/>
                </a:solidFill>
                <a:latin typeface="Verdana" panose="020B0604030504040204" pitchFamily="34" charset="0"/>
              </a:rPr>
              <a:t>the son</a:t>
            </a:r>
            <a:r>
              <a:rPr lang="en-US" sz="1800" b="0" i="0" u="none" strike="noStrike" baseline="0" dirty="0">
                <a:solidFill>
                  <a:schemeClr val="tx1"/>
                </a:solidFill>
                <a:latin typeface="Verdana" panose="020B0604030504040204" pitchFamily="34" charset="0"/>
              </a:rPr>
              <a:t> of Perez, </a:t>
            </a:r>
            <a:r>
              <a:rPr lang="en-US" sz="1800" b="0" i="1" u="none" strike="noStrike" baseline="0" dirty="0">
                <a:solidFill>
                  <a:schemeClr val="tx1"/>
                </a:solidFill>
                <a:latin typeface="Verdana" panose="020B0604030504040204" pitchFamily="34" charset="0"/>
              </a:rPr>
              <a:t>the son</a:t>
            </a:r>
            <a:r>
              <a:rPr lang="en-US" sz="1800" b="0" i="0" u="none" strike="noStrike" baseline="0" dirty="0">
                <a:solidFill>
                  <a:schemeClr val="tx1"/>
                </a:solidFill>
                <a:latin typeface="Verdana" panose="020B0604030504040204" pitchFamily="34" charset="0"/>
              </a:rPr>
              <a:t> of Judah,</a:t>
            </a:r>
          </a:p>
          <a:p>
            <a:pPr marR="0" algn="l" rtl="0"/>
            <a:endParaRPr lang="en-US" sz="1800" b="0" i="0" u="none" strike="noStrike" baseline="0" dirty="0">
              <a:solidFill>
                <a:schemeClr val="tx1"/>
              </a:solidFill>
              <a:latin typeface="Verdana" panose="020B0604030504040204" pitchFamily="34" charset="0"/>
            </a:endParaRPr>
          </a:p>
          <a:p>
            <a:r>
              <a:rPr lang="en-US" sz="1800" b="0" i="0" u="none" strike="noStrike" baseline="0" dirty="0">
                <a:solidFill>
                  <a:schemeClr val="tx1"/>
                </a:solidFill>
                <a:latin typeface="Verdana" panose="020B0604030504040204" pitchFamily="34" charset="0"/>
              </a:rPr>
              <a:t>(Heb 7:14)  For </a:t>
            </a:r>
            <a:r>
              <a:rPr lang="en-US" sz="1800" b="0" i="1" u="none" strike="noStrike" baseline="0" dirty="0">
                <a:solidFill>
                  <a:schemeClr val="tx1"/>
                </a:solidFill>
                <a:latin typeface="Verdana" panose="020B0604030504040204" pitchFamily="34" charset="0"/>
              </a:rPr>
              <a:t>it is</a:t>
            </a:r>
            <a:r>
              <a:rPr lang="en-US" sz="1800" b="0" i="0" u="none" strike="noStrike" baseline="0" dirty="0">
                <a:solidFill>
                  <a:schemeClr val="tx1"/>
                </a:solidFill>
                <a:latin typeface="Verdana" panose="020B0604030504040204" pitchFamily="34" charset="0"/>
              </a:rPr>
              <a:t> evident that our Lord arose from Judah, of which tribe Moses spoke nothing concerning priesthood.</a:t>
            </a:r>
          </a:p>
        </p:txBody>
      </p:sp>
    </p:spTree>
    <p:extLst>
      <p:ext uri="{BB962C8B-B14F-4D97-AF65-F5344CB8AC3E}">
        <p14:creationId xmlns:p14="http://schemas.microsoft.com/office/powerpoint/2010/main" val="999820056"/>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D3602-8F73-75A1-C266-601C7D46C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7AD9E-33A0-E7D8-E900-82E4138BB27B}"/>
              </a:ext>
            </a:extLst>
          </p:cNvPr>
          <p:cNvSpPr>
            <a:spLocks noGrp="1"/>
          </p:cNvSpPr>
          <p:nvPr>
            <p:ph type="title"/>
          </p:nvPr>
        </p:nvSpPr>
        <p:spPr/>
        <p:txBody>
          <a:bodyPr/>
          <a:lstStyle/>
          <a:p>
            <a:r>
              <a:rPr lang="en-US" dirty="0"/>
              <a:t>8) From lineage of King David</a:t>
            </a:r>
          </a:p>
        </p:txBody>
      </p:sp>
      <p:sp>
        <p:nvSpPr>
          <p:cNvPr id="3" name="Content Placeholder 2">
            <a:extLst>
              <a:ext uri="{FF2B5EF4-FFF2-40B4-BE49-F238E27FC236}">
                <a16:creationId xmlns:a16="http://schemas.microsoft.com/office/drawing/2014/main" id="{0387E2D4-2BCD-7717-02A3-EFD5E00421B6}"/>
              </a:ext>
            </a:extLst>
          </p:cNvPr>
          <p:cNvSpPr>
            <a:spLocks noGrp="1"/>
          </p:cNvSpPr>
          <p:nvPr>
            <p:ph sz="half" idx="1"/>
          </p:nvPr>
        </p:nvSpPr>
        <p:spPr/>
        <p:txBody>
          <a:bodyPr>
            <a:normAutofit fontScale="85000" lnSpcReduction="10000"/>
          </a:bodyPr>
          <a:lstStyle/>
          <a:p>
            <a:pPr marR="0" algn="l" rtl="0"/>
            <a:r>
              <a:rPr lang="en-US" sz="1800" b="0" i="0" u="none" strike="noStrike" baseline="0" dirty="0">
                <a:solidFill>
                  <a:schemeClr val="tx1"/>
                </a:solidFill>
                <a:latin typeface="Verdana" panose="020B0604030504040204" pitchFamily="34" charset="0"/>
              </a:rPr>
              <a:t>(2Sa 7:12)  "When your days are fulfilled and you rest with your fathers, I will set up your seed after you, who will come from your body, and I will establish his kingdom.</a:t>
            </a:r>
          </a:p>
          <a:p>
            <a:pPr marR="0" algn="l" rtl="0"/>
            <a:r>
              <a:rPr lang="en-US" sz="1800" b="0" i="0" u="none" strike="noStrike" baseline="0" dirty="0">
                <a:solidFill>
                  <a:schemeClr val="tx1"/>
                </a:solidFill>
                <a:latin typeface="Verdana" panose="020B0604030504040204" pitchFamily="34" charset="0"/>
              </a:rPr>
              <a:t>(2Sa 7:13)  He shall build a house for My name, and I will establish the throne of his kingdom forever.</a:t>
            </a:r>
          </a:p>
          <a:p>
            <a:r>
              <a:rPr lang="en-US" sz="1800" b="0" i="0" u="none" strike="noStrike" baseline="0" dirty="0">
                <a:solidFill>
                  <a:schemeClr val="tx1"/>
                </a:solidFill>
                <a:latin typeface="Verdana" panose="020B0604030504040204" pitchFamily="34" charset="0"/>
              </a:rPr>
              <a:t>(Isa 9:7)  Of the increase of </a:t>
            </a:r>
            <a:r>
              <a:rPr lang="en-US" sz="1800" b="0" i="1" u="none" strike="noStrike" baseline="0" dirty="0">
                <a:solidFill>
                  <a:schemeClr val="tx1"/>
                </a:solidFill>
                <a:latin typeface="Verdana" panose="020B0604030504040204" pitchFamily="34" charset="0"/>
              </a:rPr>
              <a:t>His</a:t>
            </a:r>
            <a:r>
              <a:rPr lang="en-US" sz="1800" b="0" i="0" u="none" strike="noStrike" baseline="0" dirty="0">
                <a:solidFill>
                  <a:schemeClr val="tx1"/>
                </a:solidFill>
                <a:latin typeface="Verdana" panose="020B0604030504040204" pitchFamily="34" charset="0"/>
              </a:rPr>
              <a:t> government and peace </a:t>
            </a:r>
            <a:r>
              <a:rPr lang="en-US" sz="1800" b="0" i="1" u="none" strike="noStrike" baseline="0" dirty="0">
                <a:solidFill>
                  <a:schemeClr val="tx1"/>
                </a:solidFill>
                <a:latin typeface="Verdana" panose="020B0604030504040204" pitchFamily="34" charset="0"/>
              </a:rPr>
              <a:t>There will be</a:t>
            </a:r>
            <a:r>
              <a:rPr lang="en-US" sz="1800" b="0" i="0" u="none" strike="noStrike" baseline="0" dirty="0">
                <a:solidFill>
                  <a:schemeClr val="tx1"/>
                </a:solidFill>
                <a:latin typeface="Verdana" panose="020B0604030504040204" pitchFamily="34" charset="0"/>
              </a:rPr>
              <a:t> no end, Upon the throne of David and over His kingdom, To order it and establish it with judgment and justice From that time forward, even forever. The zeal of the Lord of hosts will perform this.</a:t>
            </a:r>
          </a:p>
        </p:txBody>
      </p:sp>
      <p:sp>
        <p:nvSpPr>
          <p:cNvPr id="4" name="Content Placeholder 3">
            <a:extLst>
              <a:ext uri="{FF2B5EF4-FFF2-40B4-BE49-F238E27FC236}">
                <a16:creationId xmlns:a16="http://schemas.microsoft.com/office/drawing/2014/main" id="{70AF4D74-3A1D-390B-AB07-3123C5822E9E}"/>
              </a:ext>
            </a:extLst>
          </p:cNvPr>
          <p:cNvSpPr>
            <a:spLocks noGrp="1"/>
          </p:cNvSpPr>
          <p:nvPr>
            <p:ph sz="half" idx="2"/>
          </p:nvPr>
        </p:nvSpPr>
        <p:spPr/>
        <p:txBody>
          <a:bodyPr>
            <a:noAutofit/>
          </a:bodyPr>
          <a:lstStyle/>
          <a:p>
            <a:r>
              <a:rPr lang="en-US" sz="2000" b="0" i="0" u="none" strike="noStrike" baseline="0" dirty="0">
                <a:solidFill>
                  <a:schemeClr val="tx1"/>
                </a:solidFill>
                <a:latin typeface="Verdana" panose="020B0604030504040204" pitchFamily="34" charset="0"/>
              </a:rPr>
              <a:t>(Luk 1:32)  He will be great, and will be called the Son of the Highest; and the Lord God will give Him the throne of His father David.</a:t>
            </a:r>
          </a:p>
          <a:p>
            <a:r>
              <a:rPr lang="en-US" sz="2000" b="0" i="0" u="none" strike="noStrike" baseline="0" dirty="0">
                <a:solidFill>
                  <a:schemeClr val="tx1"/>
                </a:solidFill>
                <a:latin typeface="Verdana" panose="020B0604030504040204" pitchFamily="34" charset="0"/>
              </a:rPr>
              <a:t>(Rom 1:3)  concerning His Son Jesus Christ our Lord, who was born of the seed of David according to the flesh,</a:t>
            </a:r>
          </a:p>
        </p:txBody>
      </p:sp>
    </p:spTree>
    <p:extLst>
      <p:ext uri="{BB962C8B-B14F-4D97-AF65-F5344CB8AC3E}">
        <p14:creationId xmlns:p14="http://schemas.microsoft.com/office/powerpoint/2010/main" val="4033910786"/>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9E6F6-F1E7-E0CE-0E2D-2B8C99F087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6CCCF-AD0D-379F-6875-18DBAD12F2BB}"/>
              </a:ext>
            </a:extLst>
          </p:cNvPr>
          <p:cNvSpPr>
            <a:spLocks noGrp="1"/>
          </p:cNvSpPr>
          <p:nvPr>
            <p:ph type="title"/>
          </p:nvPr>
        </p:nvSpPr>
        <p:spPr/>
        <p:txBody>
          <a:bodyPr/>
          <a:lstStyle/>
          <a:p>
            <a:r>
              <a:rPr lang="en-US" dirty="0"/>
              <a:t>9) Throne is Eternal</a:t>
            </a:r>
          </a:p>
        </p:txBody>
      </p:sp>
      <p:sp>
        <p:nvSpPr>
          <p:cNvPr id="3" name="Content Placeholder 2">
            <a:extLst>
              <a:ext uri="{FF2B5EF4-FFF2-40B4-BE49-F238E27FC236}">
                <a16:creationId xmlns:a16="http://schemas.microsoft.com/office/drawing/2014/main" id="{B4853A41-B755-E210-69F9-2A88AD9D4D25}"/>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(Dan 2:44)  And in the days of these kings the God of heaven will set up a kingdom which shall never be destroyed; and the kingdom shall not be left to other people; it shall break in pieces and consume all these kingdoms, and it shall stand forever.</a:t>
            </a:r>
          </a:p>
        </p:txBody>
      </p:sp>
      <p:sp>
        <p:nvSpPr>
          <p:cNvPr id="4" name="Content Placeholder 3">
            <a:extLst>
              <a:ext uri="{FF2B5EF4-FFF2-40B4-BE49-F238E27FC236}">
                <a16:creationId xmlns:a16="http://schemas.microsoft.com/office/drawing/2014/main" id="{A67A0683-0BBC-D415-8AC9-93D75295D2D1}"/>
              </a:ext>
            </a:extLst>
          </p:cNvPr>
          <p:cNvSpPr>
            <a:spLocks noGrp="1"/>
          </p:cNvSpPr>
          <p:nvPr>
            <p:ph sz="half" idx="2"/>
          </p:nvPr>
        </p:nvSpPr>
        <p:spPr/>
        <p:txBody>
          <a:bodyPr>
            <a:noAutofit/>
          </a:bodyPr>
          <a:lstStyle/>
          <a:p>
            <a:pPr marR="0" algn="l" rtl="0"/>
            <a:r>
              <a:rPr lang="en-US" sz="1800" b="0" i="0" u="none" strike="noStrike" baseline="0" dirty="0">
                <a:solidFill>
                  <a:schemeClr val="tx1"/>
                </a:solidFill>
                <a:latin typeface="Verdana" panose="020B0604030504040204" pitchFamily="34" charset="0"/>
              </a:rPr>
              <a:t>(Luk 1:33)  And He will reign over the house of Jacob forever, and of His kingdom there will be no end.“</a:t>
            </a:r>
          </a:p>
          <a:p>
            <a:pPr marR="0" algn="l" rtl="0"/>
            <a:endParaRPr lang="en-US" sz="1800" b="0" i="0" u="none" strike="noStrike" baseline="0" dirty="0">
              <a:solidFill>
                <a:schemeClr val="tx1"/>
              </a:solidFill>
              <a:latin typeface="Verdana" panose="020B0604030504040204" pitchFamily="34" charset="0"/>
            </a:endParaRPr>
          </a:p>
          <a:p>
            <a:r>
              <a:rPr lang="en-US" sz="1800" b="0" i="0" u="none" strike="noStrike" baseline="0" dirty="0">
                <a:solidFill>
                  <a:schemeClr val="tx1"/>
                </a:solidFill>
                <a:latin typeface="Verdana" panose="020B0604030504040204" pitchFamily="34" charset="0"/>
              </a:rPr>
              <a:t>(Heb 1:8)  But to the Son He says: "YOUR THRONE, O GOD, IS FOREVER AND EVER; A SCEPTER OF RIGHTEOUSNESS IS THE SCEPTER OF YOUR KINGDOM.</a:t>
            </a:r>
          </a:p>
        </p:txBody>
      </p:sp>
    </p:spTree>
    <p:extLst>
      <p:ext uri="{BB962C8B-B14F-4D97-AF65-F5344CB8AC3E}">
        <p14:creationId xmlns:p14="http://schemas.microsoft.com/office/powerpoint/2010/main" val="222431204"/>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FEE64-4FD4-26F3-96EC-9EB551A36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2969F-71D0-210B-2BC7-5A63C0A4E4CF}"/>
              </a:ext>
            </a:extLst>
          </p:cNvPr>
          <p:cNvSpPr>
            <a:spLocks noGrp="1"/>
          </p:cNvSpPr>
          <p:nvPr>
            <p:ph type="title"/>
          </p:nvPr>
        </p:nvSpPr>
        <p:spPr/>
        <p:txBody>
          <a:bodyPr/>
          <a:lstStyle/>
          <a:p>
            <a:r>
              <a:rPr lang="en-US" dirty="0"/>
              <a:t>10) Called Immanuel</a:t>
            </a:r>
          </a:p>
        </p:txBody>
      </p:sp>
      <p:sp>
        <p:nvSpPr>
          <p:cNvPr id="3" name="Content Placeholder 2">
            <a:extLst>
              <a:ext uri="{FF2B5EF4-FFF2-40B4-BE49-F238E27FC236}">
                <a16:creationId xmlns:a16="http://schemas.microsoft.com/office/drawing/2014/main" id="{28C83BD7-3D18-9030-7D45-87E49AA96069}"/>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(Isa 7:14)  Therefore the Lord Himself will give you a sign: Behold, the virgin shall conceive and bear a Son, and shall call His name Immanuel.</a:t>
            </a:r>
          </a:p>
        </p:txBody>
      </p:sp>
      <p:sp>
        <p:nvSpPr>
          <p:cNvPr id="4" name="Content Placeholder 3">
            <a:extLst>
              <a:ext uri="{FF2B5EF4-FFF2-40B4-BE49-F238E27FC236}">
                <a16:creationId xmlns:a16="http://schemas.microsoft.com/office/drawing/2014/main" id="{F73E7145-55A5-79E9-60AD-C369A35ED6DA}"/>
              </a:ext>
            </a:extLst>
          </p:cNvPr>
          <p:cNvSpPr>
            <a:spLocks noGrp="1"/>
          </p:cNvSpPr>
          <p:nvPr>
            <p:ph sz="half" idx="2"/>
          </p:nvPr>
        </p:nvSpPr>
        <p:spPr/>
        <p:txBody>
          <a:bodyPr>
            <a:noAutofit/>
          </a:bodyPr>
          <a:lstStyle/>
          <a:p>
            <a:r>
              <a:rPr lang="en-US" sz="1800" b="0" i="0" u="none" strike="noStrike" baseline="0" dirty="0">
                <a:solidFill>
                  <a:schemeClr val="tx1"/>
                </a:solidFill>
                <a:latin typeface="Verdana" panose="020B0604030504040204" pitchFamily="34" charset="0"/>
              </a:rPr>
              <a:t>(Mat 1:23)  "BEHOLD, THE VIRGIN SHALL BE WITH CHILD, AND BEAR A SON, AND THEY SHALL CALL HIS NAME IMMANUEL," which is translated, "God with us."</a:t>
            </a:r>
          </a:p>
        </p:txBody>
      </p:sp>
    </p:spTree>
    <p:extLst>
      <p:ext uri="{BB962C8B-B14F-4D97-AF65-F5344CB8AC3E}">
        <p14:creationId xmlns:p14="http://schemas.microsoft.com/office/powerpoint/2010/main" val="190048625"/>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3A25-AB75-D4A5-E7B4-53E311104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73975-1F0D-5A46-AE54-F55415974963}"/>
              </a:ext>
            </a:extLst>
          </p:cNvPr>
          <p:cNvSpPr>
            <a:spLocks noGrp="1"/>
          </p:cNvSpPr>
          <p:nvPr>
            <p:ph type="title"/>
          </p:nvPr>
        </p:nvSpPr>
        <p:spPr/>
        <p:txBody>
          <a:bodyPr/>
          <a:lstStyle/>
          <a:p>
            <a:r>
              <a:rPr lang="en-US" dirty="0"/>
              <a:t>11) Spend time in Egypt</a:t>
            </a:r>
          </a:p>
        </p:txBody>
      </p:sp>
      <p:sp>
        <p:nvSpPr>
          <p:cNvPr id="3" name="Content Placeholder 2">
            <a:extLst>
              <a:ext uri="{FF2B5EF4-FFF2-40B4-BE49-F238E27FC236}">
                <a16:creationId xmlns:a16="http://schemas.microsoft.com/office/drawing/2014/main" id="{E80FA8C4-A459-EAD7-6AB3-440E0188C2C9}"/>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(Hos 11:1)  "When Israel </a:t>
            </a:r>
            <a:r>
              <a:rPr lang="en-US" sz="1800" b="0" i="1" u="none" strike="noStrike" baseline="0" dirty="0">
                <a:solidFill>
                  <a:schemeClr val="tx1"/>
                </a:solidFill>
                <a:latin typeface="Verdana" panose="020B0604030504040204" pitchFamily="34" charset="0"/>
              </a:rPr>
              <a:t>was</a:t>
            </a:r>
            <a:r>
              <a:rPr lang="en-US" sz="1800" b="0" i="0" u="none" strike="noStrike" baseline="0" dirty="0">
                <a:solidFill>
                  <a:schemeClr val="tx1"/>
                </a:solidFill>
                <a:latin typeface="Verdana" panose="020B0604030504040204" pitchFamily="34" charset="0"/>
              </a:rPr>
              <a:t> a child, I loved him, And out of Egypt I called My son.</a:t>
            </a:r>
          </a:p>
          <a:p>
            <a:pPr marR="0" algn="l" rtl="0"/>
            <a:endParaRPr lang="en-US" sz="1800" b="0" i="0" u="none" strike="noStrike" baseline="0" dirty="0">
              <a:solidFill>
                <a:srgbClr val="218282"/>
              </a:solidFill>
              <a:latin typeface="Verdana" panose="020B0604030504040204" pitchFamily="34" charset="0"/>
            </a:endParaRPr>
          </a:p>
        </p:txBody>
      </p:sp>
      <p:sp>
        <p:nvSpPr>
          <p:cNvPr id="4" name="Content Placeholder 3">
            <a:extLst>
              <a:ext uri="{FF2B5EF4-FFF2-40B4-BE49-F238E27FC236}">
                <a16:creationId xmlns:a16="http://schemas.microsoft.com/office/drawing/2014/main" id="{79E76BC7-4AE0-A68C-221E-77C737B40ACC}"/>
              </a:ext>
            </a:extLst>
          </p:cNvPr>
          <p:cNvSpPr>
            <a:spLocks noGrp="1"/>
          </p:cNvSpPr>
          <p:nvPr>
            <p:ph sz="half" idx="2"/>
          </p:nvPr>
        </p:nvSpPr>
        <p:spPr/>
        <p:txBody>
          <a:bodyPr>
            <a:noAutofit/>
          </a:bodyPr>
          <a:lstStyle/>
          <a:p>
            <a:pPr marR="0" algn="l" rtl="0"/>
            <a:r>
              <a:rPr lang="en-US" sz="1800" b="0" i="0" u="none" strike="noStrike" baseline="0" dirty="0">
                <a:solidFill>
                  <a:schemeClr val="tx1"/>
                </a:solidFill>
                <a:latin typeface="Verdana" panose="020B0604030504040204" pitchFamily="34" charset="0"/>
              </a:rPr>
              <a:t>(Mat 2:14)  When he arose, he took the young Child and His mother by night and departed for Egypt,</a:t>
            </a:r>
          </a:p>
          <a:p>
            <a:pPr marR="0" algn="l" rtl="0"/>
            <a:r>
              <a:rPr lang="en-US" sz="1800" b="0" i="0" u="none" strike="noStrike" baseline="0" dirty="0">
                <a:solidFill>
                  <a:schemeClr val="tx1"/>
                </a:solidFill>
                <a:latin typeface="Verdana" panose="020B0604030504040204" pitchFamily="34" charset="0"/>
              </a:rPr>
              <a:t>(Mat 2:15)  and was there until the death of Herod, that it might be fulfilled which was spoken by the Lord through the prophet, saying, "OUT OF EGYPT I CALLED MY SON."</a:t>
            </a:r>
          </a:p>
        </p:txBody>
      </p:sp>
    </p:spTree>
    <p:extLst>
      <p:ext uri="{BB962C8B-B14F-4D97-AF65-F5344CB8AC3E}">
        <p14:creationId xmlns:p14="http://schemas.microsoft.com/office/powerpoint/2010/main" val="2339693299"/>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583C-A25A-7548-E8E4-3F7FB1A46D60}"/>
              </a:ext>
            </a:extLst>
          </p:cNvPr>
          <p:cNvSpPr>
            <a:spLocks noGrp="1"/>
          </p:cNvSpPr>
          <p:nvPr>
            <p:ph type="title"/>
          </p:nvPr>
        </p:nvSpPr>
        <p:spPr/>
        <p:txBody>
          <a:bodyPr/>
          <a:lstStyle/>
          <a:p>
            <a:r>
              <a:rPr lang="en-US" dirty="0"/>
              <a:t>Prophecies in the Old Testament</a:t>
            </a:r>
          </a:p>
        </p:txBody>
      </p:sp>
      <p:sp>
        <p:nvSpPr>
          <p:cNvPr id="3" name="Content Placeholder 2">
            <a:extLst>
              <a:ext uri="{FF2B5EF4-FFF2-40B4-BE49-F238E27FC236}">
                <a16:creationId xmlns:a16="http://schemas.microsoft.com/office/drawing/2014/main" id="{196D6E46-C446-DDE0-80A0-1CB6EBA8257F}"/>
              </a:ext>
            </a:extLst>
          </p:cNvPr>
          <p:cNvSpPr>
            <a:spLocks noGrp="1"/>
          </p:cNvSpPr>
          <p:nvPr>
            <p:ph idx="1"/>
          </p:nvPr>
        </p:nvSpPr>
        <p:spPr/>
        <p:txBody>
          <a:bodyPr>
            <a:noAutofit/>
          </a:bodyPr>
          <a:lstStyle/>
          <a:p>
            <a:r>
              <a:rPr lang="en-US" sz="2800" b="1" dirty="0">
                <a:effectLst/>
                <a:latin typeface="Arial" panose="020B0604020202020204" pitchFamily="34" charset="0"/>
                <a:cs typeface="Arial" panose="020B0604020202020204" pitchFamily="34" charset="0"/>
              </a:rPr>
              <a:t>I have a list of 351 prophecies about Christ in the Old Testament.</a:t>
            </a:r>
          </a:p>
          <a:p>
            <a:r>
              <a:rPr lang="en-US" sz="2800" b="1" dirty="0">
                <a:effectLst/>
                <a:latin typeface="Arial" panose="020B0604020202020204" pitchFamily="34" charset="0"/>
                <a:cs typeface="Arial" panose="020B0604020202020204" pitchFamily="34" charset="0"/>
              </a:rPr>
              <a:t>Most could be fulfilled ONLY by Christ.</a:t>
            </a:r>
          </a:p>
          <a:p>
            <a:r>
              <a:rPr lang="en-US" sz="2800" b="1" dirty="0">
                <a:effectLst/>
                <a:latin typeface="Arial" panose="020B0604020202020204" pitchFamily="34" charset="0"/>
                <a:cs typeface="Arial" panose="020B0604020202020204" pitchFamily="34" charset="0"/>
              </a:rPr>
              <a:t>In the book SCIENCE SPEAKS, Peter Stoner and Robert Newman discuss the statistical improbability of one man accidently or deliberately fulfilling even eight prophecies over which he had no control – place of birth, ancestry, burial, etc.</a:t>
            </a:r>
          </a:p>
        </p:txBody>
      </p:sp>
    </p:spTree>
    <p:extLst>
      <p:ext uri="{BB962C8B-B14F-4D97-AF65-F5344CB8AC3E}">
        <p14:creationId xmlns:p14="http://schemas.microsoft.com/office/powerpoint/2010/main" val="85416760"/>
      </p:ext>
    </p:extLst>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35EA-FC7A-EF8E-8B8E-BC1232C7A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55D60-ED96-10B0-DBF8-98509A1981BE}"/>
              </a:ext>
            </a:extLst>
          </p:cNvPr>
          <p:cNvSpPr>
            <a:spLocks noGrp="1"/>
          </p:cNvSpPr>
          <p:nvPr>
            <p:ph type="title"/>
          </p:nvPr>
        </p:nvSpPr>
        <p:spPr/>
        <p:txBody>
          <a:bodyPr/>
          <a:lstStyle/>
          <a:p>
            <a:r>
              <a:rPr lang="en-US" dirty="0"/>
              <a:t>12) Massacre of children</a:t>
            </a:r>
          </a:p>
        </p:txBody>
      </p:sp>
      <p:sp>
        <p:nvSpPr>
          <p:cNvPr id="3" name="Content Placeholder 2">
            <a:extLst>
              <a:ext uri="{FF2B5EF4-FFF2-40B4-BE49-F238E27FC236}">
                <a16:creationId xmlns:a16="http://schemas.microsoft.com/office/drawing/2014/main" id="{B95F7CD7-D6F9-D4EE-A8CC-9B5549ABF61D}"/>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(Jer 31:15)  Thus says the LORD: "A voice was heard in Ramah, Lamentation </a:t>
            </a:r>
            <a:r>
              <a:rPr lang="en-US" sz="1800" b="0" i="1" u="none" strike="noStrike" baseline="0" dirty="0">
                <a:solidFill>
                  <a:schemeClr val="tx1"/>
                </a:solidFill>
                <a:latin typeface="Verdana" panose="020B0604030504040204" pitchFamily="34" charset="0"/>
              </a:rPr>
              <a:t>and</a:t>
            </a:r>
            <a:r>
              <a:rPr lang="en-US" sz="1800" b="0" i="0" u="none" strike="noStrike" baseline="0" dirty="0">
                <a:solidFill>
                  <a:schemeClr val="tx1"/>
                </a:solidFill>
                <a:latin typeface="Verdana" panose="020B0604030504040204" pitchFamily="34" charset="0"/>
              </a:rPr>
              <a:t> bitter weeping, Rachel weeping for her children, Refusing to be comforted for her children, Because they </a:t>
            </a:r>
            <a:r>
              <a:rPr lang="en-US" sz="1800" b="0" i="1" u="none" strike="noStrike" baseline="0" dirty="0">
                <a:solidFill>
                  <a:schemeClr val="tx1"/>
                </a:solidFill>
                <a:latin typeface="Verdana" panose="020B0604030504040204" pitchFamily="34" charset="0"/>
              </a:rPr>
              <a:t>are</a:t>
            </a:r>
            <a:r>
              <a:rPr lang="en-US" sz="1800" b="0" i="0" u="none" strike="noStrike" baseline="0" dirty="0">
                <a:solidFill>
                  <a:schemeClr val="tx1"/>
                </a:solidFill>
                <a:latin typeface="Verdana" panose="020B0604030504040204" pitchFamily="34" charset="0"/>
              </a:rPr>
              <a:t> no more."</a:t>
            </a:r>
          </a:p>
        </p:txBody>
      </p:sp>
      <p:sp>
        <p:nvSpPr>
          <p:cNvPr id="4" name="Content Placeholder 3">
            <a:extLst>
              <a:ext uri="{FF2B5EF4-FFF2-40B4-BE49-F238E27FC236}">
                <a16:creationId xmlns:a16="http://schemas.microsoft.com/office/drawing/2014/main" id="{0F344491-4E42-66C6-C5B6-1CCC2BC89008}"/>
              </a:ext>
            </a:extLst>
          </p:cNvPr>
          <p:cNvSpPr>
            <a:spLocks noGrp="1"/>
          </p:cNvSpPr>
          <p:nvPr>
            <p:ph sz="half" idx="2"/>
          </p:nvPr>
        </p:nvSpPr>
        <p:spPr>
          <a:xfrm>
            <a:off x="6410716" y="2076451"/>
            <a:ext cx="5439908" cy="3622672"/>
          </a:xfrm>
        </p:spPr>
        <p:txBody>
          <a:bodyPr>
            <a:noAutofit/>
          </a:bodyPr>
          <a:lstStyle/>
          <a:p>
            <a:pPr marR="0" algn="l" rtl="0"/>
            <a:r>
              <a:rPr lang="en-US" sz="1600" b="0" i="0" u="none" strike="noStrike" baseline="0" dirty="0">
                <a:solidFill>
                  <a:schemeClr val="tx1"/>
                </a:solidFill>
                <a:latin typeface="Verdana" panose="020B0604030504040204" pitchFamily="34" charset="0"/>
              </a:rPr>
              <a:t>(Mat 2:16)  Then Herod, when he saw that he was deceived by the wise men, was exceedingly angry; and he sent forth and put to death all the male children who were in Bethlehem and in all its districts, from two years old and under, according to the time which he had determined from the wise men.</a:t>
            </a:r>
          </a:p>
          <a:p>
            <a:pPr marR="0" algn="l" rtl="0"/>
            <a:r>
              <a:rPr lang="en-US" sz="1600" b="0" i="0" u="none" strike="noStrike" baseline="0" dirty="0">
                <a:solidFill>
                  <a:schemeClr val="tx1"/>
                </a:solidFill>
                <a:latin typeface="Verdana" panose="020B0604030504040204" pitchFamily="34" charset="0"/>
              </a:rPr>
              <a:t>(Mat 2:17)  Then was fulfilled what was spoken by Jeremiah the prophet, saying:</a:t>
            </a:r>
          </a:p>
          <a:p>
            <a:pPr marR="0" algn="l" rtl="0"/>
            <a:r>
              <a:rPr lang="en-US" sz="1600" b="0" i="0" u="none" strike="noStrike" baseline="0" dirty="0">
                <a:solidFill>
                  <a:schemeClr val="tx1"/>
                </a:solidFill>
                <a:latin typeface="Verdana" panose="020B0604030504040204" pitchFamily="34" charset="0"/>
              </a:rPr>
              <a:t>(Mat 2:18)  "A VOICE WAS HEARD IN RAMAH, LAMENTATION, WEEPING, AND GREAT MOURNING, RACHEL WEEPING FOR HER CHILDREN, REFUSING TO BE COMFORTED, BECAUSE THEY ARE NO MORE."</a:t>
            </a:r>
          </a:p>
          <a:p>
            <a:pPr marR="0" algn="l" rtl="0"/>
            <a:endParaRPr lang="en-US" sz="16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275294523"/>
      </p:ext>
    </p:extLst>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851CF-2D84-7869-09E2-C9FFF057A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64F9DB-5370-2348-A733-BCAD54EEB4AA}"/>
              </a:ext>
            </a:extLst>
          </p:cNvPr>
          <p:cNvSpPr>
            <a:spLocks noGrp="1"/>
          </p:cNvSpPr>
          <p:nvPr>
            <p:ph type="title"/>
          </p:nvPr>
        </p:nvSpPr>
        <p:spPr/>
        <p:txBody>
          <a:bodyPr/>
          <a:lstStyle/>
          <a:p>
            <a:r>
              <a:rPr lang="en-US" dirty="0"/>
              <a:t>13) Messenger prepare for Christ</a:t>
            </a:r>
          </a:p>
        </p:txBody>
      </p:sp>
      <p:sp>
        <p:nvSpPr>
          <p:cNvPr id="3" name="Content Placeholder 2">
            <a:extLst>
              <a:ext uri="{FF2B5EF4-FFF2-40B4-BE49-F238E27FC236}">
                <a16:creationId xmlns:a16="http://schemas.microsoft.com/office/drawing/2014/main" id="{4EFEE790-9510-8F6E-3464-577A0B2124C3}"/>
              </a:ext>
            </a:extLst>
          </p:cNvPr>
          <p:cNvSpPr>
            <a:spLocks noGrp="1"/>
          </p:cNvSpPr>
          <p:nvPr>
            <p:ph sz="half" idx="1"/>
          </p:nvPr>
        </p:nvSpPr>
        <p:spPr/>
        <p:txBody>
          <a:bodyPr>
            <a:normAutofit fontScale="92500" lnSpcReduction="20000"/>
          </a:bodyPr>
          <a:lstStyle/>
          <a:p>
            <a:pPr marR="0" algn="l" rtl="0"/>
            <a:r>
              <a:rPr lang="en-US" sz="1800" b="0" i="0" u="none" strike="noStrike" baseline="0" dirty="0">
                <a:solidFill>
                  <a:schemeClr val="tx1"/>
                </a:solidFill>
                <a:latin typeface="Verdana" panose="020B0604030504040204" pitchFamily="34" charset="0"/>
              </a:rPr>
              <a:t>(Isa 40:3)  The voice of one crying in the wilderness: "Prepare the way of the LORD; Make straight in the desert A highway for our God.</a:t>
            </a:r>
          </a:p>
          <a:p>
            <a:pPr marR="0" algn="l" rtl="0"/>
            <a:r>
              <a:rPr lang="en-US" sz="1800" b="0" i="0" u="none" strike="noStrike" baseline="0" dirty="0">
                <a:solidFill>
                  <a:schemeClr val="tx1"/>
                </a:solidFill>
                <a:latin typeface="Verdana" panose="020B0604030504040204" pitchFamily="34" charset="0"/>
              </a:rPr>
              <a:t>(Isa 40:4)  Every valley shall be exalted And every mountain and hill brought low; The crooked places shall be made straight And the rough places smooth;</a:t>
            </a:r>
          </a:p>
          <a:p>
            <a:pPr marR="0" algn="l" rtl="0"/>
            <a:r>
              <a:rPr lang="en-US" sz="1800" b="0" i="0" u="none" strike="noStrike" baseline="0" dirty="0">
                <a:solidFill>
                  <a:schemeClr val="tx1"/>
                </a:solidFill>
                <a:latin typeface="Verdana" panose="020B0604030504040204" pitchFamily="34" charset="0"/>
              </a:rPr>
              <a:t>(Isa 40:5)  The glory of the LORD shall be revealed, And all flesh shall see </a:t>
            </a:r>
            <a:r>
              <a:rPr lang="en-US" sz="1800" b="0" i="1" u="none" strike="noStrike" baseline="0" dirty="0">
                <a:solidFill>
                  <a:schemeClr val="tx1"/>
                </a:solidFill>
                <a:latin typeface="Verdana" panose="020B0604030504040204" pitchFamily="34" charset="0"/>
              </a:rPr>
              <a:t>it</a:t>
            </a:r>
            <a:r>
              <a:rPr lang="en-US" sz="1800" b="0" i="0" u="none" strike="noStrike" baseline="0" dirty="0">
                <a:solidFill>
                  <a:schemeClr val="tx1"/>
                </a:solidFill>
                <a:latin typeface="Verdana" panose="020B0604030504040204" pitchFamily="34" charset="0"/>
              </a:rPr>
              <a:t> together; For the mouth of the LORD has spoken."</a:t>
            </a:r>
          </a:p>
        </p:txBody>
      </p:sp>
      <p:sp>
        <p:nvSpPr>
          <p:cNvPr id="4" name="Content Placeholder 3">
            <a:extLst>
              <a:ext uri="{FF2B5EF4-FFF2-40B4-BE49-F238E27FC236}">
                <a16:creationId xmlns:a16="http://schemas.microsoft.com/office/drawing/2014/main" id="{929329E5-8BE7-F3E9-9E75-390854F5E209}"/>
              </a:ext>
            </a:extLst>
          </p:cNvPr>
          <p:cNvSpPr>
            <a:spLocks noGrp="1"/>
          </p:cNvSpPr>
          <p:nvPr>
            <p:ph sz="half" idx="2"/>
          </p:nvPr>
        </p:nvSpPr>
        <p:spPr>
          <a:xfrm>
            <a:off x="6410716" y="2076451"/>
            <a:ext cx="5439908" cy="3622672"/>
          </a:xfrm>
        </p:spPr>
        <p:txBody>
          <a:bodyPr>
            <a:noAutofit/>
          </a:bodyPr>
          <a:lstStyle/>
          <a:p>
            <a:pPr marR="0" algn="l" rtl="0"/>
            <a:r>
              <a:rPr lang="en-US" sz="1600" b="0" i="0" u="none" strike="noStrike" baseline="0" dirty="0">
                <a:solidFill>
                  <a:schemeClr val="tx1"/>
                </a:solidFill>
                <a:latin typeface="Verdana" panose="020B0604030504040204" pitchFamily="34" charset="0"/>
              </a:rPr>
              <a:t>(Luk 3:3)  And he went into all the region around the Jordan, preaching a baptism of repentance for the remission of sins,  (4)  as it is written in the book of the words of Isaiah the prophet, saying: "THE VOICE OF ONE CRYING IN THE WILDERNESS: 'PREPARE THE WAY OF THE LORD; MAKE HIS PATHS STRAIGHT.  (5)  EVERY VALLEY SHALL BE FILLED AND EVERY MOUNTAIN AND HILL BROUGHT LOW; THE CROOKED PLACES SHALL BE MADE STRAIGHT AND THE ROUGH WAYS SMOOTH;  (6)  AND ALL FLESH SHALL SEE THE SALVATION OF GOD.' "</a:t>
            </a:r>
          </a:p>
          <a:p>
            <a:pPr marR="0" algn="l" rtl="0"/>
            <a:endParaRPr lang="en-US" sz="16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4249403375"/>
      </p:ext>
    </p:extLst>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8B44F-9259-E122-AF80-1900BCA72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78235-C384-9168-0CB8-9C445DBD0E41}"/>
              </a:ext>
            </a:extLst>
          </p:cNvPr>
          <p:cNvSpPr>
            <a:spLocks noGrp="1"/>
          </p:cNvSpPr>
          <p:nvPr>
            <p:ph type="title"/>
          </p:nvPr>
        </p:nvSpPr>
        <p:spPr/>
        <p:txBody>
          <a:bodyPr/>
          <a:lstStyle/>
          <a:p>
            <a:r>
              <a:rPr lang="en-US" dirty="0"/>
              <a:t>14) Forerunner to precede</a:t>
            </a:r>
          </a:p>
        </p:txBody>
      </p:sp>
      <p:sp>
        <p:nvSpPr>
          <p:cNvPr id="3" name="Content Placeholder 2">
            <a:extLst>
              <a:ext uri="{FF2B5EF4-FFF2-40B4-BE49-F238E27FC236}">
                <a16:creationId xmlns:a16="http://schemas.microsoft.com/office/drawing/2014/main" id="{9F496207-DE03-4B04-470D-39AF202F5564}"/>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(Mal 3:1)  "Behold, I send My messenger, And he will prepare the way before Me. And the Lord, whom you seek, Will suddenly come to His temple, Even the Messenger of the covenant, In whom you delight. Behold, He is coming," Says the LORD of hosts.</a:t>
            </a:r>
          </a:p>
          <a:p>
            <a:pPr marR="0" algn="l" rtl="0"/>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2E8C7C48-4C72-99F8-DFEF-FF39B3B0D0E2}"/>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(Mat 11:9)  But what did you go out to see? A prophet? Yes, I say to you, and more than a prophet.</a:t>
            </a:r>
          </a:p>
          <a:p>
            <a:pPr marR="0" algn="l" rtl="0"/>
            <a:r>
              <a:rPr lang="en-US" sz="1800" b="0" i="0" u="none" strike="noStrike" baseline="0" dirty="0">
                <a:solidFill>
                  <a:schemeClr val="tx1"/>
                </a:solidFill>
                <a:latin typeface="Verdana" panose="020B0604030504040204" pitchFamily="34" charset="0"/>
              </a:rPr>
              <a:t>(Mat 11:10)  For this is </a:t>
            </a:r>
            <a:r>
              <a:rPr lang="en-US" sz="1800" b="0" i="1" u="none" strike="noStrike" baseline="0" dirty="0">
                <a:solidFill>
                  <a:schemeClr val="tx1"/>
                </a:solidFill>
                <a:latin typeface="Verdana" panose="020B0604030504040204" pitchFamily="34" charset="0"/>
              </a:rPr>
              <a:t>he</a:t>
            </a:r>
            <a:r>
              <a:rPr lang="en-US" sz="1800" b="0" i="0" u="none" strike="noStrike" baseline="0" dirty="0">
                <a:solidFill>
                  <a:schemeClr val="tx1"/>
                </a:solidFill>
                <a:latin typeface="Verdana" panose="020B0604030504040204" pitchFamily="34" charset="0"/>
              </a:rPr>
              <a:t> of whom it is written: 'BEHOLD, I SEND MY MESSENGER BEFORE YOUR FACE, WHO WILL PREPARE YOUR WAY BEFORE YOU.'</a:t>
            </a:r>
          </a:p>
        </p:txBody>
      </p:sp>
    </p:spTree>
    <p:extLst>
      <p:ext uri="{BB962C8B-B14F-4D97-AF65-F5344CB8AC3E}">
        <p14:creationId xmlns:p14="http://schemas.microsoft.com/office/powerpoint/2010/main" val="963098560"/>
      </p:ext>
    </p:extLst>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7CCAB-B0F0-B412-D6AD-B1F380186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57B9D-1083-D343-ED20-5D234242BF90}"/>
              </a:ext>
            </a:extLst>
          </p:cNvPr>
          <p:cNvSpPr>
            <a:spLocks noGrp="1"/>
          </p:cNvSpPr>
          <p:nvPr>
            <p:ph type="title"/>
          </p:nvPr>
        </p:nvSpPr>
        <p:spPr/>
        <p:txBody>
          <a:bodyPr/>
          <a:lstStyle/>
          <a:p>
            <a:r>
              <a:rPr lang="en-US" dirty="0"/>
              <a:t>15) Rejected by His own people</a:t>
            </a:r>
          </a:p>
        </p:txBody>
      </p:sp>
      <p:sp>
        <p:nvSpPr>
          <p:cNvPr id="3" name="Content Placeholder 2">
            <a:extLst>
              <a:ext uri="{FF2B5EF4-FFF2-40B4-BE49-F238E27FC236}">
                <a16:creationId xmlns:a16="http://schemas.microsoft.com/office/drawing/2014/main" id="{27BC178E-AFA3-AAF5-75D6-F349CE49EBF6}"/>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69:8)  I have become a stranger to my brothers, And an alien to my mother's children;</a:t>
            </a:r>
          </a:p>
          <a:p>
            <a:endParaRPr lang="en-US" sz="1800" b="0" i="0" u="none" strike="noStrike" baseline="0" dirty="0">
              <a:solidFill>
                <a:schemeClr val="tx1"/>
              </a:solidFill>
              <a:latin typeface="Verdana" panose="020B0604030504040204" pitchFamily="34" charset="0"/>
            </a:endParaRPr>
          </a:p>
          <a:p>
            <a:r>
              <a:rPr lang="en-US" sz="1800" b="0" i="0" u="none" strike="noStrike" baseline="0" dirty="0">
                <a:solidFill>
                  <a:schemeClr val="tx1"/>
                </a:solidFill>
                <a:latin typeface="Verdana" panose="020B0604030504040204" pitchFamily="34" charset="0"/>
              </a:rPr>
              <a:t>(Isa 53:3)  He is despised and rejected by men, A Man of sorrows and acquainted with grief. And we hid, as it were, </a:t>
            </a:r>
            <a:r>
              <a:rPr lang="en-US" sz="1800" b="0" i="1" u="none" strike="noStrike" baseline="0" dirty="0">
                <a:solidFill>
                  <a:schemeClr val="tx1"/>
                </a:solidFill>
                <a:latin typeface="Verdana" panose="020B0604030504040204" pitchFamily="34" charset="0"/>
              </a:rPr>
              <a:t>our</a:t>
            </a:r>
            <a:r>
              <a:rPr lang="en-US" sz="1800" b="0" i="0" u="none" strike="noStrike" baseline="0" dirty="0">
                <a:solidFill>
                  <a:schemeClr val="tx1"/>
                </a:solidFill>
                <a:latin typeface="Verdana" panose="020B0604030504040204" pitchFamily="34" charset="0"/>
              </a:rPr>
              <a:t> faces from Him; He was despised, and we did not esteem Him.</a:t>
            </a:r>
          </a:p>
        </p:txBody>
      </p:sp>
      <p:sp>
        <p:nvSpPr>
          <p:cNvPr id="4" name="Content Placeholder 3">
            <a:extLst>
              <a:ext uri="{FF2B5EF4-FFF2-40B4-BE49-F238E27FC236}">
                <a16:creationId xmlns:a16="http://schemas.microsoft.com/office/drawing/2014/main" id="{1519193F-D2A0-5C83-E5F4-26011415C1B9}"/>
              </a:ext>
            </a:extLst>
          </p:cNvPr>
          <p:cNvSpPr>
            <a:spLocks noGrp="1"/>
          </p:cNvSpPr>
          <p:nvPr>
            <p:ph sz="half" idx="2"/>
          </p:nvPr>
        </p:nvSpPr>
        <p:spPr>
          <a:xfrm>
            <a:off x="6410716" y="2076451"/>
            <a:ext cx="5439908" cy="3622672"/>
          </a:xfrm>
        </p:spPr>
        <p:txBody>
          <a:bodyPr>
            <a:noAutofit/>
          </a:bodyPr>
          <a:lstStyle/>
          <a:p>
            <a:r>
              <a:rPr lang="en-US" sz="1800" b="0" i="0" u="none" strike="noStrike" baseline="0" dirty="0">
                <a:solidFill>
                  <a:schemeClr val="tx1"/>
                </a:solidFill>
                <a:latin typeface="Verdana" panose="020B0604030504040204" pitchFamily="34" charset="0"/>
              </a:rPr>
              <a:t>(Joh 1:11)  He came to His own, and His own did not receive Him.</a:t>
            </a:r>
          </a:p>
          <a:p>
            <a:endParaRPr lang="en-US" sz="1800" b="0" i="0" u="none" strike="noStrike" baseline="0" dirty="0">
              <a:solidFill>
                <a:schemeClr val="tx1"/>
              </a:solidFill>
              <a:latin typeface="Verdana" panose="020B0604030504040204" pitchFamily="34" charset="0"/>
            </a:endParaRPr>
          </a:p>
          <a:p>
            <a:r>
              <a:rPr lang="en-US" sz="1800" b="0" i="0" u="none" strike="noStrike" baseline="0" dirty="0">
                <a:solidFill>
                  <a:schemeClr val="tx1"/>
                </a:solidFill>
                <a:latin typeface="Verdana" panose="020B0604030504040204" pitchFamily="34" charset="0"/>
              </a:rPr>
              <a:t>(Joh 7:5)  For even His brothers did not believe in Him.</a:t>
            </a:r>
          </a:p>
        </p:txBody>
      </p:sp>
    </p:spTree>
    <p:extLst>
      <p:ext uri="{BB962C8B-B14F-4D97-AF65-F5344CB8AC3E}">
        <p14:creationId xmlns:p14="http://schemas.microsoft.com/office/powerpoint/2010/main" val="1209593378"/>
      </p:ext>
    </p:extLst>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ED56E-FCFB-D24B-9573-7BDB98BED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E077F-327B-2968-94B3-AF0E0F16CC07}"/>
              </a:ext>
            </a:extLst>
          </p:cNvPr>
          <p:cNvSpPr>
            <a:spLocks noGrp="1"/>
          </p:cNvSpPr>
          <p:nvPr>
            <p:ph type="title"/>
          </p:nvPr>
        </p:nvSpPr>
        <p:spPr/>
        <p:txBody>
          <a:bodyPr/>
          <a:lstStyle/>
          <a:p>
            <a:r>
              <a:rPr lang="en-US" dirty="0"/>
              <a:t>16) Would be a prophet</a:t>
            </a:r>
          </a:p>
        </p:txBody>
      </p:sp>
      <p:sp>
        <p:nvSpPr>
          <p:cNvPr id="3" name="Content Placeholder 2">
            <a:extLst>
              <a:ext uri="{FF2B5EF4-FFF2-40B4-BE49-F238E27FC236}">
                <a16:creationId xmlns:a16="http://schemas.microsoft.com/office/drawing/2014/main" id="{B328A814-C379-2E09-6712-A84DC2BCF5F1}"/>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(Deu 18:15)  "The LORD your God will raise up for you a Prophet like me from your midst, from your brethren. Him you shall hear,</a:t>
            </a:r>
          </a:p>
          <a:p>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104A6D09-C467-9E43-5D38-57D8BF7655D8}"/>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(Act 3:20)  and that He may send Jesus Christ, who was preached to you before,</a:t>
            </a:r>
          </a:p>
          <a:p>
            <a:pPr marR="0" algn="l" rtl="0"/>
            <a:r>
              <a:rPr lang="en-US" sz="1800" b="0" i="0" u="none" strike="noStrike" baseline="0" dirty="0">
                <a:solidFill>
                  <a:schemeClr val="tx1"/>
                </a:solidFill>
                <a:latin typeface="Verdana" panose="020B0604030504040204" pitchFamily="34" charset="0"/>
              </a:rPr>
              <a:t>(Act 3:21)  whom heaven must receive until the times of restoration of all things, which God has spoken by the mouth of all His holy prophets since the world began.</a:t>
            </a:r>
          </a:p>
          <a:p>
            <a:pPr marR="0" algn="l" rtl="0"/>
            <a:r>
              <a:rPr lang="en-US" sz="1800" b="0" i="0" u="none" strike="noStrike" baseline="0" dirty="0">
                <a:solidFill>
                  <a:schemeClr val="tx1"/>
                </a:solidFill>
                <a:latin typeface="Verdana" panose="020B0604030504040204" pitchFamily="34" charset="0"/>
              </a:rPr>
              <a:t>(Act 3:22)  For Moses truly said to the fathers, 'THE LORD YOUR GOD WILL RAISE UP FOR YOU A PROPHET LIKE ME FROM YOUR BRETHREN. HIM YOU SHALL HEAR IN ALL THINGS, WHATEVER HE SAYS TO YOU.</a:t>
            </a:r>
          </a:p>
        </p:txBody>
      </p:sp>
    </p:spTree>
    <p:extLst>
      <p:ext uri="{BB962C8B-B14F-4D97-AF65-F5344CB8AC3E}">
        <p14:creationId xmlns:p14="http://schemas.microsoft.com/office/powerpoint/2010/main" val="1604081595"/>
      </p:ext>
    </p:extLst>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1500-1C97-CBF9-689F-FA9F8F214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72A5C-6A09-1044-FB3D-56319353BA57}"/>
              </a:ext>
            </a:extLst>
          </p:cNvPr>
          <p:cNvSpPr>
            <a:spLocks noGrp="1"/>
          </p:cNvSpPr>
          <p:nvPr>
            <p:ph type="title"/>
          </p:nvPr>
        </p:nvSpPr>
        <p:spPr/>
        <p:txBody>
          <a:bodyPr/>
          <a:lstStyle/>
          <a:p>
            <a:r>
              <a:rPr lang="en-US" dirty="0"/>
              <a:t>17) Preceded by Elijah</a:t>
            </a:r>
          </a:p>
        </p:txBody>
      </p:sp>
      <p:sp>
        <p:nvSpPr>
          <p:cNvPr id="3" name="Content Placeholder 2">
            <a:extLst>
              <a:ext uri="{FF2B5EF4-FFF2-40B4-BE49-F238E27FC236}">
                <a16:creationId xmlns:a16="http://schemas.microsoft.com/office/drawing/2014/main" id="{0003EA58-4B10-2827-B648-BA3B0ED07EC2}"/>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(Mal 4:5)  Behold, I will send you Elijah the prophet Before the coming of the great and dreadful day of the LORD.</a:t>
            </a:r>
          </a:p>
          <a:p>
            <a:pPr marR="0" algn="l" rtl="0"/>
            <a:r>
              <a:rPr lang="en-US" sz="1800" b="0" i="0" u="none" strike="noStrike" baseline="0" dirty="0">
                <a:solidFill>
                  <a:schemeClr val="tx1"/>
                </a:solidFill>
                <a:latin typeface="Verdana" panose="020B0604030504040204" pitchFamily="34" charset="0"/>
              </a:rPr>
              <a:t>(Mal 4:6)  And he will turn The hearts of the fathers to the children, And the hearts of the children to their fathers, Lest I come and strike the earth with a curse.</a:t>
            </a:r>
          </a:p>
        </p:txBody>
      </p:sp>
      <p:sp>
        <p:nvSpPr>
          <p:cNvPr id="4" name="Content Placeholder 3">
            <a:extLst>
              <a:ext uri="{FF2B5EF4-FFF2-40B4-BE49-F238E27FC236}">
                <a16:creationId xmlns:a16="http://schemas.microsoft.com/office/drawing/2014/main" id="{0954058C-C8BB-C1AD-0812-81F97742AABD}"/>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(Mat 11:12)  And from the days of John the Baptist until now the kingdom of heaven suffers violence, and the violent take it by force.</a:t>
            </a:r>
          </a:p>
          <a:p>
            <a:r>
              <a:rPr lang="en-US" sz="1800" b="0" i="0" u="none" strike="noStrike" baseline="0" dirty="0">
                <a:solidFill>
                  <a:schemeClr val="tx1"/>
                </a:solidFill>
                <a:latin typeface="Verdana" panose="020B0604030504040204" pitchFamily="34" charset="0"/>
              </a:rPr>
              <a:t>(Mat 11:13)  For all the prophets and the law prophesied until John.</a:t>
            </a:r>
          </a:p>
          <a:p>
            <a:r>
              <a:rPr lang="en-US" sz="1800" b="0" i="0" u="none" strike="noStrike" baseline="0" dirty="0">
                <a:solidFill>
                  <a:schemeClr val="tx1"/>
                </a:solidFill>
                <a:latin typeface="Verdana" panose="020B0604030504040204" pitchFamily="34" charset="0"/>
              </a:rPr>
              <a:t>(Mat 11:14)  And if you are willing to receive </a:t>
            </a:r>
            <a:r>
              <a:rPr lang="en-US" sz="1800" b="0" i="1" u="none" strike="noStrike" baseline="0" dirty="0">
                <a:solidFill>
                  <a:schemeClr val="tx1"/>
                </a:solidFill>
                <a:latin typeface="Verdana" panose="020B0604030504040204" pitchFamily="34" charset="0"/>
              </a:rPr>
              <a:t>it,</a:t>
            </a:r>
            <a:r>
              <a:rPr lang="en-US" sz="1800" b="0" i="0" u="none" strike="noStrike" baseline="0" dirty="0">
                <a:solidFill>
                  <a:schemeClr val="tx1"/>
                </a:solidFill>
                <a:latin typeface="Verdana" panose="020B0604030504040204" pitchFamily="34" charset="0"/>
              </a:rPr>
              <a:t> he is Elijah who is to come.</a:t>
            </a:r>
          </a:p>
        </p:txBody>
      </p:sp>
    </p:spTree>
    <p:extLst>
      <p:ext uri="{BB962C8B-B14F-4D97-AF65-F5344CB8AC3E}">
        <p14:creationId xmlns:p14="http://schemas.microsoft.com/office/powerpoint/2010/main" val="1743342077"/>
      </p:ext>
    </p:extLst>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2D3FE-419F-5F5C-B5F4-FCB3E3F9A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70786-9C1B-87B4-57DA-0F21998C2274}"/>
              </a:ext>
            </a:extLst>
          </p:cNvPr>
          <p:cNvSpPr>
            <a:spLocks noGrp="1"/>
          </p:cNvSpPr>
          <p:nvPr>
            <p:ph type="title"/>
          </p:nvPr>
        </p:nvSpPr>
        <p:spPr/>
        <p:txBody>
          <a:bodyPr/>
          <a:lstStyle/>
          <a:p>
            <a:r>
              <a:rPr lang="en-US" dirty="0"/>
              <a:t>18) Declared the Son of God</a:t>
            </a:r>
          </a:p>
        </p:txBody>
      </p:sp>
      <p:sp>
        <p:nvSpPr>
          <p:cNvPr id="3" name="Content Placeholder 2">
            <a:extLst>
              <a:ext uri="{FF2B5EF4-FFF2-40B4-BE49-F238E27FC236}">
                <a16:creationId xmlns:a16="http://schemas.microsoft.com/office/drawing/2014/main" id="{DACB5082-3D58-93A1-D601-773FB72DC048}"/>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2:7)  "I will declare the decree: The LORD has said to Me, 'You </a:t>
            </a:r>
            <a:r>
              <a:rPr lang="en-US" sz="1800" b="0" i="1" u="none" strike="noStrike" baseline="0" dirty="0">
                <a:solidFill>
                  <a:schemeClr val="tx1"/>
                </a:solidFill>
                <a:latin typeface="Verdana" panose="020B0604030504040204" pitchFamily="34" charset="0"/>
              </a:rPr>
              <a:t>are</a:t>
            </a:r>
            <a:r>
              <a:rPr lang="en-US" sz="1800" b="0" i="0" u="none" strike="noStrike" baseline="0" dirty="0">
                <a:solidFill>
                  <a:schemeClr val="tx1"/>
                </a:solidFill>
                <a:latin typeface="Verdana" panose="020B0604030504040204" pitchFamily="34" charset="0"/>
              </a:rPr>
              <a:t> My Son, Today I have begotten You.</a:t>
            </a:r>
          </a:p>
          <a:p>
            <a:pPr marR="0" algn="l" rtl="0"/>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348B285A-1B96-4534-A27F-D074693C1385}"/>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(Mat 3:16)  When He had been baptized, Jesus came up immediately from the water; and behold, the heavens were opened to Him, and He saw the Spirit of God descending like a dove and alighting upon Him.</a:t>
            </a:r>
          </a:p>
          <a:p>
            <a:pPr marR="0" algn="l" rtl="0"/>
            <a:r>
              <a:rPr lang="en-US" sz="1800" b="0" i="0" u="none" strike="noStrike" baseline="0" dirty="0">
                <a:solidFill>
                  <a:schemeClr val="tx1"/>
                </a:solidFill>
                <a:latin typeface="Verdana" panose="020B0604030504040204" pitchFamily="34" charset="0"/>
              </a:rPr>
              <a:t>(Mat 3:17)  And suddenly a voice </a:t>
            </a:r>
            <a:r>
              <a:rPr lang="en-US" sz="1800" b="0" i="1" u="none" strike="noStrike" baseline="0" dirty="0">
                <a:solidFill>
                  <a:schemeClr val="tx1"/>
                </a:solidFill>
                <a:latin typeface="Verdana" panose="020B0604030504040204" pitchFamily="34" charset="0"/>
              </a:rPr>
              <a:t>came</a:t>
            </a:r>
            <a:r>
              <a:rPr lang="en-US" sz="1800" b="0" i="0" u="none" strike="noStrike" baseline="0" dirty="0">
                <a:solidFill>
                  <a:schemeClr val="tx1"/>
                </a:solidFill>
                <a:latin typeface="Verdana" panose="020B0604030504040204" pitchFamily="34" charset="0"/>
              </a:rPr>
              <a:t> from heaven, saying, "This is My beloved Son, in whom I am well pleased."</a:t>
            </a:r>
          </a:p>
        </p:txBody>
      </p:sp>
    </p:spTree>
    <p:extLst>
      <p:ext uri="{BB962C8B-B14F-4D97-AF65-F5344CB8AC3E}">
        <p14:creationId xmlns:p14="http://schemas.microsoft.com/office/powerpoint/2010/main" val="1904254729"/>
      </p:ext>
    </p:extLst>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9AB47-68C8-909D-48D7-F7B093A70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4C34D-AD27-2C4E-C3F7-849871784543}"/>
              </a:ext>
            </a:extLst>
          </p:cNvPr>
          <p:cNvSpPr>
            <a:spLocks noGrp="1"/>
          </p:cNvSpPr>
          <p:nvPr>
            <p:ph type="title"/>
          </p:nvPr>
        </p:nvSpPr>
        <p:spPr/>
        <p:txBody>
          <a:bodyPr/>
          <a:lstStyle/>
          <a:p>
            <a:r>
              <a:rPr lang="en-US" dirty="0"/>
              <a:t>19) Called a Nazarene</a:t>
            </a:r>
          </a:p>
        </p:txBody>
      </p:sp>
      <p:sp>
        <p:nvSpPr>
          <p:cNvPr id="3" name="Content Placeholder 2">
            <a:extLst>
              <a:ext uri="{FF2B5EF4-FFF2-40B4-BE49-F238E27FC236}">
                <a16:creationId xmlns:a16="http://schemas.microsoft.com/office/drawing/2014/main" id="{BFD7545B-A77B-8086-15FF-7ADAA405DAE4}"/>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(Isa 11:1)  There shall come forth a Rod from the stem of Jesse, And a </a:t>
            </a:r>
            <a:r>
              <a:rPr lang="en-US" sz="1800" b="1" i="0" u="none" strike="noStrike" baseline="0" dirty="0">
                <a:solidFill>
                  <a:schemeClr val="tx1"/>
                </a:solidFill>
                <a:latin typeface="Verdana" panose="020B0604030504040204" pitchFamily="34" charset="0"/>
              </a:rPr>
              <a:t>Branch</a:t>
            </a:r>
            <a:r>
              <a:rPr lang="en-US" sz="1800" b="0" i="0" u="none" strike="noStrike" baseline="0" dirty="0">
                <a:solidFill>
                  <a:schemeClr val="tx1"/>
                </a:solidFill>
                <a:latin typeface="Verdana" panose="020B0604030504040204" pitchFamily="34" charset="0"/>
              </a:rPr>
              <a:t> shall grow out of his roots.</a:t>
            </a:r>
          </a:p>
          <a:p>
            <a:pPr marR="0" algn="l" rtl="0"/>
            <a:endParaRPr lang="en-US" sz="1800" b="0" i="0" u="none" strike="noStrike" baseline="0" dirty="0">
              <a:solidFill>
                <a:schemeClr val="tx1"/>
              </a:solidFill>
              <a:latin typeface="Verdana" panose="020B0604030504040204" pitchFamily="34" charset="0"/>
            </a:endParaRPr>
          </a:p>
          <a:p>
            <a:pPr marR="0" algn="l" rtl="0"/>
            <a:r>
              <a:rPr lang="en-US" sz="1800" dirty="0">
                <a:solidFill>
                  <a:schemeClr val="tx1"/>
                </a:solidFill>
                <a:latin typeface="Verdana" panose="020B0604030504040204" pitchFamily="34" charset="0"/>
              </a:rPr>
              <a:t>NOTE: In Hebrew, “branch” is from a Hebrew word – “</a:t>
            </a:r>
            <a:r>
              <a:rPr lang="en-US" sz="1800" dirty="0" err="1">
                <a:solidFill>
                  <a:schemeClr val="tx1"/>
                </a:solidFill>
                <a:latin typeface="Verdana" panose="020B0604030504040204" pitchFamily="34" charset="0"/>
              </a:rPr>
              <a:t>netser</a:t>
            </a:r>
            <a:r>
              <a:rPr lang="en-US" sz="1800" dirty="0">
                <a:solidFill>
                  <a:schemeClr val="tx1"/>
                </a:solidFill>
                <a:latin typeface="Verdana" panose="020B0604030504040204" pitchFamily="34" charset="0"/>
              </a:rPr>
              <a:t>” – a shoot, a branch, a twig.  </a:t>
            </a:r>
            <a:r>
              <a:rPr lang="en-US" sz="1800" b="0" i="0" u="none" strike="noStrike" baseline="0" dirty="0">
                <a:solidFill>
                  <a:schemeClr val="tx1"/>
                </a:solidFill>
                <a:latin typeface="Verdana" panose="020B0604030504040204" pitchFamily="34" charset="0"/>
              </a:rPr>
              <a:t>The </a:t>
            </a:r>
            <a:r>
              <a:rPr lang="en-US" sz="1800" b="0" i="0" u="none" strike="noStrike" baseline="0" dirty="0" err="1">
                <a:solidFill>
                  <a:schemeClr val="tx1"/>
                </a:solidFill>
                <a:latin typeface="Verdana" panose="020B0604030504040204" pitchFamily="34" charset="0"/>
              </a:rPr>
              <a:t>nam</a:t>
            </a:r>
            <a:r>
              <a:rPr lang="en-US" sz="1800" b="0" i="0" u="none" strike="noStrike" baseline="0" dirty="0">
                <a:solidFill>
                  <a:schemeClr val="tx1"/>
                </a:solidFill>
                <a:latin typeface="Verdana" panose="020B0604030504040204" pitchFamily="34" charset="0"/>
              </a:rPr>
              <a:t> of the city of Nazareth is from the same r</a:t>
            </a:r>
            <a:r>
              <a:rPr lang="en-US" sz="1800" dirty="0">
                <a:solidFill>
                  <a:schemeClr val="tx1"/>
                </a:solidFill>
                <a:latin typeface="Verdana" panose="020B0604030504040204" pitchFamily="34" charset="0"/>
              </a:rPr>
              <a:t>oot word.</a:t>
            </a:r>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D99836E8-6837-E112-4BC3-1961260913B3}"/>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(Mat 2:23)  And he came and dwelt in a city called Nazareth, that it might be fulfilled which was spoken by the prophets, "He shall be called a </a:t>
            </a:r>
            <a:r>
              <a:rPr lang="en-US" sz="1800" b="1" i="0" u="none" strike="noStrike" baseline="0" dirty="0">
                <a:solidFill>
                  <a:schemeClr val="tx1"/>
                </a:solidFill>
                <a:latin typeface="Verdana" panose="020B0604030504040204" pitchFamily="34" charset="0"/>
              </a:rPr>
              <a:t>Nazarene</a:t>
            </a:r>
            <a:r>
              <a:rPr lang="en-US" sz="1800" b="0" i="0" u="none" strike="noStrike" baseline="0" dirty="0">
                <a:solidFill>
                  <a:schemeClr val="tx1"/>
                </a:solidFill>
                <a:latin typeface="Verdana" panose="020B0604030504040204" pitchFamily="34" charset="0"/>
              </a:rPr>
              <a:t>.“</a:t>
            </a:r>
          </a:p>
          <a:p>
            <a:pPr marR="0" algn="l" rtl="0"/>
            <a:endParaRPr lang="en-US" sz="1800" dirty="0">
              <a:solidFill>
                <a:schemeClr val="tx1"/>
              </a:solidFill>
              <a:latin typeface="Verdana" panose="020B0604030504040204" pitchFamily="34" charset="0"/>
            </a:endParaRPr>
          </a:p>
          <a:p>
            <a:pPr marR="0" algn="l" rtl="0"/>
            <a:r>
              <a:rPr lang="en-US" sz="1800" b="0" i="0" u="none" strike="noStrike" baseline="0" dirty="0">
                <a:solidFill>
                  <a:schemeClr val="tx1"/>
                </a:solidFill>
                <a:latin typeface="Verdana" panose="020B0604030504040204" pitchFamily="34" charset="0"/>
              </a:rPr>
              <a:t>NOTE: A Nazarene </a:t>
            </a:r>
            <a:r>
              <a:rPr lang="en-US" sz="1800" dirty="0">
                <a:solidFill>
                  <a:schemeClr val="tx1"/>
                </a:solidFill>
                <a:latin typeface="Verdana" panose="020B0604030504040204" pitchFamily="34" charset="0"/>
              </a:rPr>
              <a:t>refers to a resident of the city of Nazareth.</a:t>
            </a:r>
            <a:endParaRPr lang="en-US" sz="1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688361525"/>
      </p:ext>
    </p:extLst>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346E8-5CD0-6E0A-9EE2-66C2D1F1C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B05A6-0D3B-4E97-B6C3-16BF8C49E0D2}"/>
              </a:ext>
            </a:extLst>
          </p:cNvPr>
          <p:cNvSpPr>
            <a:spLocks noGrp="1"/>
          </p:cNvSpPr>
          <p:nvPr>
            <p:ph type="title"/>
          </p:nvPr>
        </p:nvSpPr>
        <p:spPr/>
        <p:txBody>
          <a:bodyPr/>
          <a:lstStyle/>
          <a:p>
            <a:r>
              <a:rPr lang="en-US" dirty="0"/>
              <a:t>20) Bring light to Galilee</a:t>
            </a:r>
          </a:p>
        </p:txBody>
      </p:sp>
      <p:sp>
        <p:nvSpPr>
          <p:cNvPr id="3" name="Content Placeholder 2">
            <a:extLst>
              <a:ext uri="{FF2B5EF4-FFF2-40B4-BE49-F238E27FC236}">
                <a16:creationId xmlns:a16="http://schemas.microsoft.com/office/drawing/2014/main" id="{03DA1497-FD2C-DDE6-2A24-F4874F66418A}"/>
              </a:ext>
            </a:extLst>
          </p:cNvPr>
          <p:cNvSpPr>
            <a:spLocks noGrp="1"/>
          </p:cNvSpPr>
          <p:nvPr>
            <p:ph sz="half" idx="1"/>
          </p:nvPr>
        </p:nvSpPr>
        <p:spPr/>
        <p:txBody>
          <a:bodyPr>
            <a:normAutofit fontScale="92500" lnSpcReduction="10000"/>
          </a:bodyPr>
          <a:lstStyle/>
          <a:p>
            <a:pPr marR="0" algn="l" rtl="0"/>
            <a:r>
              <a:rPr lang="en-US" sz="1800" b="0" i="0" u="none" strike="noStrike" baseline="0" dirty="0">
                <a:solidFill>
                  <a:schemeClr val="tx1"/>
                </a:solidFill>
                <a:latin typeface="Verdana" panose="020B0604030504040204" pitchFamily="34" charset="0"/>
              </a:rPr>
              <a:t>(Isa 9:1)  Nevertheless the gloom </a:t>
            </a:r>
            <a:r>
              <a:rPr lang="en-US" sz="1800" b="0" i="1" u="none" strike="noStrike" baseline="0" dirty="0">
                <a:solidFill>
                  <a:schemeClr val="tx1"/>
                </a:solidFill>
                <a:latin typeface="Verdana" panose="020B0604030504040204" pitchFamily="34" charset="0"/>
              </a:rPr>
              <a:t>will</a:t>
            </a:r>
            <a:r>
              <a:rPr lang="en-US" sz="1800" b="0" i="0" u="none" strike="noStrike" baseline="0" dirty="0">
                <a:solidFill>
                  <a:schemeClr val="tx1"/>
                </a:solidFill>
                <a:latin typeface="Verdana" panose="020B0604030504040204" pitchFamily="34" charset="0"/>
              </a:rPr>
              <a:t> not </a:t>
            </a:r>
            <a:r>
              <a:rPr lang="en-US" sz="1800" b="0" i="1" u="none" strike="noStrike" baseline="0" dirty="0">
                <a:solidFill>
                  <a:schemeClr val="tx1"/>
                </a:solidFill>
                <a:latin typeface="Verdana" panose="020B0604030504040204" pitchFamily="34" charset="0"/>
              </a:rPr>
              <a:t>be</a:t>
            </a:r>
            <a:r>
              <a:rPr lang="en-US" sz="1800" b="0" i="0" u="none" strike="noStrike" baseline="0" dirty="0">
                <a:solidFill>
                  <a:schemeClr val="tx1"/>
                </a:solidFill>
                <a:latin typeface="Verdana" panose="020B0604030504040204" pitchFamily="34" charset="0"/>
              </a:rPr>
              <a:t> upon her who </a:t>
            </a:r>
            <a:r>
              <a:rPr lang="en-US" sz="1800" b="0" i="1" u="none" strike="noStrike" baseline="0" dirty="0">
                <a:solidFill>
                  <a:schemeClr val="tx1"/>
                </a:solidFill>
                <a:latin typeface="Verdana" panose="020B0604030504040204" pitchFamily="34" charset="0"/>
              </a:rPr>
              <a:t>is</a:t>
            </a:r>
            <a:r>
              <a:rPr lang="en-US" sz="1800" b="0" i="0" u="none" strike="noStrike" baseline="0" dirty="0">
                <a:solidFill>
                  <a:schemeClr val="tx1"/>
                </a:solidFill>
                <a:latin typeface="Verdana" panose="020B0604030504040204" pitchFamily="34" charset="0"/>
              </a:rPr>
              <a:t> distressed, As when at first He lightly esteemed The land of Zebulun and the land of Naphtali, And afterward more heavily oppressed </a:t>
            </a:r>
            <a:r>
              <a:rPr lang="en-US" sz="1800" b="0" i="1" u="none" strike="noStrike" baseline="0" dirty="0">
                <a:solidFill>
                  <a:schemeClr val="tx1"/>
                </a:solidFill>
                <a:latin typeface="Verdana" panose="020B0604030504040204" pitchFamily="34" charset="0"/>
              </a:rPr>
              <a:t>her, By</a:t>
            </a:r>
            <a:r>
              <a:rPr lang="en-US" sz="1800" b="0" i="0" u="none" strike="noStrike" baseline="0" dirty="0">
                <a:solidFill>
                  <a:schemeClr val="tx1"/>
                </a:solidFill>
                <a:latin typeface="Verdana" panose="020B0604030504040204" pitchFamily="34" charset="0"/>
              </a:rPr>
              <a:t> the way of the sea, beyond the Jordan, In Galilee of the Gentiles.</a:t>
            </a:r>
          </a:p>
          <a:p>
            <a:pPr marR="0" algn="l" rtl="0"/>
            <a:r>
              <a:rPr lang="en-US" sz="1800" b="0" i="0" u="none" strike="noStrike" baseline="0" dirty="0">
                <a:solidFill>
                  <a:schemeClr val="tx1"/>
                </a:solidFill>
                <a:latin typeface="Verdana" panose="020B0604030504040204" pitchFamily="34" charset="0"/>
              </a:rPr>
              <a:t>(Isa 9:2)  The people who walked in darkness Have seen a great light; Those who dwelt in the land of the shadow of death, Upon them a light has shined.</a:t>
            </a:r>
          </a:p>
        </p:txBody>
      </p:sp>
      <p:sp>
        <p:nvSpPr>
          <p:cNvPr id="4" name="Content Placeholder 3">
            <a:extLst>
              <a:ext uri="{FF2B5EF4-FFF2-40B4-BE49-F238E27FC236}">
                <a16:creationId xmlns:a16="http://schemas.microsoft.com/office/drawing/2014/main" id="{9487076A-2695-25EC-6495-AB88D52A666A}"/>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(Mat 4:13)  And leaving Nazareth, He came and dwelt in Capernaum, which is by the sea, in the regions of Zebulun and Naphtali,  (14)  that it might be fulfilled which was spoken by Isaiah the prophet, saying:  (15)  "THE LAND OF ZEBULUN AND THE LAND OF NAPHTALI, BY THE WAY OF THE SEA, BEYOND THE JORDAN, GALILEE OF THE GENTILES:  (16)  THE PEOPLE WHO SAT IN DARKNESS HAVE SEEN A GREAT LIGHT, AND UPON THOSE WHO SAT IN THE REGION AND SHADOW OF DEATH LIGHT HAS DAWNED."</a:t>
            </a:r>
          </a:p>
        </p:txBody>
      </p:sp>
    </p:spTree>
    <p:extLst>
      <p:ext uri="{BB962C8B-B14F-4D97-AF65-F5344CB8AC3E}">
        <p14:creationId xmlns:p14="http://schemas.microsoft.com/office/powerpoint/2010/main" val="3763601020"/>
      </p:ext>
    </p:extLst>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DA19E-5863-6526-2E9C-1A3CAD18F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C91B2-85B2-DCD5-9C36-1EFAAC99606A}"/>
              </a:ext>
            </a:extLst>
          </p:cNvPr>
          <p:cNvSpPr>
            <a:spLocks noGrp="1"/>
          </p:cNvSpPr>
          <p:nvPr>
            <p:ph type="title"/>
          </p:nvPr>
        </p:nvSpPr>
        <p:spPr/>
        <p:txBody>
          <a:bodyPr/>
          <a:lstStyle/>
          <a:p>
            <a:r>
              <a:rPr lang="en-US" dirty="0"/>
              <a:t>21) Spoke in Parables</a:t>
            </a:r>
          </a:p>
        </p:txBody>
      </p:sp>
      <p:sp>
        <p:nvSpPr>
          <p:cNvPr id="3" name="Content Placeholder 2">
            <a:extLst>
              <a:ext uri="{FF2B5EF4-FFF2-40B4-BE49-F238E27FC236}">
                <a16:creationId xmlns:a16="http://schemas.microsoft.com/office/drawing/2014/main" id="{60CD0F51-6A01-A51D-0B34-561A02ACC298}"/>
              </a:ext>
            </a:extLst>
          </p:cNvPr>
          <p:cNvSpPr>
            <a:spLocks noGrp="1"/>
          </p:cNvSpPr>
          <p:nvPr>
            <p:ph sz="half" idx="1"/>
          </p:nvPr>
        </p:nvSpPr>
        <p:spPr/>
        <p:txBody>
          <a:bodyPr>
            <a:normAutofit fontScale="92500" lnSpcReduction="20000"/>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78:2)  I will open my mouth in a parable; I will utter dark sayings of old,</a:t>
            </a:r>
          </a:p>
          <a:p>
            <a:endParaRPr lang="en-US" sz="1800" b="0" i="0" u="none" strike="noStrike" baseline="0" dirty="0">
              <a:solidFill>
                <a:schemeClr val="tx1"/>
              </a:solidFill>
              <a:latin typeface="Verdana" panose="020B0604030504040204" pitchFamily="34" charset="0"/>
            </a:endParaRPr>
          </a:p>
          <a:p>
            <a:pPr marR="0" algn="l" rtl="0"/>
            <a:r>
              <a:rPr lang="en-US" sz="1800" b="0" i="0" u="none" strike="noStrike" baseline="0" dirty="0">
                <a:solidFill>
                  <a:schemeClr val="tx1"/>
                </a:solidFill>
                <a:latin typeface="Verdana" panose="020B0604030504040204" pitchFamily="34" charset="0"/>
              </a:rPr>
              <a:t>(Isa 6:9)  And He said, "Go, and tell this people: 'Keep on hearing, but do not understand; Keep on seeing, but do not perceive.'</a:t>
            </a:r>
          </a:p>
          <a:p>
            <a:pPr marR="0" algn="l" rtl="0"/>
            <a:r>
              <a:rPr lang="en-US" sz="1800" b="0" i="0" u="none" strike="noStrike" baseline="0" dirty="0">
                <a:solidFill>
                  <a:schemeClr val="tx1"/>
                </a:solidFill>
                <a:latin typeface="Verdana" panose="020B0604030504040204" pitchFamily="34" charset="0"/>
              </a:rPr>
              <a:t>(Isa 6:10)  "Make the heart of this people dull, And their ears heavy, And shut their eyes; Lest they see with their eyes, And hear with their ears, And understand with their heart, And return and be healed."</a:t>
            </a:r>
          </a:p>
        </p:txBody>
      </p:sp>
      <p:sp>
        <p:nvSpPr>
          <p:cNvPr id="4" name="Content Placeholder 3">
            <a:extLst>
              <a:ext uri="{FF2B5EF4-FFF2-40B4-BE49-F238E27FC236}">
                <a16:creationId xmlns:a16="http://schemas.microsoft.com/office/drawing/2014/main" id="{82C8F15C-FA81-1D3E-D438-9F8F9B92CB1D}"/>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(Mat 13:10)  And the disciples came and said to Him, "Why do You speak to them in parables?“  (11)  He answered and said to them, "Because it has been given to you to know the mysteries of the kingdom of heaven, but to them it has not been given.  (12)  For whoever has, to him more will be given, and he will have abundance; but whoever does not have, even what he has will be taken away from him.</a:t>
            </a:r>
          </a:p>
          <a:p>
            <a:pPr marR="0" algn="l" rtl="0"/>
            <a:endParaRPr lang="en-US" sz="1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165839427"/>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7E768-647B-F09E-4CD6-0AD0EC233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701FC-E757-DE17-BC0F-7B0C645C7458}"/>
              </a:ext>
            </a:extLst>
          </p:cNvPr>
          <p:cNvSpPr>
            <a:spLocks noGrp="1"/>
          </p:cNvSpPr>
          <p:nvPr>
            <p:ph type="title"/>
          </p:nvPr>
        </p:nvSpPr>
        <p:spPr/>
        <p:txBody>
          <a:bodyPr/>
          <a:lstStyle/>
          <a:p>
            <a:r>
              <a:rPr lang="en-US" dirty="0"/>
              <a:t>Prophecies in the Old Testament</a:t>
            </a:r>
          </a:p>
        </p:txBody>
      </p:sp>
      <p:sp>
        <p:nvSpPr>
          <p:cNvPr id="3" name="Content Placeholder 2">
            <a:extLst>
              <a:ext uri="{FF2B5EF4-FFF2-40B4-BE49-F238E27FC236}">
                <a16:creationId xmlns:a16="http://schemas.microsoft.com/office/drawing/2014/main" id="{1927E1E2-13EC-74B1-3145-B41B25DB3E52}"/>
              </a:ext>
            </a:extLst>
          </p:cNvPr>
          <p:cNvSpPr>
            <a:spLocks noGrp="1"/>
          </p:cNvSpPr>
          <p:nvPr>
            <p:ph idx="1"/>
          </p:nvPr>
        </p:nvSpPr>
        <p:spPr/>
        <p:txBody>
          <a:bodyPr>
            <a:noAutofit/>
          </a:bodyPr>
          <a:lstStyle/>
          <a:p>
            <a:r>
              <a:rPr lang="en-US" sz="2800" b="1" dirty="0">
                <a:effectLst/>
                <a:latin typeface="Arial" panose="020B0604020202020204" pitchFamily="34" charset="0"/>
                <a:cs typeface="Arial" panose="020B0604020202020204" pitchFamily="34" charset="0"/>
              </a:rPr>
              <a:t>The mathematical probability of fulfilling eight (only 8) of the more than 350 Old Testament prophecies about Christ – 10 </a:t>
            </a:r>
            <a:r>
              <a:rPr lang="en-US" sz="1800" b="1" dirty="0">
                <a:effectLst/>
                <a:latin typeface="Arial" panose="020B0604020202020204" pitchFamily="34" charset="0"/>
                <a:cs typeface="Arial" panose="020B0604020202020204" pitchFamily="34" charset="0"/>
              </a:rPr>
              <a:t>17</a:t>
            </a:r>
          </a:p>
          <a:p>
            <a:r>
              <a:rPr lang="en-US" sz="2800" b="1" dirty="0">
                <a:effectLst/>
                <a:latin typeface="Arial" panose="020B0604020202020204" pitchFamily="34" charset="0"/>
                <a:cs typeface="Arial" panose="020B0604020202020204" pitchFamily="34" charset="0"/>
              </a:rPr>
              <a:t>1:1,000,000,000,000,000,000  (10 followed by 17 zeros)</a:t>
            </a:r>
          </a:p>
          <a:p>
            <a:endParaRPr lang="en-US" sz="2800" b="1" dirty="0">
              <a:effectLst/>
              <a:latin typeface="Arial" panose="020B0604020202020204" pitchFamily="34" charset="0"/>
              <a:cs typeface="Arial" panose="020B0604020202020204" pitchFamily="34" charset="0"/>
            </a:endParaRPr>
          </a:p>
          <a:p>
            <a:r>
              <a:rPr lang="en-US" sz="2800" b="1" dirty="0">
                <a:effectLst/>
                <a:latin typeface="Arial" panose="020B0604020202020204" pitchFamily="34" charset="0"/>
                <a:cs typeface="Arial" panose="020B0604020202020204" pitchFamily="34" charset="0"/>
              </a:rPr>
              <a:t>How can we understand such a large number?</a:t>
            </a:r>
          </a:p>
        </p:txBody>
      </p:sp>
    </p:spTree>
    <p:extLst>
      <p:ext uri="{BB962C8B-B14F-4D97-AF65-F5344CB8AC3E}">
        <p14:creationId xmlns:p14="http://schemas.microsoft.com/office/powerpoint/2010/main" val="293835112"/>
      </p:ext>
    </p:extLst>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AC7C7-5027-C97C-1597-C29D37520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7E972-EE71-EC6E-8834-CEAC33ED17DB}"/>
              </a:ext>
            </a:extLst>
          </p:cNvPr>
          <p:cNvSpPr>
            <a:spLocks noGrp="1"/>
          </p:cNvSpPr>
          <p:nvPr>
            <p:ph type="title"/>
          </p:nvPr>
        </p:nvSpPr>
        <p:spPr/>
        <p:txBody>
          <a:bodyPr/>
          <a:lstStyle/>
          <a:p>
            <a:r>
              <a:rPr lang="en-US" dirty="0"/>
              <a:t>21) Spoke in Parables</a:t>
            </a:r>
          </a:p>
        </p:txBody>
      </p:sp>
      <p:sp>
        <p:nvSpPr>
          <p:cNvPr id="3" name="Content Placeholder 2">
            <a:extLst>
              <a:ext uri="{FF2B5EF4-FFF2-40B4-BE49-F238E27FC236}">
                <a16:creationId xmlns:a16="http://schemas.microsoft.com/office/drawing/2014/main" id="{D011BE78-A652-574B-8998-05FD59031268}"/>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(Isa 6:9)  And He said, "Go, and tell this people: 'Keep on hearing, but do not understand; Keep on seeing, but do not perceive.'</a:t>
            </a:r>
          </a:p>
          <a:p>
            <a:pPr marR="0" algn="l" rtl="0"/>
            <a:r>
              <a:rPr lang="en-US" sz="1800" b="0" i="0" u="none" strike="noStrike" baseline="0" dirty="0">
                <a:solidFill>
                  <a:schemeClr val="tx1"/>
                </a:solidFill>
                <a:latin typeface="Verdana" panose="020B0604030504040204" pitchFamily="34" charset="0"/>
              </a:rPr>
              <a:t>(Isa 6:10)  "Make the heart of this people dull, And their ears heavy, And shut their eyes; Lest they see with their eyes, And hear with their ears, And understand with their heart, And return and be healed."</a:t>
            </a:r>
          </a:p>
        </p:txBody>
      </p:sp>
      <p:sp>
        <p:nvSpPr>
          <p:cNvPr id="4" name="Content Placeholder 3">
            <a:extLst>
              <a:ext uri="{FF2B5EF4-FFF2-40B4-BE49-F238E27FC236}">
                <a16:creationId xmlns:a16="http://schemas.microsoft.com/office/drawing/2014/main" id="{01118EB2-6613-1418-2E2C-372BC5DFF8C9}"/>
              </a:ext>
            </a:extLst>
          </p:cNvPr>
          <p:cNvSpPr>
            <a:spLocks noGrp="1"/>
          </p:cNvSpPr>
          <p:nvPr>
            <p:ph sz="half" idx="2"/>
          </p:nvPr>
        </p:nvSpPr>
        <p:spPr>
          <a:xfrm>
            <a:off x="6410716" y="2076451"/>
            <a:ext cx="5439908" cy="3622672"/>
          </a:xfrm>
        </p:spPr>
        <p:txBody>
          <a:bodyPr>
            <a:noAutofit/>
          </a:bodyPr>
          <a:lstStyle/>
          <a:p>
            <a:pPr marR="0" algn="l" rtl="0"/>
            <a:r>
              <a:rPr lang="en-US" sz="1600" b="0" i="0" u="none" strike="noStrike" baseline="0" dirty="0">
                <a:solidFill>
                  <a:schemeClr val="tx1"/>
                </a:solidFill>
                <a:latin typeface="Verdana" panose="020B0604030504040204" pitchFamily="34" charset="0"/>
              </a:rPr>
              <a:t>(Mat 13:13)  Therefore I speak to them in parables, because seeing they do not see, and hearing they do not hear, nor do they understand.  (14)  And in them the prophecy of Isaiah is fulfilled, which says: 'HEARING YOU WILL HEAR AND SHALL NOT UNDERSTAND, AND SEEING YOU WILL SEE AND NOT PERCEIVE;  </a:t>
            </a:r>
            <a:r>
              <a:rPr lang="en-US" sz="1600" dirty="0">
                <a:solidFill>
                  <a:schemeClr val="tx1"/>
                </a:solidFill>
                <a:latin typeface="Verdana" panose="020B0604030504040204" pitchFamily="34" charset="0"/>
              </a:rPr>
              <a:t>(</a:t>
            </a:r>
            <a:r>
              <a:rPr lang="en-US" sz="1600" b="0" i="0" u="none" strike="noStrike" baseline="0" dirty="0">
                <a:solidFill>
                  <a:schemeClr val="tx1"/>
                </a:solidFill>
                <a:latin typeface="Verdana" panose="020B0604030504040204" pitchFamily="34" charset="0"/>
              </a:rPr>
              <a:t>15)  FOR THE HEARTS OF THIS PEOPLE HAVE GROWN DULL. THEIR EARS ARE HARD OF HEARING, AND THEIR EYES THEY HAVE CLOSED, LEST THEY SHOULD SEE WITH THEIR EYES AND HEAR WITH THEIR EARS, LEST THEY SHOULD UNDERSTAND WITH THEIR HEARTS AND TURN, SO THAT I SHOULD HEAL THEM.'</a:t>
            </a:r>
          </a:p>
        </p:txBody>
      </p:sp>
    </p:spTree>
    <p:extLst>
      <p:ext uri="{BB962C8B-B14F-4D97-AF65-F5344CB8AC3E}">
        <p14:creationId xmlns:p14="http://schemas.microsoft.com/office/powerpoint/2010/main" val="1676372694"/>
      </p:ext>
    </p:extLst>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CBBE7-A52E-157B-ADB9-DB83150F4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22F17-0386-0E61-61A2-2CF17196FB9A}"/>
              </a:ext>
            </a:extLst>
          </p:cNvPr>
          <p:cNvSpPr>
            <a:spLocks noGrp="1"/>
          </p:cNvSpPr>
          <p:nvPr>
            <p:ph type="title"/>
          </p:nvPr>
        </p:nvSpPr>
        <p:spPr/>
        <p:txBody>
          <a:bodyPr/>
          <a:lstStyle/>
          <a:p>
            <a:r>
              <a:rPr lang="en-US" dirty="0"/>
              <a:t>21) Spoke in Parables</a:t>
            </a:r>
          </a:p>
        </p:txBody>
      </p:sp>
      <p:sp>
        <p:nvSpPr>
          <p:cNvPr id="3" name="Content Placeholder 2">
            <a:extLst>
              <a:ext uri="{FF2B5EF4-FFF2-40B4-BE49-F238E27FC236}">
                <a16:creationId xmlns:a16="http://schemas.microsoft.com/office/drawing/2014/main" id="{3546A412-D2B9-A7CC-139C-BC44580AA864}"/>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(Isa 6:9)  And He said, "Go, and tell this people: 'Keep on hearing, but do not understand; Keep on seeing, but do not perceive.'</a:t>
            </a:r>
          </a:p>
          <a:p>
            <a:pPr marR="0" algn="l" rtl="0"/>
            <a:r>
              <a:rPr lang="en-US" sz="1800" b="0" i="0" u="none" strike="noStrike" baseline="0" dirty="0">
                <a:solidFill>
                  <a:schemeClr val="tx1"/>
                </a:solidFill>
                <a:latin typeface="Verdana" panose="020B0604030504040204" pitchFamily="34" charset="0"/>
              </a:rPr>
              <a:t>(Isa 6:10)  "Make the heart of this people dull, And their ears heavy, And shut their eyes; Lest they see with their eyes, And hear with their ears, And understand with their heart, And return and be healed."</a:t>
            </a:r>
          </a:p>
        </p:txBody>
      </p:sp>
      <p:sp>
        <p:nvSpPr>
          <p:cNvPr id="4" name="Content Placeholder 3">
            <a:extLst>
              <a:ext uri="{FF2B5EF4-FFF2-40B4-BE49-F238E27FC236}">
                <a16:creationId xmlns:a16="http://schemas.microsoft.com/office/drawing/2014/main" id="{C02E8F4E-24DE-9B90-0986-E82D68A8D0B0}"/>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(Mat 13:34)  All these things Jesus spoke to the multitude in parables; and without a parable He did not speak to them,</a:t>
            </a:r>
          </a:p>
          <a:p>
            <a:pPr marR="0" algn="l" rtl="0"/>
            <a:r>
              <a:rPr lang="en-US" sz="1800" b="0" i="0" u="none" strike="noStrike" baseline="0" dirty="0">
                <a:solidFill>
                  <a:schemeClr val="tx1"/>
                </a:solidFill>
                <a:latin typeface="Verdana" panose="020B0604030504040204" pitchFamily="34" charset="0"/>
              </a:rPr>
              <a:t>(Mat 13:35)  that it might be fulfilled which was spoken by the prophet, saying: "I WILL OPEN MY MOUTH IN PARABLES; I WILL UTTER THINGS KEPT SECRET FROM THE FOUNDATION OF THE WORLD."</a:t>
            </a:r>
          </a:p>
        </p:txBody>
      </p:sp>
    </p:spTree>
    <p:extLst>
      <p:ext uri="{BB962C8B-B14F-4D97-AF65-F5344CB8AC3E}">
        <p14:creationId xmlns:p14="http://schemas.microsoft.com/office/powerpoint/2010/main" val="3253359382"/>
      </p:ext>
    </p:extLst>
  </p:cSld>
  <p:clrMapOvr>
    <a:masterClrMapping/>
  </p:clrMapOvr>
  <p:transition spd="slow">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27971-96D8-AE5D-D868-9A9A5474F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23255-23BB-9599-F098-B3929D0D0E71}"/>
              </a:ext>
            </a:extLst>
          </p:cNvPr>
          <p:cNvSpPr>
            <a:spLocks noGrp="1"/>
          </p:cNvSpPr>
          <p:nvPr>
            <p:ph type="title"/>
          </p:nvPr>
        </p:nvSpPr>
        <p:spPr/>
        <p:txBody>
          <a:bodyPr/>
          <a:lstStyle/>
          <a:p>
            <a:r>
              <a:rPr lang="en-US" dirty="0"/>
              <a:t>22) Heal the brokenhearted</a:t>
            </a:r>
          </a:p>
        </p:txBody>
      </p:sp>
      <p:sp>
        <p:nvSpPr>
          <p:cNvPr id="3" name="Content Placeholder 2">
            <a:extLst>
              <a:ext uri="{FF2B5EF4-FFF2-40B4-BE49-F238E27FC236}">
                <a16:creationId xmlns:a16="http://schemas.microsoft.com/office/drawing/2014/main" id="{00733CED-0C78-A5D7-4B4D-20CA5E2F37B3}"/>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(Isa 61:1)  "The Spirit of the Lord GOD </a:t>
            </a:r>
            <a:r>
              <a:rPr lang="en-US" sz="1800" b="0" i="1" u="none" strike="noStrike" baseline="0" dirty="0">
                <a:solidFill>
                  <a:schemeClr val="tx1"/>
                </a:solidFill>
                <a:latin typeface="Verdana" panose="020B0604030504040204" pitchFamily="34" charset="0"/>
              </a:rPr>
              <a:t>is</a:t>
            </a:r>
            <a:r>
              <a:rPr lang="en-US" sz="1800" b="0" i="0" u="none" strike="noStrike" baseline="0" dirty="0">
                <a:solidFill>
                  <a:schemeClr val="tx1"/>
                </a:solidFill>
                <a:latin typeface="Verdana" panose="020B0604030504040204" pitchFamily="34" charset="0"/>
              </a:rPr>
              <a:t> upon Me, Because the LORD has anointed Me To preach good tidings to the poor; He has sent Me to heal the brokenhearted, To proclaim liberty to the captives, And the opening of the prison to </a:t>
            </a:r>
            <a:r>
              <a:rPr lang="en-US" sz="1800" b="0" i="1" u="none" strike="noStrike" baseline="0" dirty="0">
                <a:solidFill>
                  <a:schemeClr val="tx1"/>
                </a:solidFill>
                <a:latin typeface="Verdana" panose="020B0604030504040204" pitchFamily="34" charset="0"/>
              </a:rPr>
              <a:t>those who are</a:t>
            </a:r>
            <a:r>
              <a:rPr lang="en-US" sz="1800" b="0" i="0" u="none" strike="noStrike" baseline="0" dirty="0">
                <a:solidFill>
                  <a:schemeClr val="tx1"/>
                </a:solidFill>
                <a:latin typeface="Verdana" panose="020B0604030504040204" pitchFamily="34" charset="0"/>
              </a:rPr>
              <a:t> bound;</a:t>
            </a:r>
          </a:p>
        </p:txBody>
      </p:sp>
      <p:sp>
        <p:nvSpPr>
          <p:cNvPr id="4" name="Content Placeholder 3">
            <a:extLst>
              <a:ext uri="{FF2B5EF4-FFF2-40B4-BE49-F238E27FC236}">
                <a16:creationId xmlns:a16="http://schemas.microsoft.com/office/drawing/2014/main" id="{5E9EDCD9-2A9A-C9DD-3B41-9775CF3AC30A}"/>
              </a:ext>
            </a:extLst>
          </p:cNvPr>
          <p:cNvSpPr>
            <a:spLocks noGrp="1"/>
          </p:cNvSpPr>
          <p:nvPr>
            <p:ph sz="half" idx="2"/>
          </p:nvPr>
        </p:nvSpPr>
        <p:spPr>
          <a:xfrm>
            <a:off x="6410716" y="2076451"/>
            <a:ext cx="5439908" cy="3622672"/>
          </a:xfrm>
        </p:spPr>
        <p:txBody>
          <a:bodyPr>
            <a:noAutofit/>
          </a:bodyPr>
          <a:lstStyle/>
          <a:p>
            <a:pPr marR="0" algn="l" rtl="0"/>
            <a:r>
              <a:rPr lang="en-US" sz="1600" b="0" i="0" u="none" strike="noStrike" baseline="0" dirty="0">
                <a:solidFill>
                  <a:schemeClr val="tx1"/>
                </a:solidFill>
                <a:latin typeface="Verdana" panose="020B0604030504040204" pitchFamily="34" charset="0"/>
              </a:rPr>
              <a:t>(Luk 4:17)  And He was handed the book of the prophet Isaiah. And when He had opened the book, He found the place where it was written:</a:t>
            </a:r>
          </a:p>
          <a:p>
            <a:pPr marR="0" algn="l" rtl="0"/>
            <a:r>
              <a:rPr lang="en-US" sz="1600" b="0" i="0" u="none" strike="noStrike" baseline="0" dirty="0">
                <a:solidFill>
                  <a:schemeClr val="tx1"/>
                </a:solidFill>
                <a:latin typeface="Verdana" panose="020B0604030504040204" pitchFamily="34" charset="0"/>
              </a:rPr>
              <a:t>(Luk 4:18)  "THE SPIRIT OF THE LORD IS UPON ME, BECAUSE HE HAS ANOINTED ME TO PREACH THE GOSPEL TO THE POOR; HE HAS SENT ME TO HEAL THE BROKENHEARTED, TO PROCLAIM LIBERTY TO THE CAPTIVES AND RECOVERY OF SIGHT TO THE BLIND, TO SET AT LIBERTY THOSE WHO ARE OPPRESSED;</a:t>
            </a:r>
          </a:p>
          <a:p>
            <a:pPr marR="0" algn="l" rtl="0"/>
            <a:r>
              <a:rPr lang="en-US" sz="1600" b="0" i="0" u="none" strike="noStrike" baseline="0" dirty="0">
                <a:solidFill>
                  <a:schemeClr val="tx1"/>
                </a:solidFill>
                <a:latin typeface="Verdana" panose="020B0604030504040204" pitchFamily="34" charset="0"/>
              </a:rPr>
              <a:t>(Luk 4:19)  TO PROCLAIM THE ACCEPTABLE YEAR OF THE LORD."</a:t>
            </a:r>
          </a:p>
        </p:txBody>
      </p:sp>
    </p:spTree>
    <p:extLst>
      <p:ext uri="{BB962C8B-B14F-4D97-AF65-F5344CB8AC3E}">
        <p14:creationId xmlns:p14="http://schemas.microsoft.com/office/powerpoint/2010/main" val="1285897352"/>
      </p:ext>
    </p:extLst>
  </p:cSld>
  <p:clrMapOvr>
    <a:masterClrMapping/>
  </p:clrMapOvr>
  <p:transition spd="slow">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2090E-C66C-5DF6-E492-749C7ADB7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C672B-DA5A-6F1F-AF6C-CE985898494A}"/>
              </a:ext>
            </a:extLst>
          </p:cNvPr>
          <p:cNvSpPr>
            <a:spLocks noGrp="1"/>
          </p:cNvSpPr>
          <p:nvPr>
            <p:ph type="title"/>
          </p:nvPr>
        </p:nvSpPr>
        <p:spPr/>
        <p:txBody>
          <a:bodyPr/>
          <a:lstStyle/>
          <a:p>
            <a:r>
              <a:rPr lang="en-US" dirty="0"/>
              <a:t>23) High priest like Melchizedek</a:t>
            </a:r>
          </a:p>
        </p:txBody>
      </p:sp>
      <p:sp>
        <p:nvSpPr>
          <p:cNvPr id="3" name="Content Placeholder 2">
            <a:extLst>
              <a:ext uri="{FF2B5EF4-FFF2-40B4-BE49-F238E27FC236}">
                <a16:creationId xmlns:a16="http://schemas.microsoft.com/office/drawing/2014/main" id="{6D1E7E75-3AFF-0715-C42D-85E4FE194798}"/>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110:4)  The LORD has sworn And will not relent, "You </a:t>
            </a:r>
            <a:r>
              <a:rPr lang="en-US" sz="1800" b="0" i="1" u="none" strike="noStrike" baseline="0" dirty="0">
                <a:solidFill>
                  <a:schemeClr val="tx1"/>
                </a:solidFill>
                <a:latin typeface="Verdana" panose="020B0604030504040204" pitchFamily="34" charset="0"/>
              </a:rPr>
              <a:t>are</a:t>
            </a:r>
            <a:r>
              <a:rPr lang="en-US" sz="1800" b="0" i="0" u="none" strike="noStrike" baseline="0" dirty="0">
                <a:solidFill>
                  <a:schemeClr val="tx1"/>
                </a:solidFill>
                <a:latin typeface="Verdana" panose="020B0604030504040204" pitchFamily="34" charset="0"/>
              </a:rPr>
              <a:t> a priest forever According to the order of Melchizedek."</a:t>
            </a:r>
          </a:p>
          <a:p>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4B652A7C-B5DE-A97B-03C2-F5982E07DCBA}"/>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(Heb 5:5)  So also Christ did not glorify Himself to become High Priest, </a:t>
            </a:r>
            <a:r>
              <a:rPr lang="en-US" sz="1800" b="0" i="1" u="none" strike="noStrike" baseline="0" dirty="0">
                <a:solidFill>
                  <a:schemeClr val="tx1"/>
                </a:solidFill>
                <a:latin typeface="Verdana" panose="020B0604030504040204" pitchFamily="34" charset="0"/>
              </a:rPr>
              <a:t>but it</a:t>
            </a:r>
            <a:r>
              <a:rPr lang="en-US" sz="1800" b="0" i="0" u="none" strike="noStrike" baseline="0" dirty="0">
                <a:solidFill>
                  <a:schemeClr val="tx1"/>
                </a:solidFill>
                <a:latin typeface="Verdana" panose="020B0604030504040204" pitchFamily="34" charset="0"/>
              </a:rPr>
              <a:t> was He who said to Him: "YOU ARE MY SON, TODAY I HAVE BEGOTTEN YOU."</a:t>
            </a:r>
          </a:p>
          <a:p>
            <a:pPr marR="0" algn="l" rtl="0"/>
            <a:r>
              <a:rPr lang="en-US" sz="1800" b="0" i="0" u="none" strike="noStrike" baseline="0" dirty="0">
                <a:solidFill>
                  <a:schemeClr val="tx1"/>
                </a:solidFill>
                <a:latin typeface="Verdana" panose="020B0604030504040204" pitchFamily="34" charset="0"/>
              </a:rPr>
              <a:t>(Heb 5:6)  As </a:t>
            </a:r>
            <a:r>
              <a:rPr lang="en-US" sz="1800" b="0" i="1" u="none" strike="noStrike" baseline="0" dirty="0">
                <a:solidFill>
                  <a:schemeClr val="tx1"/>
                </a:solidFill>
                <a:latin typeface="Verdana" panose="020B0604030504040204" pitchFamily="34" charset="0"/>
              </a:rPr>
              <a:t>He</a:t>
            </a:r>
            <a:r>
              <a:rPr lang="en-US" sz="1800" b="0" i="0" u="none" strike="noStrike" baseline="0" dirty="0">
                <a:solidFill>
                  <a:schemeClr val="tx1"/>
                </a:solidFill>
                <a:latin typeface="Verdana" panose="020B0604030504040204" pitchFamily="34" charset="0"/>
              </a:rPr>
              <a:t> also </a:t>
            </a:r>
            <a:r>
              <a:rPr lang="en-US" sz="1800" b="0" i="1" u="none" strike="noStrike" baseline="0" dirty="0">
                <a:solidFill>
                  <a:schemeClr val="tx1"/>
                </a:solidFill>
                <a:latin typeface="Verdana" panose="020B0604030504040204" pitchFamily="34" charset="0"/>
              </a:rPr>
              <a:t>says</a:t>
            </a:r>
            <a:r>
              <a:rPr lang="en-US" sz="1800" b="0" i="0" u="none" strike="noStrike" baseline="0" dirty="0">
                <a:solidFill>
                  <a:schemeClr val="tx1"/>
                </a:solidFill>
                <a:latin typeface="Verdana" panose="020B0604030504040204" pitchFamily="34" charset="0"/>
              </a:rPr>
              <a:t> in another place: "YOU ARE A PRIEST FOREVER ACCORDING TO THE ORDER OF MELCHIZEDEK";</a:t>
            </a:r>
          </a:p>
        </p:txBody>
      </p:sp>
    </p:spTree>
    <p:extLst>
      <p:ext uri="{BB962C8B-B14F-4D97-AF65-F5344CB8AC3E}">
        <p14:creationId xmlns:p14="http://schemas.microsoft.com/office/powerpoint/2010/main" val="1498201335"/>
      </p:ext>
    </p:extLst>
  </p:cSld>
  <p:clrMapOvr>
    <a:masterClrMapping/>
  </p:clrMapOvr>
  <p:transition spd="slow">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45694-9E81-1826-425B-568D4AC51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73989-D695-F78E-43DF-01E1DCD14B00}"/>
              </a:ext>
            </a:extLst>
          </p:cNvPr>
          <p:cNvSpPr>
            <a:spLocks noGrp="1"/>
          </p:cNvSpPr>
          <p:nvPr>
            <p:ph type="title"/>
          </p:nvPr>
        </p:nvSpPr>
        <p:spPr/>
        <p:txBody>
          <a:bodyPr/>
          <a:lstStyle/>
          <a:p>
            <a:r>
              <a:rPr lang="en-US" dirty="0"/>
              <a:t>24) Messiah called King</a:t>
            </a:r>
          </a:p>
        </p:txBody>
      </p:sp>
      <p:sp>
        <p:nvSpPr>
          <p:cNvPr id="3" name="Content Placeholder 2">
            <a:extLst>
              <a:ext uri="{FF2B5EF4-FFF2-40B4-BE49-F238E27FC236}">
                <a16:creationId xmlns:a16="http://schemas.microsoft.com/office/drawing/2014/main" id="{5517C368-E9A0-6480-9C67-6AE12C5B7C16}"/>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2:6)  "Yet I have set My King On My holy hill of Zion.“</a:t>
            </a:r>
          </a:p>
          <a:p>
            <a:endParaRPr lang="en-US" sz="1800" b="0" i="0" u="none" strike="noStrike" baseline="0" dirty="0">
              <a:solidFill>
                <a:schemeClr val="tx1"/>
              </a:solidFill>
              <a:latin typeface="Verdana" panose="020B0604030504040204" pitchFamily="34" charset="0"/>
            </a:endParaRPr>
          </a:p>
          <a:p>
            <a:r>
              <a:rPr lang="en-US" sz="1800" b="0" i="0" u="none" strike="noStrike" baseline="0" dirty="0">
                <a:solidFill>
                  <a:schemeClr val="tx1"/>
                </a:solidFill>
                <a:latin typeface="Verdana" panose="020B0604030504040204" pitchFamily="34" charset="0"/>
              </a:rPr>
              <a:t>(Zec 9:9)  "Rejoice greatly, O daughter of Zion! Shout, O daughter of Jerusalem! Behold, your King is coming to you; He </a:t>
            </a:r>
            <a:r>
              <a:rPr lang="en-US" sz="1800" b="0" i="1" u="none" strike="noStrike" baseline="0" dirty="0">
                <a:solidFill>
                  <a:schemeClr val="tx1"/>
                </a:solidFill>
                <a:latin typeface="Verdana" panose="020B0604030504040204" pitchFamily="34" charset="0"/>
              </a:rPr>
              <a:t>is</a:t>
            </a:r>
            <a:r>
              <a:rPr lang="en-US" sz="1800" b="0" i="0" u="none" strike="noStrike" baseline="0" dirty="0">
                <a:solidFill>
                  <a:schemeClr val="tx1"/>
                </a:solidFill>
                <a:latin typeface="Verdana" panose="020B0604030504040204" pitchFamily="34" charset="0"/>
              </a:rPr>
              <a:t> just and having salvation, Lowly and riding on a donkey, A colt, the foal of a donkey.</a:t>
            </a:r>
          </a:p>
        </p:txBody>
      </p:sp>
      <p:sp>
        <p:nvSpPr>
          <p:cNvPr id="4" name="Content Placeholder 3">
            <a:extLst>
              <a:ext uri="{FF2B5EF4-FFF2-40B4-BE49-F238E27FC236}">
                <a16:creationId xmlns:a16="http://schemas.microsoft.com/office/drawing/2014/main" id="{39CFECF6-32A9-D01B-4ADC-6F0E30A303F8}"/>
              </a:ext>
            </a:extLst>
          </p:cNvPr>
          <p:cNvSpPr>
            <a:spLocks noGrp="1"/>
          </p:cNvSpPr>
          <p:nvPr>
            <p:ph sz="half" idx="2"/>
          </p:nvPr>
        </p:nvSpPr>
        <p:spPr>
          <a:xfrm>
            <a:off x="6410716" y="2076451"/>
            <a:ext cx="5439908" cy="3622672"/>
          </a:xfrm>
        </p:spPr>
        <p:txBody>
          <a:bodyPr>
            <a:noAutofit/>
          </a:bodyPr>
          <a:lstStyle/>
          <a:p>
            <a:r>
              <a:rPr lang="en-US" sz="1600" b="0" i="0" u="none" strike="noStrike" baseline="0" dirty="0">
                <a:solidFill>
                  <a:schemeClr val="tx1"/>
                </a:solidFill>
                <a:latin typeface="Verdana" panose="020B0604030504040204" pitchFamily="34" charset="0"/>
              </a:rPr>
              <a:t>(Mar 11:7)  Then they brought the colt to Jesus and threw their clothes on it, and He sat on it.</a:t>
            </a:r>
          </a:p>
          <a:p>
            <a:pPr marR="0" algn="l" rtl="0"/>
            <a:r>
              <a:rPr lang="en-US" sz="1600" b="0" i="0" u="none" strike="noStrike" baseline="0" dirty="0">
                <a:solidFill>
                  <a:schemeClr val="tx1"/>
                </a:solidFill>
                <a:latin typeface="Verdana" panose="020B0604030504040204" pitchFamily="34" charset="0"/>
              </a:rPr>
              <a:t>(Mar 11:8)  And many spread their clothes on the road, and others cut down leafy branches from the trees and spread </a:t>
            </a:r>
            <a:r>
              <a:rPr lang="en-US" sz="1600" b="0" i="1" u="none" strike="noStrike" baseline="0" dirty="0">
                <a:solidFill>
                  <a:schemeClr val="tx1"/>
                </a:solidFill>
                <a:latin typeface="Verdana" panose="020B0604030504040204" pitchFamily="34" charset="0"/>
              </a:rPr>
              <a:t>them</a:t>
            </a:r>
            <a:r>
              <a:rPr lang="en-US" sz="1600" b="0" i="0" u="none" strike="noStrike" baseline="0" dirty="0">
                <a:solidFill>
                  <a:schemeClr val="tx1"/>
                </a:solidFill>
                <a:latin typeface="Verdana" panose="020B0604030504040204" pitchFamily="34" charset="0"/>
              </a:rPr>
              <a:t> on the road.</a:t>
            </a:r>
          </a:p>
          <a:p>
            <a:pPr marR="0" algn="l" rtl="0"/>
            <a:r>
              <a:rPr lang="en-US" sz="1600" b="0" i="0" u="none" strike="noStrike" baseline="0" dirty="0">
                <a:solidFill>
                  <a:schemeClr val="tx1"/>
                </a:solidFill>
                <a:latin typeface="Verdana" panose="020B0604030504040204" pitchFamily="34" charset="0"/>
              </a:rPr>
              <a:t>(Mar 11:9)  Then those who went before and those who followed cried out, saying: "Hosanna! 'BLESSED IS HE WHO COMES IN THE NAME OF THE LORD!'</a:t>
            </a:r>
          </a:p>
          <a:p>
            <a:pPr marR="0" algn="l" rtl="0"/>
            <a:r>
              <a:rPr lang="en-US" sz="1600" b="0" i="0" u="none" strike="noStrike" baseline="0" dirty="0">
                <a:solidFill>
                  <a:schemeClr val="tx1"/>
                </a:solidFill>
                <a:latin typeface="Verdana" panose="020B0604030504040204" pitchFamily="34" charset="0"/>
              </a:rPr>
              <a:t>(Mar 11:10)  Blessed </a:t>
            </a:r>
            <a:r>
              <a:rPr lang="en-US" sz="1600" b="0" i="1" u="none" strike="noStrike" baseline="0" dirty="0">
                <a:solidFill>
                  <a:schemeClr val="tx1"/>
                </a:solidFill>
                <a:latin typeface="Verdana" panose="020B0604030504040204" pitchFamily="34" charset="0"/>
              </a:rPr>
              <a:t>is</a:t>
            </a:r>
            <a:r>
              <a:rPr lang="en-US" sz="1600" b="0" i="0" u="none" strike="noStrike" baseline="0" dirty="0">
                <a:solidFill>
                  <a:schemeClr val="tx1"/>
                </a:solidFill>
                <a:latin typeface="Verdana" panose="020B0604030504040204" pitchFamily="34" charset="0"/>
              </a:rPr>
              <a:t> the kingdom of our father David That comes in the name of the Lord! Hosanna in the highest!"</a:t>
            </a:r>
          </a:p>
        </p:txBody>
      </p:sp>
    </p:spTree>
    <p:extLst>
      <p:ext uri="{BB962C8B-B14F-4D97-AF65-F5344CB8AC3E}">
        <p14:creationId xmlns:p14="http://schemas.microsoft.com/office/powerpoint/2010/main" val="1270076357"/>
      </p:ext>
    </p:extLst>
  </p:cSld>
  <p:clrMapOvr>
    <a:masterClrMapping/>
  </p:clrMapOvr>
  <p:transition spd="slow">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8FBE-0AD9-35D1-7AD7-C9A6DC29E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B4284-7E61-6858-0B90-05F8B77CA38D}"/>
              </a:ext>
            </a:extLst>
          </p:cNvPr>
          <p:cNvSpPr>
            <a:spLocks noGrp="1"/>
          </p:cNvSpPr>
          <p:nvPr>
            <p:ph type="title"/>
          </p:nvPr>
        </p:nvSpPr>
        <p:spPr/>
        <p:txBody>
          <a:bodyPr/>
          <a:lstStyle/>
          <a:p>
            <a:r>
              <a:rPr lang="en-US" dirty="0"/>
              <a:t>25) Ride on a donkey</a:t>
            </a:r>
          </a:p>
        </p:txBody>
      </p:sp>
      <p:sp>
        <p:nvSpPr>
          <p:cNvPr id="3" name="Content Placeholder 2">
            <a:extLst>
              <a:ext uri="{FF2B5EF4-FFF2-40B4-BE49-F238E27FC236}">
                <a16:creationId xmlns:a16="http://schemas.microsoft.com/office/drawing/2014/main" id="{E022F24F-C925-A78E-1702-6736DB837475}"/>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2:6)  "Yet I have set My King On My holy hill of Zion.“</a:t>
            </a:r>
          </a:p>
          <a:p>
            <a:endParaRPr lang="en-US" sz="1800" b="0" i="0" u="none" strike="noStrike" baseline="0" dirty="0">
              <a:solidFill>
                <a:schemeClr val="tx1"/>
              </a:solidFill>
              <a:latin typeface="Verdana" panose="020B0604030504040204" pitchFamily="34" charset="0"/>
            </a:endParaRPr>
          </a:p>
          <a:p>
            <a:r>
              <a:rPr lang="en-US" sz="1800" b="0" i="0" u="none" strike="noStrike" baseline="0" dirty="0">
                <a:solidFill>
                  <a:schemeClr val="tx1"/>
                </a:solidFill>
                <a:latin typeface="Verdana" panose="020B0604030504040204" pitchFamily="34" charset="0"/>
              </a:rPr>
              <a:t>(Zec 9:9)  "Rejoice greatly, O daughter of Zion! Shout, O daughter of Jerusalem! Behold, your King is coming to you; He </a:t>
            </a:r>
            <a:r>
              <a:rPr lang="en-US" sz="1800" b="0" i="1" u="none" strike="noStrike" baseline="0" dirty="0">
                <a:solidFill>
                  <a:schemeClr val="tx1"/>
                </a:solidFill>
                <a:latin typeface="Verdana" panose="020B0604030504040204" pitchFamily="34" charset="0"/>
              </a:rPr>
              <a:t>is</a:t>
            </a:r>
            <a:r>
              <a:rPr lang="en-US" sz="1800" b="0" i="0" u="none" strike="noStrike" baseline="0" dirty="0">
                <a:solidFill>
                  <a:schemeClr val="tx1"/>
                </a:solidFill>
                <a:latin typeface="Verdana" panose="020B0604030504040204" pitchFamily="34" charset="0"/>
              </a:rPr>
              <a:t> just and having salvation, Lowly and riding on a donkey, A colt, the foal of a donkey.</a:t>
            </a:r>
          </a:p>
        </p:txBody>
      </p:sp>
      <p:sp>
        <p:nvSpPr>
          <p:cNvPr id="4" name="Content Placeholder 3">
            <a:extLst>
              <a:ext uri="{FF2B5EF4-FFF2-40B4-BE49-F238E27FC236}">
                <a16:creationId xmlns:a16="http://schemas.microsoft.com/office/drawing/2014/main" id="{C566E2E2-B6CE-FA7E-297E-0A4080D75CAC}"/>
              </a:ext>
            </a:extLst>
          </p:cNvPr>
          <p:cNvSpPr>
            <a:spLocks noGrp="1"/>
          </p:cNvSpPr>
          <p:nvPr>
            <p:ph sz="half" idx="2"/>
          </p:nvPr>
        </p:nvSpPr>
        <p:spPr>
          <a:xfrm>
            <a:off x="6410716" y="2076451"/>
            <a:ext cx="5439908" cy="3622672"/>
          </a:xfrm>
        </p:spPr>
        <p:txBody>
          <a:bodyPr>
            <a:noAutofit/>
          </a:bodyPr>
          <a:lstStyle/>
          <a:p>
            <a:r>
              <a:rPr lang="en-US" sz="1600" b="0" i="0" u="none" strike="noStrike" baseline="0" dirty="0">
                <a:solidFill>
                  <a:schemeClr val="tx1"/>
                </a:solidFill>
                <a:latin typeface="Verdana" panose="020B0604030504040204" pitchFamily="34" charset="0"/>
              </a:rPr>
              <a:t>(Mar 11:7)  Then they brought the colt to Jesus and threw their clothes on it, and He sat on it.</a:t>
            </a:r>
          </a:p>
          <a:p>
            <a:pPr marR="0" algn="l" rtl="0"/>
            <a:r>
              <a:rPr lang="en-US" sz="1600" b="0" i="0" u="none" strike="noStrike" baseline="0" dirty="0">
                <a:solidFill>
                  <a:schemeClr val="tx1"/>
                </a:solidFill>
                <a:latin typeface="Verdana" panose="020B0604030504040204" pitchFamily="34" charset="0"/>
              </a:rPr>
              <a:t>(Mar 11:8)  And many spread their clothes on the road, and others cut down leafy branches from the trees and spread </a:t>
            </a:r>
            <a:r>
              <a:rPr lang="en-US" sz="1600" b="0" i="1" u="none" strike="noStrike" baseline="0" dirty="0">
                <a:solidFill>
                  <a:schemeClr val="tx1"/>
                </a:solidFill>
                <a:latin typeface="Verdana" panose="020B0604030504040204" pitchFamily="34" charset="0"/>
              </a:rPr>
              <a:t>them</a:t>
            </a:r>
            <a:r>
              <a:rPr lang="en-US" sz="1600" b="0" i="0" u="none" strike="noStrike" baseline="0" dirty="0">
                <a:solidFill>
                  <a:schemeClr val="tx1"/>
                </a:solidFill>
                <a:latin typeface="Verdana" panose="020B0604030504040204" pitchFamily="34" charset="0"/>
              </a:rPr>
              <a:t> on the road.</a:t>
            </a:r>
          </a:p>
          <a:p>
            <a:pPr marR="0" algn="l" rtl="0"/>
            <a:r>
              <a:rPr lang="en-US" sz="1600" b="0" i="0" u="none" strike="noStrike" baseline="0" dirty="0">
                <a:solidFill>
                  <a:schemeClr val="tx1"/>
                </a:solidFill>
                <a:latin typeface="Verdana" panose="020B0604030504040204" pitchFamily="34" charset="0"/>
              </a:rPr>
              <a:t>(Mar 11:9)  Then those who went before and those who followed cried out, saying: "Hosanna! 'BLESSED IS HE WHO COMES IN THE NAME OF THE LORD!'</a:t>
            </a:r>
          </a:p>
          <a:p>
            <a:pPr marR="0" algn="l" rtl="0"/>
            <a:r>
              <a:rPr lang="en-US" sz="1600" b="0" i="0" u="none" strike="noStrike" baseline="0" dirty="0">
                <a:solidFill>
                  <a:schemeClr val="tx1"/>
                </a:solidFill>
                <a:latin typeface="Verdana" panose="020B0604030504040204" pitchFamily="34" charset="0"/>
              </a:rPr>
              <a:t>(Mar 11:10)  Blessed </a:t>
            </a:r>
            <a:r>
              <a:rPr lang="en-US" sz="1600" b="0" i="1" u="none" strike="noStrike" baseline="0" dirty="0">
                <a:solidFill>
                  <a:schemeClr val="tx1"/>
                </a:solidFill>
                <a:latin typeface="Verdana" panose="020B0604030504040204" pitchFamily="34" charset="0"/>
              </a:rPr>
              <a:t>is</a:t>
            </a:r>
            <a:r>
              <a:rPr lang="en-US" sz="1600" b="0" i="0" u="none" strike="noStrike" baseline="0" dirty="0">
                <a:solidFill>
                  <a:schemeClr val="tx1"/>
                </a:solidFill>
                <a:latin typeface="Verdana" panose="020B0604030504040204" pitchFamily="34" charset="0"/>
              </a:rPr>
              <a:t> the kingdom of our father David That comes in the name of the Lord! Hosanna in the highest!"</a:t>
            </a:r>
          </a:p>
        </p:txBody>
      </p:sp>
    </p:spTree>
    <p:extLst>
      <p:ext uri="{BB962C8B-B14F-4D97-AF65-F5344CB8AC3E}">
        <p14:creationId xmlns:p14="http://schemas.microsoft.com/office/powerpoint/2010/main" val="1575547853"/>
      </p:ext>
    </p:extLst>
  </p:cSld>
  <p:clrMapOvr>
    <a:masterClrMapping/>
  </p:clrMapOvr>
  <p:transition spd="slow">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1C39E-724C-9389-113C-C04E25FE0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B3B2D-6C4D-E57B-B84D-749B871496DE}"/>
              </a:ext>
            </a:extLst>
          </p:cNvPr>
          <p:cNvSpPr>
            <a:spLocks noGrp="1"/>
          </p:cNvSpPr>
          <p:nvPr>
            <p:ph type="title"/>
          </p:nvPr>
        </p:nvSpPr>
        <p:spPr/>
        <p:txBody>
          <a:bodyPr/>
          <a:lstStyle/>
          <a:p>
            <a:r>
              <a:rPr lang="en-US" dirty="0"/>
              <a:t>26) Praised by little children</a:t>
            </a:r>
          </a:p>
        </p:txBody>
      </p:sp>
      <p:sp>
        <p:nvSpPr>
          <p:cNvPr id="3" name="Content Placeholder 2">
            <a:extLst>
              <a:ext uri="{FF2B5EF4-FFF2-40B4-BE49-F238E27FC236}">
                <a16:creationId xmlns:a16="http://schemas.microsoft.com/office/drawing/2014/main" id="{C49FD727-4913-03CB-2EFF-4F1BE44A70F0}"/>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8:2)  Out of the mouth of babes and nursing infants You have ordained strength, Because of Your enemies, That You may silence the enemy and the avenger.</a:t>
            </a:r>
          </a:p>
          <a:p>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D6DAA5A3-248A-E9B2-B2B8-F9C3D123600C}"/>
              </a:ext>
            </a:extLst>
          </p:cNvPr>
          <p:cNvSpPr>
            <a:spLocks noGrp="1"/>
          </p:cNvSpPr>
          <p:nvPr>
            <p:ph sz="half" idx="2"/>
          </p:nvPr>
        </p:nvSpPr>
        <p:spPr>
          <a:xfrm>
            <a:off x="6410716" y="2076451"/>
            <a:ext cx="5439908" cy="3622672"/>
          </a:xfrm>
        </p:spPr>
        <p:txBody>
          <a:bodyPr>
            <a:noAutofit/>
          </a:bodyPr>
          <a:lstStyle/>
          <a:p>
            <a:r>
              <a:rPr lang="en-US" sz="1800" b="0" i="0" u="none" strike="noStrike" baseline="0" dirty="0">
                <a:solidFill>
                  <a:schemeClr val="tx1"/>
                </a:solidFill>
                <a:latin typeface="Verdana" panose="020B0604030504040204" pitchFamily="34" charset="0"/>
              </a:rPr>
              <a:t>(Mat 21:16)  and said to Him, "Do You hear what these are saying?" And Jesus said to them, "Yes. Have you never read, 'OUT OF THE MOUTH OF BABES AND NURSING INFANTS YOU HAVE PERFECTED PRAISE'?"</a:t>
            </a:r>
          </a:p>
          <a:p>
            <a:endParaRPr lang="en-US" sz="16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862455624"/>
      </p:ext>
    </p:extLst>
  </p:cSld>
  <p:clrMapOvr>
    <a:masterClrMapping/>
  </p:clrMapOvr>
  <p:transition spd="slow">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2C62C-ED07-4C7E-DFA6-28325171F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7429E-F2B8-3BB2-C1B5-9351A0ED5A2A}"/>
              </a:ext>
            </a:extLst>
          </p:cNvPr>
          <p:cNvSpPr>
            <a:spLocks noGrp="1"/>
          </p:cNvSpPr>
          <p:nvPr>
            <p:ph type="title"/>
          </p:nvPr>
        </p:nvSpPr>
        <p:spPr/>
        <p:txBody>
          <a:bodyPr/>
          <a:lstStyle/>
          <a:p>
            <a:r>
              <a:rPr lang="en-US" dirty="0"/>
              <a:t>27) Would be betrayed</a:t>
            </a:r>
          </a:p>
        </p:txBody>
      </p:sp>
      <p:sp>
        <p:nvSpPr>
          <p:cNvPr id="3" name="Content Placeholder 2">
            <a:extLst>
              <a:ext uri="{FF2B5EF4-FFF2-40B4-BE49-F238E27FC236}">
                <a16:creationId xmlns:a16="http://schemas.microsoft.com/office/drawing/2014/main" id="{08A6304F-7083-DA31-442A-98CC3F9DE578}"/>
              </a:ext>
            </a:extLst>
          </p:cNvPr>
          <p:cNvSpPr>
            <a:spLocks noGrp="1"/>
          </p:cNvSpPr>
          <p:nvPr>
            <p:ph sz="half" idx="1"/>
          </p:nvPr>
        </p:nvSpPr>
        <p:spPr/>
        <p:txBody>
          <a:bodyPr>
            <a:normAutofit fontScale="85000" lnSpcReduction="10000"/>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41:9)  Even my own familiar friend in whom I trusted, Who ate my bread, Has lifted up </a:t>
            </a:r>
            <a:r>
              <a:rPr lang="en-US" sz="1800" b="0" i="1" u="none" strike="noStrike" baseline="0" dirty="0">
                <a:solidFill>
                  <a:schemeClr val="tx1"/>
                </a:solidFill>
                <a:latin typeface="Verdana" panose="020B0604030504040204" pitchFamily="34" charset="0"/>
              </a:rPr>
              <a:t>his</a:t>
            </a:r>
            <a:r>
              <a:rPr lang="en-US" sz="1800" b="0" i="0" u="none" strike="noStrike" baseline="0" dirty="0">
                <a:solidFill>
                  <a:schemeClr val="tx1"/>
                </a:solidFill>
                <a:latin typeface="Verdana" panose="020B0604030504040204" pitchFamily="34" charset="0"/>
              </a:rPr>
              <a:t> heel against me.</a:t>
            </a:r>
          </a:p>
          <a:p>
            <a:pPr marR="0" algn="l" rtl="0"/>
            <a:r>
              <a:rPr lang="en-US" sz="1800" b="0" i="0" u="none" strike="noStrike" baseline="0" dirty="0">
                <a:solidFill>
                  <a:schemeClr val="tx1"/>
                </a:solidFill>
                <a:latin typeface="Verdana" panose="020B0604030504040204" pitchFamily="34" charset="0"/>
              </a:rPr>
              <a:t>(Zec 11:12)  Then I said to them, "If it is agreeable to you, give </a:t>
            </a:r>
            <a:r>
              <a:rPr lang="en-US" sz="1800" b="0" i="1" u="none" strike="noStrike" baseline="0" dirty="0">
                <a:solidFill>
                  <a:schemeClr val="tx1"/>
                </a:solidFill>
                <a:latin typeface="Verdana" panose="020B0604030504040204" pitchFamily="34" charset="0"/>
              </a:rPr>
              <a:t>me</a:t>
            </a:r>
            <a:r>
              <a:rPr lang="en-US" sz="1800" b="0" i="0" u="none" strike="noStrike" baseline="0" dirty="0">
                <a:solidFill>
                  <a:schemeClr val="tx1"/>
                </a:solidFill>
                <a:latin typeface="Verdana" panose="020B0604030504040204" pitchFamily="34" charset="0"/>
              </a:rPr>
              <a:t> my wages; and if not, refrain." So they weighed out for my wages thirty </a:t>
            </a:r>
            <a:r>
              <a:rPr lang="en-US" sz="1800" b="0" i="1" u="none" strike="noStrike" baseline="0" dirty="0">
                <a:solidFill>
                  <a:schemeClr val="tx1"/>
                </a:solidFill>
                <a:latin typeface="Verdana" panose="020B0604030504040204" pitchFamily="34" charset="0"/>
              </a:rPr>
              <a:t>pieces</a:t>
            </a:r>
            <a:r>
              <a:rPr lang="en-US" sz="1800" b="0" i="0" u="none" strike="noStrike" baseline="0" dirty="0">
                <a:solidFill>
                  <a:schemeClr val="tx1"/>
                </a:solidFill>
                <a:latin typeface="Verdana" panose="020B0604030504040204" pitchFamily="34" charset="0"/>
              </a:rPr>
              <a:t> of silver.</a:t>
            </a:r>
          </a:p>
          <a:p>
            <a:pPr marR="0" algn="l" rtl="0"/>
            <a:r>
              <a:rPr lang="en-US" sz="1800" b="0" i="0" u="none" strike="noStrike" baseline="0" dirty="0">
                <a:solidFill>
                  <a:schemeClr val="tx1"/>
                </a:solidFill>
                <a:latin typeface="Verdana" panose="020B0604030504040204" pitchFamily="34" charset="0"/>
              </a:rPr>
              <a:t>(Zec 11:13)  And the LORD said to me, "Throw it to the potter"—that princely price they set on me. So I took the thirty </a:t>
            </a:r>
            <a:r>
              <a:rPr lang="en-US" sz="1800" b="0" i="1" u="none" strike="noStrike" baseline="0" dirty="0">
                <a:solidFill>
                  <a:schemeClr val="tx1"/>
                </a:solidFill>
                <a:latin typeface="Verdana" panose="020B0604030504040204" pitchFamily="34" charset="0"/>
              </a:rPr>
              <a:t>pieces</a:t>
            </a:r>
            <a:r>
              <a:rPr lang="en-US" sz="1800" b="0" i="0" u="none" strike="noStrike" baseline="0" dirty="0">
                <a:solidFill>
                  <a:schemeClr val="tx1"/>
                </a:solidFill>
                <a:latin typeface="Verdana" panose="020B0604030504040204" pitchFamily="34" charset="0"/>
              </a:rPr>
              <a:t> of silver and threw them into the house of the LORD for the potter.</a:t>
            </a:r>
          </a:p>
        </p:txBody>
      </p:sp>
      <p:sp>
        <p:nvSpPr>
          <p:cNvPr id="4" name="Content Placeholder 3">
            <a:extLst>
              <a:ext uri="{FF2B5EF4-FFF2-40B4-BE49-F238E27FC236}">
                <a16:creationId xmlns:a16="http://schemas.microsoft.com/office/drawing/2014/main" id="{45DD81EC-3D5B-03BB-CB7E-0ACD70FADCAB}"/>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(Luk 22:47)  And while He was still speaking, behold, a multitude; and he who was called Judas, one of the twelve, went before them and drew near to Jesus to kiss Him.</a:t>
            </a:r>
          </a:p>
          <a:p>
            <a:pPr marR="0" algn="l" rtl="0"/>
            <a:r>
              <a:rPr lang="en-US" sz="1800" b="0" i="0" u="none" strike="noStrike" baseline="0" dirty="0">
                <a:solidFill>
                  <a:schemeClr val="tx1"/>
                </a:solidFill>
                <a:latin typeface="Verdana" panose="020B0604030504040204" pitchFamily="34" charset="0"/>
              </a:rPr>
              <a:t>(Luk 22:48)  But Jesus said to him, "Judas, are you betraying the Son of Man with a kiss?"</a:t>
            </a:r>
          </a:p>
          <a:p>
            <a:endParaRPr lang="en-US" sz="16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574779344"/>
      </p:ext>
    </p:extLst>
  </p:cSld>
  <p:clrMapOvr>
    <a:masterClrMapping/>
  </p:clrMapOvr>
  <p:transition spd="slow">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C288A-CAFA-2ECD-AC97-5D727CA97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1D1D1-D89E-617F-B59E-0E2E1B7EBAB8}"/>
              </a:ext>
            </a:extLst>
          </p:cNvPr>
          <p:cNvSpPr>
            <a:spLocks noGrp="1"/>
          </p:cNvSpPr>
          <p:nvPr>
            <p:ph type="title"/>
          </p:nvPr>
        </p:nvSpPr>
        <p:spPr/>
        <p:txBody>
          <a:bodyPr>
            <a:normAutofit/>
          </a:bodyPr>
          <a:lstStyle/>
          <a:p>
            <a:r>
              <a:rPr lang="en-US" dirty="0"/>
              <a:t>28) Money to buy potter’s field</a:t>
            </a:r>
          </a:p>
        </p:txBody>
      </p:sp>
      <p:sp>
        <p:nvSpPr>
          <p:cNvPr id="3" name="Content Placeholder 2">
            <a:extLst>
              <a:ext uri="{FF2B5EF4-FFF2-40B4-BE49-F238E27FC236}">
                <a16:creationId xmlns:a16="http://schemas.microsoft.com/office/drawing/2014/main" id="{74936B09-A86F-CB9B-6F42-690D4CE7E254}"/>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(Zec 11:12)  Then I said to them, "If it is agreeable to you, give </a:t>
            </a:r>
            <a:r>
              <a:rPr lang="en-US" sz="1800" b="0" i="1" u="none" strike="noStrike" baseline="0" dirty="0">
                <a:solidFill>
                  <a:schemeClr val="tx1"/>
                </a:solidFill>
                <a:latin typeface="Verdana" panose="020B0604030504040204" pitchFamily="34" charset="0"/>
              </a:rPr>
              <a:t>me</a:t>
            </a:r>
            <a:r>
              <a:rPr lang="en-US" sz="1800" b="0" i="0" u="none" strike="noStrike" baseline="0" dirty="0">
                <a:solidFill>
                  <a:schemeClr val="tx1"/>
                </a:solidFill>
                <a:latin typeface="Verdana" panose="020B0604030504040204" pitchFamily="34" charset="0"/>
              </a:rPr>
              <a:t> my wages; and if not, refrain." So they weighed out for my wages thirty </a:t>
            </a:r>
            <a:r>
              <a:rPr lang="en-US" sz="1800" b="0" i="1" u="none" strike="noStrike" baseline="0" dirty="0">
                <a:solidFill>
                  <a:schemeClr val="tx1"/>
                </a:solidFill>
                <a:latin typeface="Verdana" panose="020B0604030504040204" pitchFamily="34" charset="0"/>
              </a:rPr>
              <a:t>pieces</a:t>
            </a:r>
            <a:r>
              <a:rPr lang="en-US" sz="1800" b="0" i="0" u="none" strike="noStrike" baseline="0" dirty="0">
                <a:solidFill>
                  <a:schemeClr val="tx1"/>
                </a:solidFill>
                <a:latin typeface="Verdana" panose="020B0604030504040204" pitchFamily="34" charset="0"/>
              </a:rPr>
              <a:t> of silver.</a:t>
            </a:r>
          </a:p>
          <a:p>
            <a:pPr marR="0" algn="l" rtl="0"/>
            <a:r>
              <a:rPr lang="en-US" sz="1800" b="0" i="0" u="none" strike="noStrike" baseline="0" dirty="0">
                <a:solidFill>
                  <a:schemeClr val="tx1"/>
                </a:solidFill>
                <a:latin typeface="Verdana" panose="020B0604030504040204" pitchFamily="34" charset="0"/>
              </a:rPr>
              <a:t>(Zec 11:13)  And the LORD said to me, "Throw it to the potter"—that princely price they set on me. So I took the thirty </a:t>
            </a:r>
            <a:r>
              <a:rPr lang="en-US" sz="1800" b="0" i="1" u="none" strike="noStrike" baseline="0" dirty="0">
                <a:solidFill>
                  <a:schemeClr val="tx1"/>
                </a:solidFill>
                <a:latin typeface="Verdana" panose="020B0604030504040204" pitchFamily="34" charset="0"/>
              </a:rPr>
              <a:t>pieces</a:t>
            </a:r>
            <a:r>
              <a:rPr lang="en-US" sz="1800" b="0" i="0" u="none" strike="noStrike" baseline="0" dirty="0">
                <a:solidFill>
                  <a:schemeClr val="tx1"/>
                </a:solidFill>
                <a:latin typeface="Verdana" panose="020B0604030504040204" pitchFamily="34" charset="0"/>
              </a:rPr>
              <a:t> of silver and threw them into the house of the LORD for the potter.</a:t>
            </a:r>
          </a:p>
        </p:txBody>
      </p:sp>
      <p:sp>
        <p:nvSpPr>
          <p:cNvPr id="4" name="Content Placeholder 3">
            <a:extLst>
              <a:ext uri="{FF2B5EF4-FFF2-40B4-BE49-F238E27FC236}">
                <a16:creationId xmlns:a16="http://schemas.microsoft.com/office/drawing/2014/main" id="{3032E9A5-BA7C-88EE-0950-35D79C67F5DD}"/>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(Mat 27:9)  Then was fulfilled what was spoken by Jeremiah the prophet, saying, "AND THEY TOOK THE THIRTY PIECES OF SILVER, THE VALUE OF HIM WHO WAS PRICED, whom they of the children of Israel priced,</a:t>
            </a:r>
          </a:p>
          <a:p>
            <a:pPr marR="0" algn="l" rtl="0"/>
            <a:r>
              <a:rPr lang="en-US" sz="1800" b="0" i="0" u="none" strike="noStrike" baseline="0" dirty="0">
                <a:solidFill>
                  <a:schemeClr val="tx1"/>
                </a:solidFill>
                <a:latin typeface="Verdana" panose="020B0604030504040204" pitchFamily="34" charset="0"/>
              </a:rPr>
              <a:t>(Mat 27:10)  AND GAVE THEM FOR THE POTTER'S FIELD, AS THE LORD DIRECTED ME."</a:t>
            </a:r>
          </a:p>
        </p:txBody>
      </p:sp>
    </p:spTree>
    <p:extLst>
      <p:ext uri="{BB962C8B-B14F-4D97-AF65-F5344CB8AC3E}">
        <p14:creationId xmlns:p14="http://schemas.microsoft.com/office/powerpoint/2010/main" val="1659522322"/>
      </p:ext>
    </p:extLst>
  </p:cSld>
  <p:clrMapOvr>
    <a:masterClrMapping/>
  </p:clrMapOvr>
  <p:transition spd="slow">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139ED-9BD0-A9A1-138E-61F0D70D6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80FF7-7E16-0F5B-DBF6-0A7ED5E08509}"/>
              </a:ext>
            </a:extLst>
          </p:cNvPr>
          <p:cNvSpPr>
            <a:spLocks noGrp="1"/>
          </p:cNvSpPr>
          <p:nvPr>
            <p:ph type="title"/>
          </p:nvPr>
        </p:nvSpPr>
        <p:spPr/>
        <p:txBody>
          <a:bodyPr>
            <a:normAutofit/>
          </a:bodyPr>
          <a:lstStyle/>
          <a:p>
            <a:r>
              <a:rPr lang="en-US" dirty="0"/>
              <a:t>29) Falsely accused</a:t>
            </a:r>
          </a:p>
        </p:txBody>
      </p:sp>
      <p:sp>
        <p:nvSpPr>
          <p:cNvPr id="3" name="Content Placeholder 2">
            <a:extLst>
              <a:ext uri="{FF2B5EF4-FFF2-40B4-BE49-F238E27FC236}">
                <a16:creationId xmlns:a16="http://schemas.microsoft.com/office/drawing/2014/main" id="{88B34598-E0A4-92F4-0163-81F70DE7F8D5}"/>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35:7)  For without cause they have hidden their net for me </a:t>
            </a:r>
            <a:r>
              <a:rPr lang="en-US" sz="1800" b="0" i="1" u="none" strike="noStrike" baseline="0" dirty="0">
                <a:solidFill>
                  <a:schemeClr val="tx1"/>
                </a:solidFill>
                <a:latin typeface="Verdana" panose="020B0604030504040204" pitchFamily="34" charset="0"/>
              </a:rPr>
              <a:t>in</a:t>
            </a:r>
            <a:r>
              <a:rPr lang="en-US" sz="1800" b="0" i="0" u="none" strike="noStrike" baseline="0" dirty="0">
                <a:solidFill>
                  <a:schemeClr val="tx1"/>
                </a:solidFill>
                <a:latin typeface="Verdana" panose="020B0604030504040204" pitchFamily="34" charset="0"/>
              </a:rPr>
              <a:t> a pit, </a:t>
            </a:r>
            <a:r>
              <a:rPr lang="en-US" sz="1800" b="0" i="1" u="none" strike="noStrike" baseline="0" dirty="0">
                <a:solidFill>
                  <a:schemeClr val="tx1"/>
                </a:solidFill>
                <a:latin typeface="Verdana" panose="020B0604030504040204" pitchFamily="34" charset="0"/>
              </a:rPr>
              <a:t>Which</a:t>
            </a:r>
            <a:r>
              <a:rPr lang="en-US" sz="1800" b="0" i="0" u="none" strike="noStrike" baseline="0" dirty="0">
                <a:solidFill>
                  <a:schemeClr val="tx1"/>
                </a:solidFill>
                <a:latin typeface="Verdana" panose="020B0604030504040204" pitchFamily="34" charset="0"/>
              </a:rPr>
              <a:t> they have dug without cause for my life.</a:t>
            </a:r>
          </a:p>
          <a:p>
            <a:pPr marR="0" algn="l" rtl="0"/>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F8916CF9-B04D-B75C-82EF-A93B3F80B5B4}"/>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(Mar 14:57)  Then some rose up and bore false witness against Him, saying,</a:t>
            </a:r>
          </a:p>
          <a:p>
            <a:pPr marR="0" algn="l" rtl="0"/>
            <a:r>
              <a:rPr lang="en-US" sz="1800" b="0" i="0" u="none" strike="noStrike" baseline="0" dirty="0">
                <a:solidFill>
                  <a:schemeClr val="tx1"/>
                </a:solidFill>
                <a:latin typeface="Verdana" panose="020B0604030504040204" pitchFamily="34" charset="0"/>
              </a:rPr>
              <a:t>(Mar 14:58)  "We heard Him say, 'I will destroy this temple made with hands, and within three days I will build another made without hands.' "</a:t>
            </a:r>
          </a:p>
        </p:txBody>
      </p:sp>
    </p:spTree>
    <p:extLst>
      <p:ext uri="{BB962C8B-B14F-4D97-AF65-F5344CB8AC3E}">
        <p14:creationId xmlns:p14="http://schemas.microsoft.com/office/powerpoint/2010/main" val="3827580143"/>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070EE-B236-2BA2-946A-8108E667B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99304-5260-33A2-54B3-4BE330A35FD3}"/>
              </a:ext>
            </a:extLst>
          </p:cNvPr>
          <p:cNvSpPr>
            <a:spLocks noGrp="1"/>
          </p:cNvSpPr>
          <p:nvPr>
            <p:ph type="title"/>
          </p:nvPr>
        </p:nvSpPr>
        <p:spPr>
          <a:xfrm>
            <a:off x="913795" y="609600"/>
            <a:ext cx="8623397" cy="1257300"/>
          </a:xfrm>
        </p:spPr>
        <p:txBody>
          <a:bodyPr/>
          <a:lstStyle/>
          <a:p>
            <a:pPr algn="l"/>
            <a:r>
              <a:rPr lang="en-US" dirty="0"/>
              <a:t>Prophecies in the Old Testament</a:t>
            </a:r>
          </a:p>
        </p:txBody>
      </p:sp>
      <p:sp>
        <p:nvSpPr>
          <p:cNvPr id="3" name="Content Placeholder 2">
            <a:extLst>
              <a:ext uri="{FF2B5EF4-FFF2-40B4-BE49-F238E27FC236}">
                <a16:creationId xmlns:a16="http://schemas.microsoft.com/office/drawing/2014/main" id="{70D75D4B-4111-8ED6-EFC4-767CD302FE7A}"/>
              </a:ext>
            </a:extLst>
          </p:cNvPr>
          <p:cNvSpPr>
            <a:spLocks noGrp="1"/>
          </p:cNvSpPr>
          <p:nvPr>
            <p:ph idx="1"/>
          </p:nvPr>
        </p:nvSpPr>
        <p:spPr>
          <a:xfrm>
            <a:off x="913795" y="2076450"/>
            <a:ext cx="8202773" cy="3714749"/>
          </a:xfrm>
        </p:spPr>
        <p:txBody>
          <a:bodyPr>
            <a:noAutofit/>
          </a:bodyPr>
          <a:lstStyle/>
          <a:p>
            <a:r>
              <a:rPr lang="en-US" sz="2400" b="1" dirty="0">
                <a:effectLst/>
                <a:latin typeface="Arial" panose="020B0604020202020204" pitchFamily="34" charset="0"/>
                <a:cs typeface="Arial" panose="020B0604020202020204" pitchFamily="34" charset="0"/>
              </a:rPr>
              <a:t>How can we understand such a large number?</a:t>
            </a:r>
          </a:p>
          <a:p>
            <a:r>
              <a:rPr lang="en-US" sz="2400" b="1" dirty="0">
                <a:effectLst/>
                <a:latin typeface="Arial" panose="020B0604020202020204" pitchFamily="34" charset="0"/>
                <a:cs typeface="Arial" panose="020B0604020202020204" pitchFamily="34" charset="0"/>
              </a:rPr>
              <a:t>1. Cover the entire state of Texas with silver dollars.</a:t>
            </a:r>
          </a:p>
          <a:p>
            <a:r>
              <a:rPr lang="en-US" sz="2400" b="1" dirty="0">
                <a:effectLst/>
                <a:latin typeface="Arial" panose="020B0604020202020204" pitchFamily="34" charset="0"/>
                <a:cs typeface="Arial" panose="020B0604020202020204" pitchFamily="34" charset="0"/>
              </a:rPr>
              <a:t>2. Keep doing that until they are 2 feet deep.</a:t>
            </a:r>
          </a:p>
          <a:p>
            <a:r>
              <a:rPr lang="en-US" sz="2400" b="1" dirty="0">
                <a:effectLst/>
                <a:latin typeface="Arial" panose="020B0604020202020204" pitchFamily="34" charset="0"/>
                <a:cs typeface="Arial" panose="020B0604020202020204" pitchFamily="34" charset="0"/>
              </a:rPr>
              <a:t>3. Just one coin has a special mark on it.</a:t>
            </a:r>
          </a:p>
          <a:p>
            <a:r>
              <a:rPr lang="en-US" sz="2400" b="1" dirty="0">
                <a:effectLst/>
                <a:latin typeface="Arial" panose="020B0604020202020204" pitchFamily="34" charset="0"/>
                <a:cs typeface="Arial" panose="020B0604020202020204" pitchFamily="34" charset="0"/>
              </a:rPr>
              <a:t>4. Blindfold a man. Travel as far as he wants, go as deep as he wants. But, only select ONE silver dollar.</a:t>
            </a:r>
          </a:p>
        </p:txBody>
      </p:sp>
      <p:pic>
        <p:nvPicPr>
          <p:cNvPr id="1026" name="Picture 2" descr="texas map">
            <a:extLst>
              <a:ext uri="{FF2B5EF4-FFF2-40B4-BE49-F238E27FC236}">
                <a16:creationId xmlns:a16="http://schemas.microsoft.com/office/drawing/2014/main" id="{CE6BC0FD-2052-62CB-0531-3C8EAE835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568" y="2076450"/>
            <a:ext cx="2950464" cy="295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27802"/>
      </p:ext>
    </p:extLst>
  </p:cSld>
  <p:clrMapOvr>
    <a:masterClrMapping/>
  </p:clrMapOvr>
  <p:transition spd="slow">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9E0EE-AC82-B747-0DFD-ED1270122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7AE08-6D23-4FD9-9403-CD01DDD3349D}"/>
              </a:ext>
            </a:extLst>
          </p:cNvPr>
          <p:cNvSpPr>
            <a:spLocks noGrp="1"/>
          </p:cNvSpPr>
          <p:nvPr>
            <p:ph type="title"/>
          </p:nvPr>
        </p:nvSpPr>
        <p:spPr/>
        <p:txBody>
          <a:bodyPr>
            <a:normAutofit/>
          </a:bodyPr>
          <a:lstStyle/>
          <a:p>
            <a:r>
              <a:rPr lang="en-US" dirty="0"/>
              <a:t>30) Silent before accusers</a:t>
            </a:r>
          </a:p>
        </p:txBody>
      </p:sp>
      <p:sp>
        <p:nvSpPr>
          <p:cNvPr id="3" name="Content Placeholder 2">
            <a:extLst>
              <a:ext uri="{FF2B5EF4-FFF2-40B4-BE49-F238E27FC236}">
                <a16:creationId xmlns:a16="http://schemas.microsoft.com/office/drawing/2014/main" id="{6A66F37E-986F-9DDD-61C4-57735A1EA5BE}"/>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(Isa 53:7)  He was oppressed and He was afflicted, Yet He opened not His mouth; He was led as a lamb to the slaughter, And as a sheep before its shearers is silent, So He opened not His mouth.</a:t>
            </a:r>
          </a:p>
        </p:txBody>
      </p:sp>
      <p:sp>
        <p:nvSpPr>
          <p:cNvPr id="4" name="Content Placeholder 3">
            <a:extLst>
              <a:ext uri="{FF2B5EF4-FFF2-40B4-BE49-F238E27FC236}">
                <a16:creationId xmlns:a16="http://schemas.microsoft.com/office/drawing/2014/main" id="{586A8CA5-D0A0-871D-1287-1666DA17F2B4}"/>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(Mar 15:4)  Then Pilate asked Him again, saying, "Do You answer nothing? See how many things they testify against You!"</a:t>
            </a:r>
          </a:p>
          <a:p>
            <a:pPr marR="0" algn="l" rtl="0"/>
            <a:r>
              <a:rPr lang="en-US" sz="1800" b="0" i="0" u="none" strike="noStrike" baseline="0" dirty="0">
                <a:solidFill>
                  <a:schemeClr val="tx1"/>
                </a:solidFill>
                <a:latin typeface="Verdana" panose="020B0604030504040204" pitchFamily="34" charset="0"/>
              </a:rPr>
              <a:t>(Mar 15:5)  But Jesus still answered nothing, so that Pilate marveled.</a:t>
            </a:r>
          </a:p>
        </p:txBody>
      </p:sp>
    </p:spTree>
    <p:extLst>
      <p:ext uri="{BB962C8B-B14F-4D97-AF65-F5344CB8AC3E}">
        <p14:creationId xmlns:p14="http://schemas.microsoft.com/office/powerpoint/2010/main" val="2268552217"/>
      </p:ext>
    </p:extLst>
  </p:cSld>
  <p:clrMapOvr>
    <a:masterClrMapping/>
  </p:clrMapOvr>
  <p:transition spd="slow">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0B0CC-062C-C799-E3A3-2B25978DA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118DAA-4A7F-4341-2F2B-E39ED79F189B}"/>
              </a:ext>
            </a:extLst>
          </p:cNvPr>
          <p:cNvSpPr>
            <a:spLocks noGrp="1"/>
          </p:cNvSpPr>
          <p:nvPr>
            <p:ph type="title"/>
          </p:nvPr>
        </p:nvSpPr>
        <p:spPr/>
        <p:txBody>
          <a:bodyPr>
            <a:normAutofit/>
          </a:bodyPr>
          <a:lstStyle/>
          <a:p>
            <a:r>
              <a:rPr lang="en-US" dirty="0"/>
              <a:t>31) Spit upon and struck</a:t>
            </a:r>
          </a:p>
        </p:txBody>
      </p:sp>
      <p:sp>
        <p:nvSpPr>
          <p:cNvPr id="3" name="Content Placeholder 2">
            <a:extLst>
              <a:ext uri="{FF2B5EF4-FFF2-40B4-BE49-F238E27FC236}">
                <a16:creationId xmlns:a16="http://schemas.microsoft.com/office/drawing/2014/main" id="{BB4B8D3E-EB29-1C0D-DFC1-CFFE17CDDAA7}"/>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(Isa 50:6)  I gave My back to those who struck </a:t>
            </a:r>
            <a:r>
              <a:rPr lang="en-US" sz="1800" b="0" i="1" u="none" strike="noStrike" baseline="0" dirty="0">
                <a:solidFill>
                  <a:schemeClr val="tx1"/>
                </a:solidFill>
                <a:latin typeface="Verdana" panose="020B0604030504040204" pitchFamily="34" charset="0"/>
              </a:rPr>
              <a:t>Me,</a:t>
            </a:r>
            <a:r>
              <a:rPr lang="en-US" sz="1800" b="0" i="0" u="none" strike="noStrike" baseline="0" dirty="0">
                <a:solidFill>
                  <a:schemeClr val="tx1"/>
                </a:solidFill>
                <a:latin typeface="Verdana" panose="020B0604030504040204" pitchFamily="34" charset="0"/>
              </a:rPr>
              <a:t> And My cheeks to those who plucked out the beard; I did not hide My face from shame and spitting.</a:t>
            </a:r>
          </a:p>
          <a:p>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DC94E0F6-2E45-C496-2E35-4401E76761F6}"/>
              </a:ext>
            </a:extLst>
          </p:cNvPr>
          <p:cNvSpPr>
            <a:spLocks noGrp="1"/>
          </p:cNvSpPr>
          <p:nvPr>
            <p:ph sz="half" idx="2"/>
          </p:nvPr>
        </p:nvSpPr>
        <p:spPr>
          <a:xfrm>
            <a:off x="6410716" y="2076451"/>
            <a:ext cx="5439908" cy="3622672"/>
          </a:xfrm>
        </p:spPr>
        <p:txBody>
          <a:bodyPr>
            <a:noAutofit/>
          </a:bodyPr>
          <a:lstStyle/>
          <a:p>
            <a:r>
              <a:rPr lang="en-US" sz="1800" b="0" i="0" u="none" strike="noStrike" baseline="0" dirty="0">
                <a:solidFill>
                  <a:schemeClr val="tx1"/>
                </a:solidFill>
                <a:latin typeface="Verdana" panose="020B0604030504040204" pitchFamily="34" charset="0"/>
              </a:rPr>
              <a:t>(Mat 26:67)  Then they spat in His face and beat Him; and others struck </a:t>
            </a:r>
            <a:r>
              <a:rPr lang="en-US" sz="1800" b="0" i="1" u="none" strike="noStrike" baseline="0" dirty="0">
                <a:solidFill>
                  <a:schemeClr val="tx1"/>
                </a:solidFill>
                <a:latin typeface="Verdana" panose="020B0604030504040204" pitchFamily="34" charset="0"/>
              </a:rPr>
              <a:t>Him</a:t>
            </a:r>
            <a:r>
              <a:rPr lang="en-US" sz="1800" b="0" i="0" u="none" strike="noStrike" baseline="0" dirty="0">
                <a:solidFill>
                  <a:schemeClr val="tx1"/>
                </a:solidFill>
                <a:latin typeface="Verdana" panose="020B0604030504040204" pitchFamily="34" charset="0"/>
              </a:rPr>
              <a:t> with the palms of their hands,</a:t>
            </a:r>
          </a:p>
          <a:p>
            <a:pPr marR="0" algn="l" rtl="0"/>
            <a:endParaRPr lang="en-US" sz="1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455876074"/>
      </p:ext>
    </p:extLst>
  </p:cSld>
  <p:clrMapOvr>
    <a:masterClrMapping/>
  </p:clrMapOvr>
  <p:transition spd="slow">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DF441-7D70-7CB2-67AB-FAC7E0CC5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AD404-BB13-D762-2039-F32BD3B74642}"/>
              </a:ext>
            </a:extLst>
          </p:cNvPr>
          <p:cNvSpPr>
            <a:spLocks noGrp="1"/>
          </p:cNvSpPr>
          <p:nvPr>
            <p:ph type="title"/>
          </p:nvPr>
        </p:nvSpPr>
        <p:spPr/>
        <p:txBody>
          <a:bodyPr>
            <a:normAutofit/>
          </a:bodyPr>
          <a:lstStyle/>
          <a:p>
            <a:r>
              <a:rPr lang="en-US" dirty="0"/>
              <a:t>32) Hated without cause</a:t>
            </a:r>
          </a:p>
        </p:txBody>
      </p:sp>
      <p:sp>
        <p:nvSpPr>
          <p:cNvPr id="3" name="Content Placeholder 2">
            <a:extLst>
              <a:ext uri="{FF2B5EF4-FFF2-40B4-BE49-F238E27FC236}">
                <a16:creationId xmlns:a16="http://schemas.microsoft.com/office/drawing/2014/main" id="{D0934734-F347-7129-B32E-9975EB7E6B2E}"/>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35:19)  Let them not rejoice over me who are wrongfully my enemies; Nor let them wink with the eye who hate me without a cause.</a:t>
            </a:r>
          </a:p>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69:4)  Those who hate me without a cause Are more than the hairs of my head; They are mighty who would destroy me, </a:t>
            </a:r>
            <a:r>
              <a:rPr lang="en-US" sz="1800" b="0" i="1" u="none" strike="noStrike" baseline="0" dirty="0">
                <a:solidFill>
                  <a:schemeClr val="tx1"/>
                </a:solidFill>
                <a:latin typeface="Verdana" panose="020B0604030504040204" pitchFamily="34" charset="0"/>
              </a:rPr>
              <a:t>Being</a:t>
            </a:r>
            <a:r>
              <a:rPr lang="en-US" sz="1800" b="0" i="0" u="none" strike="noStrike" baseline="0" dirty="0">
                <a:solidFill>
                  <a:schemeClr val="tx1"/>
                </a:solidFill>
                <a:latin typeface="Verdana" panose="020B0604030504040204" pitchFamily="34" charset="0"/>
              </a:rPr>
              <a:t> my enemies wrongfully; Though I have stolen nothing, I </a:t>
            </a:r>
            <a:r>
              <a:rPr lang="en-US" sz="1800" b="0" i="1" u="none" strike="noStrike" baseline="0" dirty="0">
                <a:solidFill>
                  <a:schemeClr val="tx1"/>
                </a:solidFill>
                <a:latin typeface="Verdana" panose="020B0604030504040204" pitchFamily="34" charset="0"/>
              </a:rPr>
              <a:t>still</a:t>
            </a:r>
            <a:r>
              <a:rPr lang="en-US" sz="1800" b="0" i="0" u="none" strike="noStrike" baseline="0" dirty="0">
                <a:solidFill>
                  <a:schemeClr val="tx1"/>
                </a:solidFill>
                <a:latin typeface="Verdana" panose="020B0604030504040204" pitchFamily="34" charset="0"/>
              </a:rPr>
              <a:t> must restore </a:t>
            </a:r>
            <a:r>
              <a:rPr lang="en-US" sz="1800" b="0" i="1" u="none" strike="noStrike" baseline="0" dirty="0">
                <a:solidFill>
                  <a:schemeClr val="tx1"/>
                </a:solidFill>
                <a:latin typeface="Verdana" panose="020B0604030504040204" pitchFamily="34" charset="0"/>
              </a:rPr>
              <a:t>it.</a:t>
            </a:r>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0586C984-0EEE-B213-3145-34E4053260A0}"/>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(Joh 15:24)  If I had not done among them the works which no one else did, they would have no sin; but now they have seen and also hated both Me and My Father.</a:t>
            </a:r>
          </a:p>
          <a:p>
            <a:pPr marR="0" algn="l" rtl="0"/>
            <a:r>
              <a:rPr lang="en-US" sz="1800" b="0" i="0" u="none" strike="noStrike" baseline="0" dirty="0">
                <a:solidFill>
                  <a:schemeClr val="tx1"/>
                </a:solidFill>
                <a:latin typeface="Verdana" panose="020B0604030504040204" pitchFamily="34" charset="0"/>
              </a:rPr>
              <a:t>(Joh 15:25)  But </a:t>
            </a:r>
            <a:r>
              <a:rPr lang="en-US" sz="1800" b="0" i="1" u="none" strike="noStrike" baseline="0" dirty="0">
                <a:solidFill>
                  <a:schemeClr val="tx1"/>
                </a:solidFill>
                <a:latin typeface="Verdana" panose="020B0604030504040204" pitchFamily="34" charset="0"/>
              </a:rPr>
              <a:t>this happened</a:t>
            </a:r>
            <a:r>
              <a:rPr lang="en-US" sz="1800" b="0" i="0" u="none" strike="noStrike" baseline="0" dirty="0">
                <a:solidFill>
                  <a:schemeClr val="tx1"/>
                </a:solidFill>
                <a:latin typeface="Verdana" panose="020B0604030504040204" pitchFamily="34" charset="0"/>
              </a:rPr>
              <a:t> that the word might be fulfilled which is written in their law, 'THEY HATED ME WITHOUT A CAUSE.'</a:t>
            </a:r>
          </a:p>
        </p:txBody>
      </p:sp>
    </p:spTree>
    <p:extLst>
      <p:ext uri="{BB962C8B-B14F-4D97-AF65-F5344CB8AC3E}">
        <p14:creationId xmlns:p14="http://schemas.microsoft.com/office/powerpoint/2010/main" val="3162501167"/>
      </p:ext>
    </p:extLst>
  </p:cSld>
  <p:clrMapOvr>
    <a:masterClrMapping/>
  </p:clrMapOvr>
  <p:transition spd="slow">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9F517-4905-31F6-D86D-0BFD85B5F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233BC-0A75-9480-FA36-C04A9C3A7502}"/>
              </a:ext>
            </a:extLst>
          </p:cNvPr>
          <p:cNvSpPr>
            <a:spLocks noGrp="1"/>
          </p:cNvSpPr>
          <p:nvPr>
            <p:ph type="title"/>
          </p:nvPr>
        </p:nvSpPr>
        <p:spPr/>
        <p:txBody>
          <a:bodyPr>
            <a:normAutofit/>
          </a:bodyPr>
          <a:lstStyle/>
          <a:p>
            <a:r>
              <a:rPr lang="en-US" dirty="0"/>
              <a:t>33) Crucified with criminals </a:t>
            </a:r>
          </a:p>
        </p:txBody>
      </p:sp>
      <p:sp>
        <p:nvSpPr>
          <p:cNvPr id="3" name="Content Placeholder 2">
            <a:extLst>
              <a:ext uri="{FF2B5EF4-FFF2-40B4-BE49-F238E27FC236}">
                <a16:creationId xmlns:a16="http://schemas.microsoft.com/office/drawing/2014/main" id="{881FDF9F-4B9E-5850-F9A2-511BA51A777D}"/>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(Isa 53:12)  Therefore I will divide Him a portion with the great, And He shall divide the spoil with the strong, Because He poured out His soul unto death, And He was numbered with the transgressors, And He bore the sin of many, And made intercession for the transgressors.</a:t>
            </a:r>
          </a:p>
        </p:txBody>
      </p:sp>
      <p:sp>
        <p:nvSpPr>
          <p:cNvPr id="4" name="Content Placeholder 3">
            <a:extLst>
              <a:ext uri="{FF2B5EF4-FFF2-40B4-BE49-F238E27FC236}">
                <a16:creationId xmlns:a16="http://schemas.microsoft.com/office/drawing/2014/main" id="{AFD450AA-B708-D818-D243-677EEC10FAE1}"/>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(Mar 15:27)  With Him they also crucified two robbers, one on His right and the other on His left.</a:t>
            </a:r>
          </a:p>
          <a:p>
            <a:pPr marR="0" algn="l" rtl="0"/>
            <a:r>
              <a:rPr lang="en-US" sz="1800" b="0" i="0" u="none" strike="noStrike" baseline="0" dirty="0">
                <a:solidFill>
                  <a:schemeClr val="tx1"/>
                </a:solidFill>
                <a:latin typeface="Verdana" panose="020B0604030504040204" pitchFamily="34" charset="0"/>
              </a:rPr>
              <a:t>(Mar 15:28)  So the Scripture was fulfilled which says, "AND HE WAS NUMBERED WITH THE TRANSGRESSORS."</a:t>
            </a:r>
          </a:p>
        </p:txBody>
      </p:sp>
    </p:spTree>
    <p:extLst>
      <p:ext uri="{BB962C8B-B14F-4D97-AF65-F5344CB8AC3E}">
        <p14:creationId xmlns:p14="http://schemas.microsoft.com/office/powerpoint/2010/main" val="31709784"/>
      </p:ext>
    </p:extLst>
  </p:cSld>
  <p:clrMapOvr>
    <a:masterClrMapping/>
  </p:clrMapOvr>
  <p:transition spd="slow">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18287-ACC5-3140-0668-68762B849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7F674-38DF-E702-20A8-6EA9B10AC46B}"/>
              </a:ext>
            </a:extLst>
          </p:cNvPr>
          <p:cNvSpPr>
            <a:spLocks noGrp="1"/>
          </p:cNvSpPr>
          <p:nvPr>
            <p:ph type="title"/>
          </p:nvPr>
        </p:nvSpPr>
        <p:spPr/>
        <p:txBody>
          <a:bodyPr>
            <a:normAutofit/>
          </a:bodyPr>
          <a:lstStyle/>
          <a:p>
            <a:r>
              <a:rPr lang="en-US" dirty="0"/>
              <a:t>34) Given vinegar to drink</a:t>
            </a:r>
          </a:p>
        </p:txBody>
      </p:sp>
      <p:sp>
        <p:nvSpPr>
          <p:cNvPr id="3" name="Content Placeholder 2">
            <a:extLst>
              <a:ext uri="{FF2B5EF4-FFF2-40B4-BE49-F238E27FC236}">
                <a16:creationId xmlns:a16="http://schemas.microsoft.com/office/drawing/2014/main" id="{43E521D3-F27E-4126-AE29-B9205B4314CF}"/>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69:21)  They also gave me gall for my food, And for my thirst they gave me vinegar to drink.</a:t>
            </a:r>
          </a:p>
          <a:p>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DEA8BBD1-1D25-1B05-3099-97105497BF03}"/>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(Joh 19:28)  After this, Jesus, knowing that all things were now accomplished, that the Scripture might be fulfilled, said, "I thirst!"</a:t>
            </a:r>
          </a:p>
          <a:p>
            <a:pPr marR="0" algn="l" rtl="0"/>
            <a:r>
              <a:rPr lang="en-US" sz="1800" b="0" i="0" u="none" strike="noStrike" baseline="0" dirty="0">
                <a:solidFill>
                  <a:schemeClr val="tx1"/>
                </a:solidFill>
                <a:latin typeface="Verdana" panose="020B0604030504040204" pitchFamily="34" charset="0"/>
              </a:rPr>
              <a:t>(Joh 19:29)  Now a vessel full of sour wine was sitting there; and they filled a sponge with sour wine, put </a:t>
            </a:r>
            <a:r>
              <a:rPr lang="en-US" sz="1800" b="0" i="1" u="none" strike="noStrike" baseline="0" dirty="0">
                <a:solidFill>
                  <a:schemeClr val="tx1"/>
                </a:solidFill>
                <a:latin typeface="Verdana" panose="020B0604030504040204" pitchFamily="34" charset="0"/>
              </a:rPr>
              <a:t>it</a:t>
            </a:r>
            <a:r>
              <a:rPr lang="en-US" sz="1800" b="0" i="0" u="none" strike="noStrike" baseline="0" dirty="0">
                <a:solidFill>
                  <a:schemeClr val="tx1"/>
                </a:solidFill>
                <a:latin typeface="Verdana" panose="020B0604030504040204" pitchFamily="34" charset="0"/>
              </a:rPr>
              <a:t> on hyssop, and put </a:t>
            </a:r>
            <a:r>
              <a:rPr lang="en-US" sz="1800" b="0" i="1" u="none" strike="noStrike" baseline="0" dirty="0">
                <a:solidFill>
                  <a:schemeClr val="tx1"/>
                </a:solidFill>
                <a:latin typeface="Verdana" panose="020B0604030504040204" pitchFamily="34" charset="0"/>
              </a:rPr>
              <a:t>it</a:t>
            </a:r>
            <a:r>
              <a:rPr lang="en-US" sz="1800" b="0" i="0" u="none" strike="noStrike" baseline="0" dirty="0">
                <a:solidFill>
                  <a:schemeClr val="tx1"/>
                </a:solidFill>
                <a:latin typeface="Verdana" panose="020B0604030504040204" pitchFamily="34" charset="0"/>
              </a:rPr>
              <a:t> to His mouth.</a:t>
            </a:r>
          </a:p>
        </p:txBody>
      </p:sp>
    </p:spTree>
    <p:extLst>
      <p:ext uri="{BB962C8B-B14F-4D97-AF65-F5344CB8AC3E}">
        <p14:creationId xmlns:p14="http://schemas.microsoft.com/office/powerpoint/2010/main" val="3178184866"/>
      </p:ext>
    </p:extLst>
  </p:cSld>
  <p:clrMapOvr>
    <a:masterClrMapping/>
  </p:clrMapOvr>
  <p:transition spd="slow">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E0D5D-7650-8E19-63A8-2219B27EF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DC46C-68ED-A604-DC26-80331CE5F5AB}"/>
              </a:ext>
            </a:extLst>
          </p:cNvPr>
          <p:cNvSpPr>
            <a:spLocks noGrp="1"/>
          </p:cNvSpPr>
          <p:nvPr>
            <p:ph type="title"/>
          </p:nvPr>
        </p:nvSpPr>
        <p:spPr/>
        <p:txBody>
          <a:bodyPr>
            <a:normAutofit/>
          </a:bodyPr>
          <a:lstStyle/>
          <a:p>
            <a:r>
              <a:rPr lang="en-US" dirty="0"/>
              <a:t>35) Hands and feet pierced</a:t>
            </a:r>
          </a:p>
        </p:txBody>
      </p:sp>
      <p:sp>
        <p:nvSpPr>
          <p:cNvPr id="3" name="Content Placeholder 2">
            <a:extLst>
              <a:ext uri="{FF2B5EF4-FFF2-40B4-BE49-F238E27FC236}">
                <a16:creationId xmlns:a16="http://schemas.microsoft.com/office/drawing/2014/main" id="{B521A821-DCD9-63B6-B1E2-C78A657E1695}"/>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22:16)  For dogs have surrounded Me; The congregation of the wicked has enclosed Me. They pierced My hands and My feet;</a:t>
            </a:r>
          </a:p>
          <a:p>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776FA3A3-D706-4F9C-B376-5A99C078767E}"/>
              </a:ext>
            </a:extLst>
          </p:cNvPr>
          <p:cNvSpPr>
            <a:spLocks noGrp="1"/>
          </p:cNvSpPr>
          <p:nvPr>
            <p:ph sz="half" idx="2"/>
          </p:nvPr>
        </p:nvSpPr>
        <p:spPr>
          <a:xfrm>
            <a:off x="6410716" y="2076451"/>
            <a:ext cx="5439908" cy="3622672"/>
          </a:xfrm>
        </p:spPr>
        <p:txBody>
          <a:bodyPr>
            <a:noAutofit/>
          </a:bodyPr>
          <a:lstStyle/>
          <a:p>
            <a:pPr marR="0" algn="l" rtl="0"/>
            <a:r>
              <a:rPr lang="en-US" sz="1600" b="0" i="0" u="none" strike="noStrike" baseline="0" dirty="0">
                <a:solidFill>
                  <a:schemeClr val="tx1"/>
                </a:solidFill>
                <a:latin typeface="Verdana" panose="020B0604030504040204" pitchFamily="34" charset="0"/>
              </a:rPr>
              <a:t>(Joh 20:25)  The other disciples therefore said to him, "We have seen the Lord." So he said to them, "Unless I see in His hands the print of the nails, and put my finger into the print of the nails, and put my hand into His side, I will not believe.“  (26)  And after eight days His disciples were again inside, and Thomas with them. Jesus came, the doors being shut, and stood in the midst, and said, "Peace to you!“  (27)  Then He said to Thomas, "Reach your finger here, and look at My hands; and reach your hand </a:t>
            </a:r>
            <a:r>
              <a:rPr lang="en-US" sz="1600" b="0" i="1" u="none" strike="noStrike" baseline="0" dirty="0">
                <a:solidFill>
                  <a:schemeClr val="tx1"/>
                </a:solidFill>
                <a:latin typeface="Verdana" panose="020B0604030504040204" pitchFamily="34" charset="0"/>
              </a:rPr>
              <a:t>here,</a:t>
            </a:r>
            <a:r>
              <a:rPr lang="en-US" sz="1600" b="0" i="0" u="none" strike="noStrike" baseline="0" dirty="0">
                <a:solidFill>
                  <a:schemeClr val="tx1"/>
                </a:solidFill>
                <a:latin typeface="Verdana" panose="020B0604030504040204" pitchFamily="34" charset="0"/>
              </a:rPr>
              <a:t> and put </a:t>
            </a:r>
            <a:r>
              <a:rPr lang="en-US" sz="1600" b="0" i="1" u="none" strike="noStrike" baseline="0" dirty="0">
                <a:solidFill>
                  <a:schemeClr val="tx1"/>
                </a:solidFill>
                <a:latin typeface="Verdana" panose="020B0604030504040204" pitchFamily="34" charset="0"/>
              </a:rPr>
              <a:t>it</a:t>
            </a:r>
            <a:r>
              <a:rPr lang="en-US" sz="1600" b="0" i="0" u="none" strike="noStrike" baseline="0" dirty="0">
                <a:solidFill>
                  <a:schemeClr val="tx1"/>
                </a:solidFill>
                <a:latin typeface="Verdana" panose="020B0604030504040204" pitchFamily="34" charset="0"/>
              </a:rPr>
              <a:t> into My side. Do not be unbelieving, but believing."</a:t>
            </a:r>
          </a:p>
          <a:p>
            <a:pPr marR="0" algn="l" rtl="0"/>
            <a:endParaRPr lang="en-US" sz="14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517529962"/>
      </p:ext>
    </p:extLst>
  </p:cSld>
  <p:clrMapOvr>
    <a:masterClrMapping/>
  </p:clrMapOvr>
  <p:transition spd="slow">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4780E-650D-D0AC-504A-129668E26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F4EF7-ACAC-3B14-D15F-64FC6F00535A}"/>
              </a:ext>
            </a:extLst>
          </p:cNvPr>
          <p:cNvSpPr>
            <a:spLocks noGrp="1"/>
          </p:cNvSpPr>
          <p:nvPr>
            <p:ph type="title"/>
          </p:nvPr>
        </p:nvSpPr>
        <p:spPr/>
        <p:txBody>
          <a:bodyPr>
            <a:normAutofit/>
          </a:bodyPr>
          <a:lstStyle/>
          <a:p>
            <a:r>
              <a:rPr lang="en-US" dirty="0"/>
              <a:t>36) He was mocked and ridiculed</a:t>
            </a:r>
          </a:p>
        </p:txBody>
      </p:sp>
      <p:sp>
        <p:nvSpPr>
          <p:cNvPr id="3" name="Content Placeholder 2">
            <a:extLst>
              <a:ext uri="{FF2B5EF4-FFF2-40B4-BE49-F238E27FC236}">
                <a16:creationId xmlns:a16="http://schemas.microsoft.com/office/drawing/2014/main" id="{D72B8504-F290-A164-3500-3F7AF4A616A2}"/>
              </a:ext>
            </a:extLst>
          </p:cNvPr>
          <p:cNvSpPr>
            <a:spLocks noGrp="1"/>
          </p:cNvSpPr>
          <p:nvPr>
            <p:ph sz="half" idx="1"/>
          </p:nvPr>
        </p:nvSpPr>
        <p:spPr/>
        <p:txBody>
          <a:bodyPr>
            <a:normAutofit/>
          </a:bodyPr>
          <a:lstStyle/>
          <a:p>
            <a:pPr marR="0" algn="l" rtl="0"/>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22:7)  All those who see Me ridicule Me; They shoot out the lip, they shake the head, </a:t>
            </a:r>
            <a:r>
              <a:rPr lang="en-US" sz="1800" b="0" i="1" u="none" strike="noStrike" baseline="0" dirty="0">
                <a:solidFill>
                  <a:schemeClr val="tx1"/>
                </a:solidFill>
                <a:latin typeface="Verdana" panose="020B0604030504040204" pitchFamily="34" charset="0"/>
              </a:rPr>
              <a:t>saying,</a:t>
            </a:r>
            <a:endParaRPr lang="en-US" sz="1800" b="0" i="0" u="none" strike="noStrike" baseline="0" dirty="0">
              <a:solidFill>
                <a:schemeClr val="tx1"/>
              </a:solidFill>
              <a:latin typeface="Verdana" panose="020B0604030504040204" pitchFamily="34" charset="0"/>
            </a:endParaRPr>
          </a:p>
          <a:p>
            <a:pPr marR="0" algn="l" rtl="0"/>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22:8)  "He trusted in the LORD, let Him rescue Him; Let Him deliver Him, since He delights in Him!"</a:t>
            </a:r>
          </a:p>
        </p:txBody>
      </p:sp>
      <p:sp>
        <p:nvSpPr>
          <p:cNvPr id="4" name="Content Placeholder 3">
            <a:extLst>
              <a:ext uri="{FF2B5EF4-FFF2-40B4-BE49-F238E27FC236}">
                <a16:creationId xmlns:a16="http://schemas.microsoft.com/office/drawing/2014/main" id="{7AEA99E6-550E-CB32-A931-A620AECB3D69}"/>
              </a:ext>
            </a:extLst>
          </p:cNvPr>
          <p:cNvSpPr>
            <a:spLocks noGrp="1"/>
          </p:cNvSpPr>
          <p:nvPr>
            <p:ph sz="half" idx="2"/>
          </p:nvPr>
        </p:nvSpPr>
        <p:spPr>
          <a:xfrm>
            <a:off x="6410716" y="2076451"/>
            <a:ext cx="5439908" cy="3622672"/>
          </a:xfrm>
        </p:spPr>
        <p:txBody>
          <a:bodyPr>
            <a:noAutofit/>
          </a:bodyPr>
          <a:lstStyle/>
          <a:p>
            <a:r>
              <a:rPr lang="en-US" sz="1800" b="0" i="0" u="none" strike="noStrike" baseline="0" dirty="0">
                <a:solidFill>
                  <a:schemeClr val="tx1"/>
                </a:solidFill>
                <a:latin typeface="Verdana" panose="020B0604030504040204" pitchFamily="34" charset="0"/>
              </a:rPr>
              <a:t>(Luk 23:35)  And the people stood looking on. But even the rulers with them sneered, saying, "He saved others; let Him save Himself if He is the Christ, the chosen of God."</a:t>
            </a:r>
          </a:p>
        </p:txBody>
      </p:sp>
    </p:spTree>
    <p:extLst>
      <p:ext uri="{BB962C8B-B14F-4D97-AF65-F5344CB8AC3E}">
        <p14:creationId xmlns:p14="http://schemas.microsoft.com/office/powerpoint/2010/main" val="2100533318"/>
      </p:ext>
    </p:extLst>
  </p:cSld>
  <p:clrMapOvr>
    <a:masterClrMapping/>
  </p:clrMapOvr>
  <p:transition spd="slow">
    <p:push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38B36-11DB-D78B-171E-92E5CAB62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7F06F-C73B-B14B-56AC-8F589991CF40}"/>
              </a:ext>
            </a:extLst>
          </p:cNvPr>
          <p:cNvSpPr>
            <a:spLocks noGrp="1"/>
          </p:cNvSpPr>
          <p:nvPr>
            <p:ph type="title"/>
          </p:nvPr>
        </p:nvSpPr>
        <p:spPr/>
        <p:txBody>
          <a:bodyPr>
            <a:normAutofit/>
          </a:bodyPr>
          <a:lstStyle/>
          <a:p>
            <a:r>
              <a:rPr lang="en-US" dirty="0"/>
              <a:t>37) Gambled for His garments</a:t>
            </a:r>
          </a:p>
        </p:txBody>
      </p:sp>
      <p:sp>
        <p:nvSpPr>
          <p:cNvPr id="3" name="Content Placeholder 2">
            <a:extLst>
              <a:ext uri="{FF2B5EF4-FFF2-40B4-BE49-F238E27FC236}">
                <a16:creationId xmlns:a16="http://schemas.microsoft.com/office/drawing/2014/main" id="{0EB3CC17-C9C6-C45F-1491-C3A600A3D1B9}"/>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22:18)  They divide My garments among them, And for My clothing they cast lots.</a:t>
            </a:r>
          </a:p>
          <a:p>
            <a:pPr marR="0" algn="l" rtl="0"/>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77C8FEC7-6217-E2BF-DA9E-00EE907DC4A8}"/>
              </a:ext>
            </a:extLst>
          </p:cNvPr>
          <p:cNvSpPr>
            <a:spLocks noGrp="1"/>
          </p:cNvSpPr>
          <p:nvPr>
            <p:ph sz="half" idx="2"/>
          </p:nvPr>
        </p:nvSpPr>
        <p:spPr>
          <a:xfrm>
            <a:off x="6410716" y="2076451"/>
            <a:ext cx="5439908" cy="3622672"/>
          </a:xfrm>
        </p:spPr>
        <p:txBody>
          <a:bodyPr>
            <a:noAutofit/>
          </a:bodyPr>
          <a:lstStyle/>
          <a:p>
            <a:r>
              <a:rPr lang="en-US" sz="1800" b="0" i="0" u="none" strike="noStrike" baseline="0" dirty="0">
                <a:solidFill>
                  <a:schemeClr val="tx1"/>
                </a:solidFill>
                <a:latin typeface="Verdana" panose="020B0604030504040204" pitchFamily="34" charset="0"/>
              </a:rPr>
              <a:t>(Luk 23:34)  Then Jesus said, "Father, forgive them, for they do not know what they do." And they divided His garments and cast lots.</a:t>
            </a:r>
          </a:p>
          <a:p>
            <a:endParaRPr lang="en-US" sz="1800" b="0" i="0" u="none" strike="noStrike" baseline="0" dirty="0">
              <a:solidFill>
                <a:schemeClr val="tx1"/>
              </a:solidFill>
              <a:latin typeface="Verdana" panose="020B0604030504040204" pitchFamily="34" charset="0"/>
            </a:endParaRPr>
          </a:p>
          <a:p>
            <a:r>
              <a:rPr lang="en-US" sz="1800" b="0" i="0" u="none" strike="noStrike" baseline="0" dirty="0">
                <a:solidFill>
                  <a:schemeClr val="tx1"/>
                </a:solidFill>
                <a:latin typeface="Verdana" panose="020B0604030504040204" pitchFamily="34" charset="0"/>
              </a:rPr>
              <a:t>(Mat 27:35)  Then they crucified Him, and divided His garments, casting lots, that it might be fulfilled which was spoken by the prophet: "THEY DIVIDED MY GARMENTS AMONG THEM, AND FOR MY CLOTHING THEY CAST LOTS."</a:t>
            </a:r>
          </a:p>
        </p:txBody>
      </p:sp>
    </p:spTree>
    <p:extLst>
      <p:ext uri="{BB962C8B-B14F-4D97-AF65-F5344CB8AC3E}">
        <p14:creationId xmlns:p14="http://schemas.microsoft.com/office/powerpoint/2010/main" val="4064304262"/>
      </p:ext>
    </p:extLst>
  </p:cSld>
  <p:clrMapOvr>
    <a:masterClrMapping/>
  </p:clrMapOvr>
  <p:transition spd="slow">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CD921-7DDB-8923-6A99-BD6792A13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A49B1-D80C-3619-EFB5-565A24C72F4A}"/>
              </a:ext>
            </a:extLst>
          </p:cNvPr>
          <p:cNvSpPr>
            <a:spLocks noGrp="1"/>
          </p:cNvSpPr>
          <p:nvPr>
            <p:ph type="title"/>
          </p:nvPr>
        </p:nvSpPr>
        <p:spPr/>
        <p:txBody>
          <a:bodyPr>
            <a:normAutofit/>
          </a:bodyPr>
          <a:lstStyle/>
          <a:p>
            <a:r>
              <a:rPr lang="en-US" dirty="0"/>
              <a:t>38) No bones were broken</a:t>
            </a:r>
          </a:p>
        </p:txBody>
      </p:sp>
      <p:sp>
        <p:nvSpPr>
          <p:cNvPr id="3" name="Content Placeholder 2">
            <a:extLst>
              <a:ext uri="{FF2B5EF4-FFF2-40B4-BE49-F238E27FC236}">
                <a16:creationId xmlns:a16="http://schemas.microsoft.com/office/drawing/2014/main" id="{F0301046-4B3F-E227-6EEE-E52D7E10F3E1}"/>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34:20)  He guards all his bones; Not one of them is broken.</a:t>
            </a:r>
          </a:p>
          <a:p>
            <a:pPr marR="0" algn="l" rtl="0"/>
            <a:endParaRPr lang="en-US" sz="1800" dirty="0">
              <a:solidFill>
                <a:schemeClr val="tx1"/>
              </a:solidFill>
              <a:latin typeface="Verdana" panose="020B0604030504040204" pitchFamily="34" charset="0"/>
            </a:endParaRPr>
          </a:p>
          <a:p>
            <a:pPr marR="0" algn="l" rtl="0"/>
            <a:r>
              <a:rPr lang="en-US" sz="1800" dirty="0">
                <a:solidFill>
                  <a:schemeClr val="tx1"/>
                </a:solidFill>
                <a:latin typeface="Verdana" panose="020B0604030504040204" pitchFamily="34" charset="0"/>
              </a:rPr>
              <a:t>Passover lamb / Christ our Passover</a:t>
            </a:r>
          </a:p>
          <a:p>
            <a:r>
              <a:rPr lang="en-US" sz="1800" b="0" i="0" u="none" strike="noStrike" baseline="0" dirty="0">
                <a:solidFill>
                  <a:schemeClr val="tx1"/>
                </a:solidFill>
                <a:latin typeface="Verdana" panose="020B0604030504040204" pitchFamily="34" charset="0"/>
              </a:rPr>
              <a:t>(Exo 12:46)  In one house it shall be eaten; you shall not carry any of the flesh outside the house, nor shall you break one of its bones.</a:t>
            </a:r>
          </a:p>
          <a:p>
            <a:pPr marR="0" algn="l" rtl="0"/>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1202DFD6-83A7-7BA9-4C2C-70D05CF1CA0F}"/>
              </a:ext>
            </a:extLst>
          </p:cNvPr>
          <p:cNvSpPr>
            <a:spLocks noGrp="1"/>
          </p:cNvSpPr>
          <p:nvPr>
            <p:ph sz="half" idx="2"/>
          </p:nvPr>
        </p:nvSpPr>
        <p:spPr>
          <a:xfrm>
            <a:off x="6410716" y="2076451"/>
            <a:ext cx="5439908" cy="3622672"/>
          </a:xfrm>
        </p:spPr>
        <p:txBody>
          <a:bodyPr>
            <a:noAutofit/>
          </a:bodyPr>
          <a:lstStyle/>
          <a:p>
            <a:r>
              <a:rPr lang="en-US" sz="1800" b="0" i="0" u="none" strike="noStrike" baseline="0" dirty="0">
                <a:solidFill>
                  <a:schemeClr val="tx1"/>
                </a:solidFill>
                <a:latin typeface="Verdana" panose="020B0604030504040204" pitchFamily="34" charset="0"/>
              </a:rPr>
              <a:t>(Joh 19:33)  But when they came to Jesus and saw that He was already dead, they did not break His legs.</a:t>
            </a:r>
          </a:p>
          <a:p>
            <a:endParaRPr lang="en-US" sz="1800" b="0" i="0" u="none" strike="noStrike" baseline="0" dirty="0">
              <a:solidFill>
                <a:schemeClr val="tx1"/>
              </a:solidFill>
              <a:latin typeface="Verdana" panose="020B0604030504040204" pitchFamily="34" charset="0"/>
            </a:endParaRPr>
          </a:p>
          <a:p>
            <a:r>
              <a:rPr lang="en-US" sz="1800" b="0" i="0" u="none" strike="noStrike" baseline="0" dirty="0">
                <a:solidFill>
                  <a:schemeClr val="tx1"/>
                </a:solidFill>
                <a:latin typeface="Verdana" panose="020B0604030504040204" pitchFamily="34" charset="0"/>
              </a:rPr>
              <a:t>(Joh 19:36)  For these things were done that the Scripture should be fulfilled, "NOT ONE OF HIS BONES SHALL BE BROKEN."</a:t>
            </a:r>
          </a:p>
        </p:txBody>
      </p:sp>
    </p:spTree>
    <p:extLst>
      <p:ext uri="{BB962C8B-B14F-4D97-AF65-F5344CB8AC3E}">
        <p14:creationId xmlns:p14="http://schemas.microsoft.com/office/powerpoint/2010/main" val="534643335"/>
      </p:ext>
    </p:extLst>
  </p:cSld>
  <p:clrMapOvr>
    <a:masterClrMapping/>
  </p:clrMapOvr>
  <p:transition spd="slow">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C305D-B636-9E30-961A-4DF891521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6AC19-D71C-2FEF-9BDD-CE811517B0DF}"/>
              </a:ext>
            </a:extLst>
          </p:cNvPr>
          <p:cNvSpPr>
            <a:spLocks noGrp="1"/>
          </p:cNvSpPr>
          <p:nvPr>
            <p:ph type="title"/>
          </p:nvPr>
        </p:nvSpPr>
        <p:spPr/>
        <p:txBody>
          <a:bodyPr>
            <a:normAutofit/>
          </a:bodyPr>
          <a:lstStyle/>
          <a:p>
            <a:r>
              <a:rPr lang="en-US" dirty="0"/>
              <a:t>39) Forsaken by God</a:t>
            </a:r>
          </a:p>
        </p:txBody>
      </p:sp>
      <p:sp>
        <p:nvSpPr>
          <p:cNvPr id="3" name="Content Placeholder 2">
            <a:extLst>
              <a:ext uri="{FF2B5EF4-FFF2-40B4-BE49-F238E27FC236}">
                <a16:creationId xmlns:a16="http://schemas.microsoft.com/office/drawing/2014/main" id="{64E7E924-7AA9-D019-2800-115F2E0765E9}"/>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22:1)  My God, My God, why have You forsaken Me? </a:t>
            </a:r>
            <a:r>
              <a:rPr lang="en-US" sz="1800" b="0" i="1" u="none" strike="noStrike" baseline="0" dirty="0">
                <a:solidFill>
                  <a:schemeClr val="tx1"/>
                </a:solidFill>
                <a:latin typeface="Verdana" panose="020B0604030504040204" pitchFamily="34" charset="0"/>
              </a:rPr>
              <a:t>Why are You so</a:t>
            </a:r>
            <a:r>
              <a:rPr lang="en-US" sz="1800" b="0" i="0" u="none" strike="noStrike" baseline="0" dirty="0">
                <a:solidFill>
                  <a:schemeClr val="tx1"/>
                </a:solidFill>
                <a:latin typeface="Verdana" panose="020B0604030504040204" pitchFamily="34" charset="0"/>
              </a:rPr>
              <a:t> far from helping Me, </a:t>
            </a:r>
            <a:r>
              <a:rPr lang="en-US" sz="1800" b="0" i="1" u="none" strike="noStrike" baseline="0" dirty="0">
                <a:solidFill>
                  <a:schemeClr val="tx1"/>
                </a:solidFill>
                <a:latin typeface="Verdana" panose="020B0604030504040204" pitchFamily="34" charset="0"/>
              </a:rPr>
              <a:t>And from</a:t>
            </a:r>
            <a:r>
              <a:rPr lang="en-US" sz="1800" b="0" i="0" u="none" strike="noStrike" baseline="0" dirty="0">
                <a:solidFill>
                  <a:schemeClr val="tx1"/>
                </a:solidFill>
                <a:latin typeface="Verdana" panose="020B0604030504040204" pitchFamily="34" charset="0"/>
              </a:rPr>
              <a:t> the words of My groaning?</a:t>
            </a:r>
          </a:p>
          <a:p>
            <a:pPr marR="0" algn="l" rtl="0"/>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9B57653D-1DC9-699E-24CE-2EFF89531AD8}"/>
              </a:ext>
            </a:extLst>
          </p:cNvPr>
          <p:cNvSpPr>
            <a:spLocks noGrp="1"/>
          </p:cNvSpPr>
          <p:nvPr>
            <p:ph sz="half" idx="2"/>
          </p:nvPr>
        </p:nvSpPr>
        <p:spPr>
          <a:xfrm>
            <a:off x="6410716" y="2076451"/>
            <a:ext cx="5439908" cy="3622672"/>
          </a:xfrm>
        </p:spPr>
        <p:txBody>
          <a:bodyPr>
            <a:noAutofit/>
          </a:bodyPr>
          <a:lstStyle/>
          <a:p>
            <a:r>
              <a:rPr lang="en-US" sz="1800" b="0" i="0" u="none" strike="noStrike" baseline="0" dirty="0">
                <a:solidFill>
                  <a:schemeClr val="tx1"/>
                </a:solidFill>
                <a:latin typeface="Verdana" panose="020B0604030504040204" pitchFamily="34" charset="0"/>
              </a:rPr>
              <a:t>(Mat 27:46)  And about the ninth hour Jesus cried out with a loud voice, saying, "Eli, Eli, lama </a:t>
            </a:r>
            <a:r>
              <a:rPr lang="en-US" sz="1800" b="0" i="0" u="none" strike="noStrike" baseline="0" dirty="0" err="1">
                <a:solidFill>
                  <a:schemeClr val="tx1"/>
                </a:solidFill>
                <a:latin typeface="Verdana" panose="020B0604030504040204" pitchFamily="34" charset="0"/>
              </a:rPr>
              <a:t>sabachthani</a:t>
            </a:r>
            <a:r>
              <a:rPr lang="en-US" sz="1800" b="0" i="0" u="none" strike="noStrike" baseline="0" dirty="0">
                <a:solidFill>
                  <a:schemeClr val="tx1"/>
                </a:solidFill>
                <a:latin typeface="Verdana" panose="020B0604030504040204" pitchFamily="34" charset="0"/>
              </a:rPr>
              <a:t>?" that is, "MY GOD, MY GOD, WHY HAVE YOU FORSAKEN ME?"</a:t>
            </a:r>
          </a:p>
          <a:p>
            <a:endParaRPr lang="en-US" sz="1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250126754"/>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1CBA8-CDF5-83A9-C23D-472773381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574DA-7037-5F5D-5960-6BE0BE253881}"/>
              </a:ext>
            </a:extLst>
          </p:cNvPr>
          <p:cNvSpPr>
            <a:spLocks noGrp="1"/>
          </p:cNvSpPr>
          <p:nvPr>
            <p:ph type="title"/>
          </p:nvPr>
        </p:nvSpPr>
        <p:spPr/>
        <p:txBody>
          <a:bodyPr/>
          <a:lstStyle/>
          <a:p>
            <a:r>
              <a:rPr lang="en-US" dirty="0"/>
              <a:t>Prophecies in the Old Testament</a:t>
            </a:r>
          </a:p>
        </p:txBody>
      </p:sp>
      <p:sp>
        <p:nvSpPr>
          <p:cNvPr id="3" name="Content Placeholder 2">
            <a:extLst>
              <a:ext uri="{FF2B5EF4-FFF2-40B4-BE49-F238E27FC236}">
                <a16:creationId xmlns:a16="http://schemas.microsoft.com/office/drawing/2014/main" id="{3D4FC91F-4018-B2B5-BCF1-2A5DEAB15D37}"/>
              </a:ext>
            </a:extLst>
          </p:cNvPr>
          <p:cNvSpPr>
            <a:spLocks noGrp="1"/>
          </p:cNvSpPr>
          <p:nvPr>
            <p:ph idx="1"/>
          </p:nvPr>
        </p:nvSpPr>
        <p:spPr/>
        <p:txBody>
          <a:bodyPr>
            <a:noAutofit/>
          </a:bodyPr>
          <a:lstStyle/>
          <a:p>
            <a:r>
              <a:rPr lang="en-US" sz="2800" b="1" dirty="0">
                <a:effectLst/>
                <a:latin typeface="Arial" panose="020B0604020202020204" pitchFamily="34" charset="0"/>
                <a:cs typeface="Arial" panose="020B0604020202020204" pitchFamily="34" charset="0"/>
              </a:rPr>
              <a:t>How can we understand such a large number?</a:t>
            </a:r>
          </a:p>
          <a:p>
            <a:r>
              <a:rPr lang="en-US" sz="2800" b="1" dirty="0">
                <a:effectLst/>
                <a:latin typeface="Arial" panose="020B0604020202020204" pitchFamily="34" charset="0"/>
                <a:cs typeface="Arial" panose="020B0604020202020204" pitchFamily="34" charset="0"/>
              </a:rPr>
              <a:t>This illustrates the odds that one man would fulfill eight (only 8 of the 350 prophecies about Christ).</a:t>
            </a:r>
          </a:p>
          <a:p>
            <a:r>
              <a:rPr lang="en-US" sz="2800" b="1" dirty="0">
                <a:effectLst/>
                <a:latin typeface="Arial" panose="020B0604020202020204" pitchFamily="34" charset="0"/>
                <a:cs typeface="Arial" panose="020B0604020202020204" pitchFamily="34" charset="0"/>
              </a:rPr>
              <a:t>NOW - Multiply that by 44 states the size of Texas covered 2 feet deep in silver dollars – with only 1 coin marked!</a:t>
            </a:r>
          </a:p>
        </p:txBody>
      </p:sp>
    </p:spTree>
    <p:extLst>
      <p:ext uri="{BB962C8B-B14F-4D97-AF65-F5344CB8AC3E}">
        <p14:creationId xmlns:p14="http://schemas.microsoft.com/office/powerpoint/2010/main" val="3026425420"/>
      </p:ext>
    </p:extLst>
  </p:cSld>
  <p:clrMapOvr>
    <a:masterClrMapping/>
  </p:clrMapOvr>
  <p:transition spd="slow">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A2A46-FD73-6DA6-6068-6E95B78BB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71F4B-7287-9447-0A65-C296016B5EE1}"/>
              </a:ext>
            </a:extLst>
          </p:cNvPr>
          <p:cNvSpPr>
            <a:spLocks noGrp="1"/>
          </p:cNvSpPr>
          <p:nvPr>
            <p:ph type="title"/>
          </p:nvPr>
        </p:nvSpPr>
        <p:spPr/>
        <p:txBody>
          <a:bodyPr>
            <a:normAutofit/>
          </a:bodyPr>
          <a:lstStyle/>
          <a:p>
            <a:r>
              <a:rPr lang="en-US" dirty="0"/>
              <a:t>40) Prayed for enemies</a:t>
            </a:r>
          </a:p>
        </p:txBody>
      </p:sp>
      <p:sp>
        <p:nvSpPr>
          <p:cNvPr id="3" name="Content Placeholder 2">
            <a:extLst>
              <a:ext uri="{FF2B5EF4-FFF2-40B4-BE49-F238E27FC236}">
                <a16:creationId xmlns:a16="http://schemas.microsoft.com/office/drawing/2014/main" id="{B416A8B9-E03B-57DF-44DF-E1267D86539F}"/>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109:4)  In return for my love they are my accusers, But I </a:t>
            </a:r>
            <a:r>
              <a:rPr lang="en-US" sz="1800" b="0" i="1" u="none" strike="noStrike" baseline="0" dirty="0">
                <a:solidFill>
                  <a:schemeClr val="tx1"/>
                </a:solidFill>
                <a:latin typeface="Verdana" panose="020B0604030504040204" pitchFamily="34" charset="0"/>
              </a:rPr>
              <a:t>give myself to</a:t>
            </a:r>
            <a:r>
              <a:rPr lang="en-US" sz="1800" b="0" i="0" u="none" strike="noStrike" baseline="0" dirty="0">
                <a:solidFill>
                  <a:schemeClr val="tx1"/>
                </a:solidFill>
                <a:latin typeface="Verdana" panose="020B0604030504040204" pitchFamily="34" charset="0"/>
              </a:rPr>
              <a:t> prayer.</a:t>
            </a:r>
          </a:p>
          <a:p>
            <a:pPr marR="0" algn="l" rtl="0"/>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82720878-913F-C8FB-92D7-46E637810225}"/>
              </a:ext>
            </a:extLst>
          </p:cNvPr>
          <p:cNvSpPr>
            <a:spLocks noGrp="1"/>
          </p:cNvSpPr>
          <p:nvPr>
            <p:ph sz="half" idx="2"/>
          </p:nvPr>
        </p:nvSpPr>
        <p:spPr>
          <a:xfrm>
            <a:off x="6410716" y="2076451"/>
            <a:ext cx="5439908" cy="3622672"/>
          </a:xfrm>
        </p:spPr>
        <p:txBody>
          <a:bodyPr>
            <a:noAutofit/>
          </a:bodyPr>
          <a:lstStyle/>
          <a:p>
            <a:r>
              <a:rPr lang="en-US" sz="1800" b="0" i="0" u="none" strike="noStrike" baseline="0" dirty="0">
                <a:solidFill>
                  <a:schemeClr val="tx1"/>
                </a:solidFill>
                <a:latin typeface="Verdana" panose="020B0604030504040204" pitchFamily="34" charset="0"/>
              </a:rPr>
              <a:t>(Luk 23:34)  Then Jesus said, "Father, forgive them, for they do not know what they do." And they divided His garments and cast lots.</a:t>
            </a:r>
          </a:p>
          <a:p>
            <a:endParaRPr lang="en-US" sz="1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450606207"/>
      </p:ext>
    </p:extLst>
  </p:cSld>
  <p:clrMapOvr>
    <a:masterClrMapping/>
  </p:clrMapOvr>
  <p:transition spd="slow">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BC8BB-1CB2-EE42-B6F7-F806521F5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A27EF-8C2F-9FF2-2A31-74FE8B3225C6}"/>
              </a:ext>
            </a:extLst>
          </p:cNvPr>
          <p:cNvSpPr>
            <a:spLocks noGrp="1"/>
          </p:cNvSpPr>
          <p:nvPr>
            <p:ph type="title"/>
          </p:nvPr>
        </p:nvSpPr>
        <p:spPr/>
        <p:txBody>
          <a:bodyPr>
            <a:normAutofit/>
          </a:bodyPr>
          <a:lstStyle/>
          <a:p>
            <a:r>
              <a:rPr lang="en-US" dirty="0"/>
              <a:t>41) His side was pierced</a:t>
            </a:r>
          </a:p>
        </p:txBody>
      </p:sp>
      <p:sp>
        <p:nvSpPr>
          <p:cNvPr id="3" name="Content Placeholder 2">
            <a:extLst>
              <a:ext uri="{FF2B5EF4-FFF2-40B4-BE49-F238E27FC236}">
                <a16:creationId xmlns:a16="http://schemas.microsoft.com/office/drawing/2014/main" id="{7074B923-8D75-719D-9B0B-FD2A1BDBBC98}"/>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(Zec 12:10)  "And I will pour on the house of David and on the inhabitants of Jerusalem the Spirit of grace and supplication; then they will look on Me whom they pierced. Yes, they will mourn for Him as one mourns for </a:t>
            </a:r>
            <a:r>
              <a:rPr lang="en-US" sz="1800" b="0" i="1" u="none" strike="noStrike" baseline="0" dirty="0">
                <a:solidFill>
                  <a:schemeClr val="tx1"/>
                </a:solidFill>
                <a:latin typeface="Verdana" panose="020B0604030504040204" pitchFamily="34" charset="0"/>
              </a:rPr>
              <a:t>his</a:t>
            </a:r>
            <a:r>
              <a:rPr lang="en-US" sz="1800" b="0" i="0" u="none" strike="noStrike" baseline="0" dirty="0">
                <a:solidFill>
                  <a:schemeClr val="tx1"/>
                </a:solidFill>
                <a:latin typeface="Verdana" panose="020B0604030504040204" pitchFamily="34" charset="0"/>
              </a:rPr>
              <a:t> only </a:t>
            </a:r>
            <a:r>
              <a:rPr lang="en-US" sz="1800" b="0" i="1" u="none" strike="noStrike" baseline="0" dirty="0">
                <a:solidFill>
                  <a:schemeClr val="tx1"/>
                </a:solidFill>
                <a:latin typeface="Verdana" panose="020B0604030504040204" pitchFamily="34" charset="0"/>
              </a:rPr>
              <a:t>son,</a:t>
            </a:r>
            <a:r>
              <a:rPr lang="en-US" sz="1800" b="0" i="0" u="none" strike="noStrike" baseline="0" dirty="0">
                <a:solidFill>
                  <a:schemeClr val="tx1"/>
                </a:solidFill>
                <a:latin typeface="Verdana" panose="020B0604030504040204" pitchFamily="34" charset="0"/>
              </a:rPr>
              <a:t> and grieve for Him as one grieves for a firstborn.</a:t>
            </a:r>
          </a:p>
          <a:p>
            <a:pPr marR="0" algn="l" rtl="0"/>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4E666775-196D-F227-6940-13D5C4B35C7A}"/>
              </a:ext>
            </a:extLst>
          </p:cNvPr>
          <p:cNvSpPr>
            <a:spLocks noGrp="1"/>
          </p:cNvSpPr>
          <p:nvPr>
            <p:ph sz="half" idx="2"/>
          </p:nvPr>
        </p:nvSpPr>
        <p:spPr>
          <a:xfrm>
            <a:off x="6410716" y="2076451"/>
            <a:ext cx="5439908" cy="3622672"/>
          </a:xfrm>
        </p:spPr>
        <p:txBody>
          <a:bodyPr>
            <a:noAutofit/>
          </a:bodyPr>
          <a:lstStyle/>
          <a:p>
            <a:r>
              <a:rPr lang="en-US" sz="1800" b="0" i="0" u="none" strike="noStrike" baseline="0" dirty="0">
                <a:solidFill>
                  <a:schemeClr val="tx1"/>
                </a:solidFill>
                <a:latin typeface="Verdana" panose="020B0604030504040204" pitchFamily="34" charset="0"/>
              </a:rPr>
              <a:t>(Joh 19:34)  But one of the soldiers pierced His side with a spear, and immediately blood and water came out.</a:t>
            </a:r>
          </a:p>
          <a:p>
            <a:endParaRPr lang="en-US" sz="1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146808269"/>
      </p:ext>
    </p:extLst>
  </p:cSld>
  <p:clrMapOvr>
    <a:masterClrMapping/>
  </p:clrMapOvr>
  <p:transition spd="slow">
    <p:push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63110-6C0C-15EB-CFDA-C64F1A1AA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B48B8-C5F4-B473-FC0B-0AF50A45AB29}"/>
              </a:ext>
            </a:extLst>
          </p:cNvPr>
          <p:cNvSpPr>
            <a:spLocks noGrp="1"/>
          </p:cNvSpPr>
          <p:nvPr>
            <p:ph type="title"/>
          </p:nvPr>
        </p:nvSpPr>
        <p:spPr/>
        <p:txBody>
          <a:bodyPr>
            <a:normAutofit/>
          </a:bodyPr>
          <a:lstStyle/>
          <a:p>
            <a:r>
              <a:rPr lang="en-US" dirty="0"/>
              <a:t>42) Buried  with the rich</a:t>
            </a:r>
          </a:p>
        </p:txBody>
      </p:sp>
      <p:sp>
        <p:nvSpPr>
          <p:cNvPr id="3" name="Content Placeholder 2">
            <a:extLst>
              <a:ext uri="{FF2B5EF4-FFF2-40B4-BE49-F238E27FC236}">
                <a16:creationId xmlns:a16="http://schemas.microsoft.com/office/drawing/2014/main" id="{A10B500F-487D-F6BC-6751-2FDBA9944A24}"/>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(Isa 53:9)  And they made His grave with the wicked—But with the rich at His death, Because He had done no violence, Nor </a:t>
            </a:r>
            <a:r>
              <a:rPr lang="en-US" sz="1800" b="0" i="1" u="none" strike="noStrike" baseline="0" dirty="0">
                <a:solidFill>
                  <a:schemeClr val="tx1"/>
                </a:solidFill>
                <a:latin typeface="Verdana" panose="020B0604030504040204" pitchFamily="34" charset="0"/>
              </a:rPr>
              <a:t>was any</a:t>
            </a:r>
            <a:r>
              <a:rPr lang="en-US" sz="1800" b="0" i="0" u="none" strike="noStrike" baseline="0" dirty="0">
                <a:solidFill>
                  <a:schemeClr val="tx1"/>
                </a:solidFill>
                <a:latin typeface="Verdana" panose="020B0604030504040204" pitchFamily="34" charset="0"/>
              </a:rPr>
              <a:t> deceit in His mouth.</a:t>
            </a:r>
          </a:p>
        </p:txBody>
      </p:sp>
      <p:sp>
        <p:nvSpPr>
          <p:cNvPr id="4" name="Content Placeholder 3">
            <a:extLst>
              <a:ext uri="{FF2B5EF4-FFF2-40B4-BE49-F238E27FC236}">
                <a16:creationId xmlns:a16="http://schemas.microsoft.com/office/drawing/2014/main" id="{0C932D6B-703C-B1C8-BA9C-219D9DB22462}"/>
              </a:ext>
            </a:extLst>
          </p:cNvPr>
          <p:cNvSpPr>
            <a:spLocks noGrp="1"/>
          </p:cNvSpPr>
          <p:nvPr>
            <p:ph sz="half" idx="2"/>
          </p:nvPr>
        </p:nvSpPr>
        <p:spPr>
          <a:xfrm>
            <a:off x="6410716" y="2076451"/>
            <a:ext cx="5439908" cy="3622672"/>
          </a:xfrm>
        </p:spPr>
        <p:txBody>
          <a:bodyPr>
            <a:noAutofit/>
          </a:bodyPr>
          <a:lstStyle/>
          <a:p>
            <a:pPr marR="0" algn="l" rtl="0"/>
            <a:r>
              <a:rPr lang="en-US" sz="1800" b="0" i="0" u="none" strike="noStrike" baseline="0" dirty="0">
                <a:solidFill>
                  <a:schemeClr val="tx1"/>
                </a:solidFill>
                <a:latin typeface="Verdana" panose="020B0604030504040204" pitchFamily="34" charset="0"/>
              </a:rPr>
              <a:t>(Mat 27:57)  Now when evening had come, there came a rich man from Arimathea, named Joseph, who himself had also become a disciple of Jesus.  (58)  This man went to Pilate and asked for the body of Jesus. Then Pilate commanded the body to be given to him.  (59)  When Joseph had taken the body, he wrapped it in a clean linen cloth,  (60)  and laid it in his new tomb which he had hewn out of the rock; and he rolled a large stone against the door of the tomb, and departed.</a:t>
            </a:r>
          </a:p>
          <a:p>
            <a:endParaRPr lang="en-US" sz="1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364123154"/>
      </p:ext>
    </p:extLst>
  </p:cSld>
  <p:clrMapOvr>
    <a:masterClrMapping/>
  </p:clrMapOvr>
  <p:transition spd="slow">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6A793-263B-F8C0-3B6D-553167182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8E605-2DA7-5489-D03D-9FB51ABE27DF}"/>
              </a:ext>
            </a:extLst>
          </p:cNvPr>
          <p:cNvSpPr>
            <a:spLocks noGrp="1"/>
          </p:cNvSpPr>
          <p:nvPr>
            <p:ph type="title"/>
          </p:nvPr>
        </p:nvSpPr>
        <p:spPr/>
        <p:txBody>
          <a:bodyPr>
            <a:normAutofit/>
          </a:bodyPr>
          <a:lstStyle/>
          <a:p>
            <a:r>
              <a:rPr lang="en-US" dirty="0"/>
              <a:t>43) Raised from the dead</a:t>
            </a:r>
          </a:p>
        </p:txBody>
      </p:sp>
      <p:sp>
        <p:nvSpPr>
          <p:cNvPr id="3" name="Content Placeholder 2">
            <a:extLst>
              <a:ext uri="{FF2B5EF4-FFF2-40B4-BE49-F238E27FC236}">
                <a16:creationId xmlns:a16="http://schemas.microsoft.com/office/drawing/2014/main" id="{D1D7EED8-182C-8ED2-9A18-A570D7F30B1D}"/>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16:10)  For You will not leave my soul in </a:t>
            </a:r>
            <a:r>
              <a:rPr lang="en-US" sz="1800" b="0" i="0" u="none" strike="noStrike" baseline="0" dirty="0" err="1">
                <a:solidFill>
                  <a:schemeClr val="tx1"/>
                </a:solidFill>
                <a:latin typeface="Verdana" panose="020B0604030504040204" pitchFamily="34" charset="0"/>
              </a:rPr>
              <a:t>Sheol</a:t>
            </a:r>
            <a:r>
              <a:rPr lang="en-US" sz="1800" b="0" i="0" u="none" strike="noStrike" baseline="0" dirty="0">
                <a:solidFill>
                  <a:schemeClr val="tx1"/>
                </a:solidFill>
                <a:latin typeface="Verdana" panose="020B0604030504040204" pitchFamily="34" charset="0"/>
              </a:rPr>
              <a:t>, Nor will You allow Your Holy One to see corruption.</a:t>
            </a:r>
          </a:p>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49:15)  But God will redeem my soul from the power of the grave, For He shall receive me.</a:t>
            </a:r>
          </a:p>
        </p:txBody>
      </p:sp>
      <p:sp>
        <p:nvSpPr>
          <p:cNvPr id="4" name="Content Placeholder 3">
            <a:extLst>
              <a:ext uri="{FF2B5EF4-FFF2-40B4-BE49-F238E27FC236}">
                <a16:creationId xmlns:a16="http://schemas.microsoft.com/office/drawing/2014/main" id="{4597B077-6083-EEAD-22EC-9831E1D2B0DB}"/>
              </a:ext>
            </a:extLst>
          </p:cNvPr>
          <p:cNvSpPr>
            <a:spLocks noGrp="1"/>
          </p:cNvSpPr>
          <p:nvPr>
            <p:ph sz="half" idx="2"/>
          </p:nvPr>
        </p:nvSpPr>
        <p:spPr>
          <a:xfrm>
            <a:off x="6410716" y="2076451"/>
            <a:ext cx="5439908" cy="3622672"/>
          </a:xfrm>
        </p:spPr>
        <p:txBody>
          <a:bodyPr>
            <a:noAutofit/>
          </a:bodyPr>
          <a:lstStyle/>
          <a:p>
            <a:r>
              <a:rPr lang="en-US" sz="1800" b="0" i="0" u="none" strike="noStrike" baseline="0" dirty="0">
                <a:solidFill>
                  <a:schemeClr val="tx1"/>
                </a:solidFill>
                <a:latin typeface="Verdana" panose="020B0604030504040204" pitchFamily="34" charset="0"/>
              </a:rPr>
              <a:t>(Act 2:24)  whom God raised up, having loosed the pains of death, because it was not possible that He should be held by it.</a:t>
            </a:r>
          </a:p>
          <a:p>
            <a:endParaRPr lang="en-US" sz="1800" b="0" i="0" u="none" strike="noStrike" baseline="0" dirty="0">
              <a:solidFill>
                <a:schemeClr val="tx1"/>
              </a:solidFill>
              <a:latin typeface="Verdana" panose="020B0604030504040204" pitchFamily="34" charset="0"/>
            </a:endParaRPr>
          </a:p>
          <a:p>
            <a:pPr marR="0" algn="l" rtl="0"/>
            <a:r>
              <a:rPr lang="en-US" sz="1800" b="0" i="0" u="none" strike="noStrike" baseline="0" dirty="0">
                <a:solidFill>
                  <a:schemeClr val="tx1"/>
                </a:solidFill>
                <a:latin typeface="Verdana" panose="020B0604030504040204" pitchFamily="34" charset="0"/>
              </a:rPr>
              <a:t>(Mat 28:5)  But the angel answered and said to the women, "Do not be afraid, for I know that you seek Jesus who was crucified.</a:t>
            </a:r>
          </a:p>
          <a:p>
            <a:pPr marR="0" algn="l" rtl="0"/>
            <a:r>
              <a:rPr lang="en-US" sz="1800" b="0" i="0" u="none" strike="noStrike" baseline="0" dirty="0">
                <a:solidFill>
                  <a:schemeClr val="tx1"/>
                </a:solidFill>
                <a:latin typeface="Verdana" panose="020B0604030504040204" pitchFamily="34" charset="0"/>
              </a:rPr>
              <a:t>(Mat 28:6)  He is not here; for He is risen, as He said. Come, see the place where the Lord lay.</a:t>
            </a:r>
          </a:p>
        </p:txBody>
      </p:sp>
    </p:spTree>
    <p:extLst>
      <p:ext uri="{BB962C8B-B14F-4D97-AF65-F5344CB8AC3E}">
        <p14:creationId xmlns:p14="http://schemas.microsoft.com/office/powerpoint/2010/main" val="1945835172"/>
      </p:ext>
    </p:extLst>
  </p:cSld>
  <p:clrMapOvr>
    <a:masterClrMapping/>
  </p:clrMapOvr>
  <p:transition spd="slow">
    <p:push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BA712-14AF-2B41-B6F2-20F8FFBB5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3D364-A615-5298-3DD0-2271A4BC9970}"/>
              </a:ext>
            </a:extLst>
          </p:cNvPr>
          <p:cNvSpPr>
            <a:spLocks noGrp="1"/>
          </p:cNvSpPr>
          <p:nvPr>
            <p:ph type="title"/>
          </p:nvPr>
        </p:nvSpPr>
        <p:spPr/>
        <p:txBody>
          <a:bodyPr>
            <a:normAutofit/>
          </a:bodyPr>
          <a:lstStyle/>
          <a:p>
            <a:r>
              <a:rPr lang="en-US" dirty="0"/>
              <a:t>44) Ascend to Heaven</a:t>
            </a:r>
          </a:p>
        </p:txBody>
      </p:sp>
      <p:sp>
        <p:nvSpPr>
          <p:cNvPr id="3" name="Content Placeholder 2">
            <a:extLst>
              <a:ext uri="{FF2B5EF4-FFF2-40B4-BE49-F238E27FC236}">
                <a16:creationId xmlns:a16="http://schemas.microsoft.com/office/drawing/2014/main" id="{FE900681-1811-08EA-174F-6224C1D822F4}"/>
              </a:ext>
            </a:extLst>
          </p:cNvPr>
          <p:cNvSpPr>
            <a:spLocks noGrp="1"/>
          </p:cNvSpPr>
          <p:nvPr>
            <p:ph sz="half" idx="1"/>
          </p:nvPr>
        </p:nvSpPr>
        <p:spPr/>
        <p:txBody>
          <a:bodyPr>
            <a:normAutofit fontScale="92500" lnSpcReduction="20000"/>
          </a:bodyPr>
          <a:lstStyle/>
          <a:p>
            <a:pPr marR="0" algn="l" rtl="0"/>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24:7)  Lift up your heads, O you gates! And be lifted up, you everlasting doors! And the King of glory shall come in.</a:t>
            </a:r>
          </a:p>
          <a:p>
            <a:pPr marR="0" algn="l" rtl="0"/>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24:8)  Who </a:t>
            </a:r>
            <a:r>
              <a:rPr lang="en-US" sz="1800" b="0" i="1" u="none" strike="noStrike" baseline="0" dirty="0">
                <a:solidFill>
                  <a:schemeClr val="tx1"/>
                </a:solidFill>
                <a:latin typeface="Verdana" panose="020B0604030504040204" pitchFamily="34" charset="0"/>
              </a:rPr>
              <a:t>is</a:t>
            </a:r>
            <a:r>
              <a:rPr lang="en-US" sz="1800" b="0" i="0" u="none" strike="noStrike" baseline="0" dirty="0">
                <a:solidFill>
                  <a:schemeClr val="tx1"/>
                </a:solidFill>
                <a:latin typeface="Verdana" panose="020B0604030504040204" pitchFamily="34" charset="0"/>
              </a:rPr>
              <a:t> this King of glory? The LORD strong and mighty, The LORD mighty in battle.</a:t>
            </a:r>
          </a:p>
          <a:p>
            <a:pPr marR="0" algn="l" rtl="0"/>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24:9)  Lift up your heads, O you gates! Lift up, you everlasting doors! And the King of glory shall come in.</a:t>
            </a:r>
          </a:p>
          <a:p>
            <a:pPr marR="0" algn="l" rtl="0"/>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24:10)  Who is this King of glory? The LORD of hosts, He </a:t>
            </a:r>
            <a:r>
              <a:rPr lang="en-US" sz="1800" b="0" i="1" u="none" strike="noStrike" baseline="0" dirty="0">
                <a:solidFill>
                  <a:schemeClr val="tx1"/>
                </a:solidFill>
                <a:latin typeface="Verdana" panose="020B0604030504040204" pitchFamily="34" charset="0"/>
              </a:rPr>
              <a:t>is</a:t>
            </a:r>
            <a:r>
              <a:rPr lang="en-US" sz="1800" b="0" i="0" u="none" strike="noStrike" baseline="0" dirty="0">
                <a:solidFill>
                  <a:schemeClr val="tx1"/>
                </a:solidFill>
                <a:latin typeface="Verdana" panose="020B0604030504040204" pitchFamily="34" charset="0"/>
              </a:rPr>
              <a:t> the King of glory. Selah</a:t>
            </a:r>
          </a:p>
        </p:txBody>
      </p:sp>
      <p:sp>
        <p:nvSpPr>
          <p:cNvPr id="4" name="Content Placeholder 3">
            <a:extLst>
              <a:ext uri="{FF2B5EF4-FFF2-40B4-BE49-F238E27FC236}">
                <a16:creationId xmlns:a16="http://schemas.microsoft.com/office/drawing/2014/main" id="{0FE8BEBF-FB44-911D-AAFE-CB93FD324B9E}"/>
              </a:ext>
            </a:extLst>
          </p:cNvPr>
          <p:cNvSpPr>
            <a:spLocks noGrp="1"/>
          </p:cNvSpPr>
          <p:nvPr>
            <p:ph sz="half" idx="2"/>
          </p:nvPr>
        </p:nvSpPr>
        <p:spPr>
          <a:xfrm>
            <a:off x="6410716" y="2076451"/>
            <a:ext cx="5065004" cy="3622672"/>
          </a:xfrm>
        </p:spPr>
        <p:txBody>
          <a:bodyPr>
            <a:noAutofit/>
          </a:bodyPr>
          <a:lstStyle/>
          <a:p>
            <a:r>
              <a:rPr lang="en-US" sz="1800" b="0" i="0" u="none" strike="noStrike" baseline="0" dirty="0">
                <a:solidFill>
                  <a:schemeClr val="tx1"/>
                </a:solidFill>
                <a:latin typeface="Verdana" panose="020B0604030504040204" pitchFamily="34" charset="0"/>
              </a:rPr>
              <a:t>(Mar 16:19)  So then, after the Lord had spoken to them, He was received up into heaven, and sat down at the right hand of God.</a:t>
            </a:r>
          </a:p>
          <a:p>
            <a:endParaRPr lang="en-US" sz="1800" b="0" i="0" u="none" strike="noStrike" baseline="0" dirty="0">
              <a:solidFill>
                <a:schemeClr val="tx1"/>
              </a:solidFill>
              <a:latin typeface="Verdana" panose="020B0604030504040204" pitchFamily="34" charset="0"/>
            </a:endParaRPr>
          </a:p>
          <a:p>
            <a:r>
              <a:rPr lang="en-US" sz="1800" b="0" i="0" u="none" strike="noStrike" baseline="0" dirty="0">
                <a:solidFill>
                  <a:schemeClr val="tx1"/>
                </a:solidFill>
                <a:latin typeface="Verdana" panose="020B0604030504040204" pitchFamily="34" charset="0"/>
              </a:rPr>
              <a:t>(Mat 22:44)  'THE LORD SAID TO MY LORD, "SIT AT MY RIGHT HAND, TILL I MAKE YOUR ENEMIES YOUR FOOTSTOOL" '?</a:t>
            </a:r>
          </a:p>
        </p:txBody>
      </p:sp>
    </p:spTree>
    <p:extLst>
      <p:ext uri="{BB962C8B-B14F-4D97-AF65-F5344CB8AC3E}">
        <p14:creationId xmlns:p14="http://schemas.microsoft.com/office/powerpoint/2010/main" val="510767649"/>
      </p:ext>
    </p:extLst>
  </p:cSld>
  <p:clrMapOvr>
    <a:masterClrMapping/>
  </p:clrMapOvr>
  <p:transition spd="slow">
    <p:push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6873F-A776-AB12-295F-82772863C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D441E-CFBC-DC55-4171-524362879E1C}"/>
              </a:ext>
            </a:extLst>
          </p:cNvPr>
          <p:cNvSpPr>
            <a:spLocks noGrp="1"/>
          </p:cNvSpPr>
          <p:nvPr>
            <p:ph type="title"/>
          </p:nvPr>
        </p:nvSpPr>
        <p:spPr/>
        <p:txBody>
          <a:bodyPr>
            <a:normAutofit/>
          </a:bodyPr>
          <a:lstStyle/>
          <a:p>
            <a:r>
              <a:rPr lang="en-US" dirty="0"/>
              <a:t>45) Seated at God’s right hand</a:t>
            </a:r>
          </a:p>
        </p:txBody>
      </p:sp>
      <p:sp>
        <p:nvSpPr>
          <p:cNvPr id="3" name="Content Placeholder 2">
            <a:extLst>
              <a:ext uri="{FF2B5EF4-FFF2-40B4-BE49-F238E27FC236}">
                <a16:creationId xmlns:a16="http://schemas.microsoft.com/office/drawing/2014/main" id="{472D6D0B-4F97-8E5F-4977-A3E8B61BB73F}"/>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68:18)  You have ascended on high, You have led captivity captive; You have received gifts among men, Even </a:t>
            </a:r>
            <a:r>
              <a:rPr lang="en-US" sz="1800" b="0" i="1" u="none" strike="noStrike" baseline="0" dirty="0">
                <a:solidFill>
                  <a:schemeClr val="tx1"/>
                </a:solidFill>
                <a:latin typeface="Verdana" panose="020B0604030504040204" pitchFamily="34" charset="0"/>
              </a:rPr>
              <a:t>from</a:t>
            </a:r>
            <a:r>
              <a:rPr lang="en-US" sz="1800" b="0" i="0" u="none" strike="noStrike" baseline="0" dirty="0">
                <a:solidFill>
                  <a:schemeClr val="tx1"/>
                </a:solidFill>
                <a:latin typeface="Verdana" panose="020B0604030504040204" pitchFamily="34" charset="0"/>
              </a:rPr>
              <a:t> the rebellious, That the LORD God might dwell </a:t>
            </a:r>
            <a:r>
              <a:rPr lang="en-US" sz="1800" b="0" i="1" u="none" strike="noStrike" baseline="0" dirty="0">
                <a:solidFill>
                  <a:schemeClr val="tx1"/>
                </a:solidFill>
                <a:latin typeface="Verdana" panose="020B0604030504040204" pitchFamily="34" charset="0"/>
              </a:rPr>
              <a:t>there.</a:t>
            </a:r>
          </a:p>
          <a:p>
            <a:endParaRPr lang="en-US" sz="1800" b="0" i="0" u="none" strike="noStrike" baseline="0" dirty="0">
              <a:solidFill>
                <a:schemeClr val="tx1"/>
              </a:solidFill>
              <a:latin typeface="Verdana" panose="020B0604030504040204" pitchFamily="34" charset="0"/>
            </a:endParaRPr>
          </a:p>
          <a:p>
            <a:r>
              <a:rPr lang="en-US" sz="1800" b="0" i="0" u="none" strike="noStrike" baseline="0" dirty="0">
                <a:solidFill>
                  <a:schemeClr val="tx1"/>
                </a:solidFill>
                <a:latin typeface="Verdana" panose="020B0604030504040204" pitchFamily="34" charset="0"/>
              </a:rPr>
              <a:t>(</a:t>
            </a:r>
            <a:r>
              <a:rPr lang="en-US" sz="1800" b="0" i="0" u="none" strike="noStrike" baseline="0" dirty="0" err="1">
                <a:solidFill>
                  <a:schemeClr val="tx1"/>
                </a:solidFill>
                <a:latin typeface="Verdana" panose="020B0604030504040204" pitchFamily="34" charset="0"/>
              </a:rPr>
              <a:t>Psa</a:t>
            </a:r>
            <a:r>
              <a:rPr lang="en-US" sz="1800" b="0" i="0" u="none" strike="noStrike" baseline="0" dirty="0">
                <a:solidFill>
                  <a:schemeClr val="tx1"/>
                </a:solidFill>
                <a:latin typeface="Verdana" panose="020B0604030504040204" pitchFamily="34" charset="0"/>
              </a:rPr>
              <a:t> 110:1) The LORD said to my </a:t>
            </a:r>
            <a:r>
              <a:rPr lang="en-US" sz="1800" b="0" i="0" u="none" strike="noStrike" baseline="0" dirty="0" err="1">
                <a:solidFill>
                  <a:schemeClr val="tx1"/>
                </a:solidFill>
                <a:latin typeface="Verdana" panose="020B0604030504040204" pitchFamily="34" charset="0"/>
              </a:rPr>
              <a:t>Lord,"Sit</a:t>
            </a:r>
            <a:r>
              <a:rPr lang="en-US" sz="1800" b="0" i="0" u="none" strike="noStrike" baseline="0" dirty="0">
                <a:solidFill>
                  <a:schemeClr val="tx1"/>
                </a:solidFill>
                <a:latin typeface="Verdana" panose="020B0604030504040204" pitchFamily="34" charset="0"/>
              </a:rPr>
              <a:t> at My right hand, Till I make Your enemies Your footstool."</a:t>
            </a:r>
          </a:p>
          <a:p>
            <a:pPr marR="0" algn="l" rtl="0"/>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B86B039A-D29B-C293-6BC7-180655A80FA9}"/>
              </a:ext>
            </a:extLst>
          </p:cNvPr>
          <p:cNvSpPr>
            <a:spLocks noGrp="1"/>
          </p:cNvSpPr>
          <p:nvPr>
            <p:ph sz="half" idx="2"/>
          </p:nvPr>
        </p:nvSpPr>
        <p:spPr>
          <a:xfrm>
            <a:off x="6410716" y="2076451"/>
            <a:ext cx="5065004" cy="3622672"/>
          </a:xfrm>
        </p:spPr>
        <p:txBody>
          <a:bodyPr>
            <a:noAutofit/>
          </a:bodyPr>
          <a:lstStyle/>
          <a:p>
            <a:r>
              <a:rPr lang="en-US" sz="1800" b="0" i="0" u="none" strike="noStrike" baseline="0" dirty="0">
                <a:solidFill>
                  <a:schemeClr val="tx1"/>
                </a:solidFill>
                <a:latin typeface="Verdana" panose="020B0604030504040204" pitchFamily="34" charset="0"/>
              </a:rPr>
              <a:t>(Mar 16:19)  So then, after the Lord had spoken to them, He was received up into heaven, and sat down at the right hand of God.</a:t>
            </a:r>
          </a:p>
          <a:p>
            <a:endParaRPr lang="en-US" sz="1800" b="0" i="0" u="none" strike="noStrike" baseline="0" dirty="0">
              <a:solidFill>
                <a:schemeClr val="tx1"/>
              </a:solidFill>
              <a:latin typeface="Verdana" panose="020B0604030504040204" pitchFamily="34" charset="0"/>
            </a:endParaRPr>
          </a:p>
          <a:p>
            <a:r>
              <a:rPr lang="en-US" sz="1800" b="0" i="0" u="none" strike="noStrike" baseline="0" dirty="0">
                <a:solidFill>
                  <a:schemeClr val="tx1"/>
                </a:solidFill>
                <a:latin typeface="Verdana" panose="020B0604030504040204" pitchFamily="34" charset="0"/>
              </a:rPr>
              <a:t>(Mat 22:44)  'THE LORD SAID TO MY LORD, "SIT AT MY RIGHT HAND, TILL I MAKE YOUR ENEMIES YOUR FOOTSTOOL" '?</a:t>
            </a:r>
          </a:p>
          <a:p>
            <a:endParaRPr lang="en-US" sz="1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865279312"/>
      </p:ext>
    </p:extLst>
  </p:cSld>
  <p:clrMapOvr>
    <a:masterClrMapping/>
  </p:clrMapOvr>
  <p:transition spd="slow">
    <p:push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D3824-937A-80B5-F4DF-840A79243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D8661-ED61-EDCE-0FCB-ADD5F3019236}"/>
              </a:ext>
            </a:extLst>
          </p:cNvPr>
          <p:cNvSpPr>
            <a:spLocks noGrp="1"/>
          </p:cNvSpPr>
          <p:nvPr>
            <p:ph type="title"/>
          </p:nvPr>
        </p:nvSpPr>
        <p:spPr/>
        <p:txBody>
          <a:bodyPr>
            <a:normAutofit/>
          </a:bodyPr>
          <a:lstStyle/>
          <a:p>
            <a:r>
              <a:rPr lang="en-US" dirty="0"/>
              <a:t>46) Sacrifice for Sin</a:t>
            </a:r>
          </a:p>
        </p:txBody>
      </p:sp>
      <p:sp>
        <p:nvSpPr>
          <p:cNvPr id="3" name="Content Placeholder 2">
            <a:extLst>
              <a:ext uri="{FF2B5EF4-FFF2-40B4-BE49-F238E27FC236}">
                <a16:creationId xmlns:a16="http://schemas.microsoft.com/office/drawing/2014/main" id="{49D378CF-FBA3-198B-5170-B563F9D0E257}"/>
              </a:ext>
            </a:extLst>
          </p:cNvPr>
          <p:cNvSpPr>
            <a:spLocks noGrp="1"/>
          </p:cNvSpPr>
          <p:nvPr>
            <p:ph sz="half" idx="1"/>
          </p:nvPr>
        </p:nvSpPr>
        <p:spPr/>
        <p:txBody>
          <a:bodyPr>
            <a:noAutofit/>
          </a:bodyPr>
          <a:lstStyle/>
          <a:p>
            <a:pPr marR="0" algn="l" rtl="0"/>
            <a:r>
              <a:rPr lang="en-US" sz="2000" b="0" i="0" u="none" strike="noStrike" baseline="0" dirty="0">
                <a:solidFill>
                  <a:schemeClr val="tx1"/>
                </a:solidFill>
                <a:latin typeface="Verdana" panose="020B0604030504040204" pitchFamily="34" charset="0"/>
              </a:rPr>
              <a:t>(Isa 53:5)  But He </a:t>
            </a:r>
            <a:r>
              <a:rPr lang="en-US" sz="2000" b="0" i="1" u="none" strike="noStrike" baseline="0" dirty="0">
                <a:solidFill>
                  <a:schemeClr val="tx1"/>
                </a:solidFill>
                <a:latin typeface="Verdana" panose="020B0604030504040204" pitchFamily="34" charset="0"/>
              </a:rPr>
              <a:t>was</a:t>
            </a:r>
            <a:r>
              <a:rPr lang="en-US" sz="2000" b="0" i="0" u="none" strike="noStrike" baseline="0" dirty="0">
                <a:solidFill>
                  <a:schemeClr val="tx1"/>
                </a:solidFill>
                <a:latin typeface="Verdana" panose="020B0604030504040204" pitchFamily="34" charset="0"/>
              </a:rPr>
              <a:t> wounded for our transgressions, </a:t>
            </a:r>
            <a:r>
              <a:rPr lang="en-US" sz="2000" b="0" i="1" u="none" strike="noStrike" baseline="0" dirty="0">
                <a:solidFill>
                  <a:schemeClr val="tx1"/>
                </a:solidFill>
                <a:latin typeface="Verdana" panose="020B0604030504040204" pitchFamily="34" charset="0"/>
              </a:rPr>
              <a:t>He was</a:t>
            </a:r>
            <a:r>
              <a:rPr lang="en-US" sz="2000" b="0" i="0" u="none" strike="noStrike" baseline="0" dirty="0">
                <a:solidFill>
                  <a:schemeClr val="tx1"/>
                </a:solidFill>
                <a:latin typeface="Verdana" panose="020B0604030504040204" pitchFamily="34" charset="0"/>
              </a:rPr>
              <a:t> bruised for our iniquities; The chastisement for our peace </a:t>
            </a:r>
            <a:r>
              <a:rPr lang="en-US" sz="2000" b="0" i="1" u="none" strike="noStrike" baseline="0" dirty="0">
                <a:solidFill>
                  <a:schemeClr val="tx1"/>
                </a:solidFill>
                <a:latin typeface="Verdana" panose="020B0604030504040204" pitchFamily="34" charset="0"/>
              </a:rPr>
              <a:t>was</a:t>
            </a:r>
            <a:r>
              <a:rPr lang="en-US" sz="2000" b="0" i="0" u="none" strike="noStrike" baseline="0" dirty="0">
                <a:solidFill>
                  <a:schemeClr val="tx1"/>
                </a:solidFill>
                <a:latin typeface="Verdana" panose="020B0604030504040204" pitchFamily="34" charset="0"/>
              </a:rPr>
              <a:t> upon Him, And by His stripes we are healed.</a:t>
            </a:r>
          </a:p>
          <a:p>
            <a:pPr marR="0" algn="l" rtl="0"/>
            <a:r>
              <a:rPr lang="en-US" sz="2000" b="0" i="0" u="none" strike="noStrike" baseline="0" dirty="0">
                <a:solidFill>
                  <a:schemeClr val="tx1"/>
                </a:solidFill>
                <a:latin typeface="Verdana" panose="020B0604030504040204" pitchFamily="34" charset="0"/>
              </a:rPr>
              <a:t>(Isa 53:6)  All we like sheep have gone astray; We have turned, every one, to his own way; And the LORD has laid on Him the iniquity of us all.</a:t>
            </a:r>
          </a:p>
        </p:txBody>
      </p:sp>
      <p:sp>
        <p:nvSpPr>
          <p:cNvPr id="4" name="Content Placeholder 3">
            <a:extLst>
              <a:ext uri="{FF2B5EF4-FFF2-40B4-BE49-F238E27FC236}">
                <a16:creationId xmlns:a16="http://schemas.microsoft.com/office/drawing/2014/main" id="{D1B82407-014F-3C9E-981A-393415191659}"/>
              </a:ext>
            </a:extLst>
          </p:cNvPr>
          <p:cNvSpPr>
            <a:spLocks noGrp="1"/>
          </p:cNvSpPr>
          <p:nvPr>
            <p:ph sz="half" idx="2"/>
          </p:nvPr>
        </p:nvSpPr>
        <p:spPr>
          <a:xfrm>
            <a:off x="6410716" y="2076451"/>
            <a:ext cx="5065004" cy="3622672"/>
          </a:xfrm>
        </p:spPr>
        <p:txBody>
          <a:bodyPr>
            <a:noAutofit/>
          </a:bodyPr>
          <a:lstStyle/>
          <a:p>
            <a:endParaRPr lang="en-US" sz="1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88739971"/>
      </p:ext>
    </p:extLst>
  </p:cSld>
  <p:clrMapOvr>
    <a:masterClrMapping/>
  </p:clrMapOvr>
  <p:transition spd="slow">
    <p:push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FE3CD-5D4A-C1C4-F1FB-BE7090D44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D331C-FDBC-93ED-7B21-C8B83FED6073}"/>
              </a:ext>
            </a:extLst>
          </p:cNvPr>
          <p:cNvSpPr>
            <a:spLocks noGrp="1"/>
          </p:cNvSpPr>
          <p:nvPr>
            <p:ph type="title"/>
          </p:nvPr>
        </p:nvSpPr>
        <p:spPr/>
        <p:txBody>
          <a:bodyPr>
            <a:normAutofit/>
          </a:bodyPr>
          <a:lstStyle/>
          <a:p>
            <a:r>
              <a:rPr lang="en-US" dirty="0"/>
              <a:t>46) Sacrifice for Sin</a:t>
            </a:r>
          </a:p>
        </p:txBody>
      </p:sp>
      <p:sp>
        <p:nvSpPr>
          <p:cNvPr id="3" name="Content Placeholder 2">
            <a:extLst>
              <a:ext uri="{FF2B5EF4-FFF2-40B4-BE49-F238E27FC236}">
                <a16:creationId xmlns:a16="http://schemas.microsoft.com/office/drawing/2014/main" id="{32E1F392-EEAD-1FB5-D327-C5DEB13A123E}"/>
              </a:ext>
            </a:extLst>
          </p:cNvPr>
          <p:cNvSpPr>
            <a:spLocks noGrp="1"/>
          </p:cNvSpPr>
          <p:nvPr>
            <p:ph sz="half" idx="1"/>
          </p:nvPr>
        </p:nvSpPr>
        <p:spPr/>
        <p:txBody>
          <a:bodyPr>
            <a:normAutofit/>
          </a:bodyPr>
          <a:lstStyle/>
          <a:p>
            <a:pPr marR="0" algn="l" rtl="0"/>
            <a:r>
              <a:rPr lang="en-US" sz="2400" b="0" i="0" u="none" strike="noStrike" baseline="0" dirty="0">
                <a:solidFill>
                  <a:schemeClr val="tx1"/>
                </a:solidFill>
                <a:latin typeface="Verdana" panose="020B0604030504040204" pitchFamily="34" charset="0"/>
              </a:rPr>
              <a:t>(Isa 53:8)  He was taken from prison and from judgment, And who will declare His generation? For He was cut off from the land of the living; For the transgressions of My people He was stricken.</a:t>
            </a:r>
          </a:p>
        </p:txBody>
      </p:sp>
      <p:sp>
        <p:nvSpPr>
          <p:cNvPr id="4" name="Content Placeholder 3">
            <a:extLst>
              <a:ext uri="{FF2B5EF4-FFF2-40B4-BE49-F238E27FC236}">
                <a16:creationId xmlns:a16="http://schemas.microsoft.com/office/drawing/2014/main" id="{F5252912-E883-BD54-4978-9B164710D46E}"/>
              </a:ext>
            </a:extLst>
          </p:cNvPr>
          <p:cNvSpPr>
            <a:spLocks noGrp="1"/>
          </p:cNvSpPr>
          <p:nvPr>
            <p:ph sz="half" idx="2"/>
          </p:nvPr>
        </p:nvSpPr>
        <p:spPr>
          <a:xfrm>
            <a:off x="6410716" y="1871472"/>
            <a:ext cx="5476484" cy="4641623"/>
          </a:xfrm>
        </p:spPr>
        <p:txBody>
          <a:bodyPr>
            <a:noAutofit/>
          </a:bodyPr>
          <a:lstStyle/>
          <a:p>
            <a:pPr marR="0" algn="l" rtl="0"/>
            <a:r>
              <a:rPr lang="en-US" sz="2400" b="0" i="0" u="none" strike="noStrike" baseline="0" dirty="0">
                <a:solidFill>
                  <a:schemeClr val="tx1"/>
                </a:solidFill>
                <a:latin typeface="Verdana" panose="020B0604030504040204" pitchFamily="34" charset="0"/>
              </a:rPr>
              <a:t>(Rom 5:6)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a:t>
            </a:r>
          </a:p>
        </p:txBody>
      </p:sp>
    </p:spTree>
    <p:extLst>
      <p:ext uri="{BB962C8B-B14F-4D97-AF65-F5344CB8AC3E}">
        <p14:creationId xmlns:p14="http://schemas.microsoft.com/office/powerpoint/2010/main" val="4151961690"/>
      </p:ext>
    </p:extLst>
  </p:cSld>
  <p:clrMapOvr>
    <a:masterClrMapping/>
  </p:clrMapOvr>
  <p:transition spd="slow">
    <p:push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4CE63-16D1-A751-4B83-87DB9701F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B0A89-EA3F-E216-06C8-D1887E486473}"/>
              </a:ext>
            </a:extLst>
          </p:cNvPr>
          <p:cNvSpPr>
            <a:spLocks noGrp="1"/>
          </p:cNvSpPr>
          <p:nvPr>
            <p:ph type="title"/>
          </p:nvPr>
        </p:nvSpPr>
        <p:spPr/>
        <p:txBody>
          <a:bodyPr>
            <a:normAutofit/>
          </a:bodyPr>
          <a:lstStyle/>
          <a:p>
            <a:r>
              <a:rPr lang="en-US" dirty="0"/>
              <a:t>47) Messiah will return a 2</a:t>
            </a:r>
            <a:r>
              <a:rPr lang="en-US" baseline="30000" dirty="0"/>
              <a:t>nd</a:t>
            </a:r>
            <a:r>
              <a:rPr lang="en-US" dirty="0"/>
              <a:t> time</a:t>
            </a:r>
          </a:p>
        </p:txBody>
      </p:sp>
      <p:sp>
        <p:nvSpPr>
          <p:cNvPr id="3" name="Content Placeholder 2">
            <a:extLst>
              <a:ext uri="{FF2B5EF4-FFF2-40B4-BE49-F238E27FC236}">
                <a16:creationId xmlns:a16="http://schemas.microsoft.com/office/drawing/2014/main" id="{7F4807D9-3C32-3F6A-AE15-6E4AFB5B5151}"/>
              </a:ext>
            </a:extLst>
          </p:cNvPr>
          <p:cNvSpPr>
            <a:spLocks noGrp="1"/>
          </p:cNvSpPr>
          <p:nvPr>
            <p:ph sz="half" idx="1"/>
          </p:nvPr>
        </p:nvSpPr>
        <p:spPr/>
        <p:txBody>
          <a:bodyPr>
            <a:normAutofit/>
          </a:bodyPr>
          <a:lstStyle/>
          <a:p>
            <a:r>
              <a:rPr lang="en-US" sz="2800" b="0" i="0" u="none" strike="noStrike" baseline="0" dirty="0">
                <a:solidFill>
                  <a:schemeClr val="tx1"/>
                </a:solidFill>
                <a:latin typeface="Verdana" panose="020B0604030504040204" pitchFamily="34" charset="0"/>
              </a:rPr>
              <a:t>(Joh 14:3)  And if I go and prepare a place for you, I will come again and receive you to Myself; that where I am, </a:t>
            </a:r>
            <a:r>
              <a:rPr lang="en-US" sz="2800" b="0" i="1" u="none" strike="noStrike" baseline="0" dirty="0">
                <a:solidFill>
                  <a:schemeClr val="tx1"/>
                </a:solidFill>
                <a:latin typeface="Verdana" panose="020B0604030504040204" pitchFamily="34" charset="0"/>
              </a:rPr>
              <a:t>there</a:t>
            </a:r>
            <a:r>
              <a:rPr lang="en-US" sz="2800" b="0" i="0" u="none" strike="noStrike" baseline="0" dirty="0">
                <a:solidFill>
                  <a:schemeClr val="tx1"/>
                </a:solidFill>
                <a:latin typeface="Verdana" panose="020B0604030504040204" pitchFamily="34" charset="0"/>
              </a:rPr>
              <a:t> you may be also.</a:t>
            </a:r>
          </a:p>
          <a:p>
            <a:pPr marR="0" algn="l" rtl="0"/>
            <a:endParaRPr lang="en-US" sz="1800" b="0" i="0" u="none" strike="noStrike" baseline="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660B0F17-75D1-06D5-C006-F12DAA21376E}"/>
              </a:ext>
            </a:extLst>
          </p:cNvPr>
          <p:cNvSpPr>
            <a:spLocks noGrp="1"/>
          </p:cNvSpPr>
          <p:nvPr>
            <p:ph sz="half" idx="2"/>
          </p:nvPr>
        </p:nvSpPr>
        <p:spPr>
          <a:xfrm>
            <a:off x="6410716" y="2011680"/>
            <a:ext cx="5439908" cy="3995927"/>
          </a:xfrm>
        </p:spPr>
        <p:txBody>
          <a:bodyPr>
            <a:noAutofit/>
          </a:bodyPr>
          <a:lstStyle/>
          <a:p>
            <a:pPr marR="0" algn="l" rtl="0"/>
            <a:r>
              <a:rPr lang="en-US" sz="2400" b="0" i="0" u="none" strike="noStrike" baseline="0" dirty="0">
                <a:solidFill>
                  <a:schemeClr val="tx1"/>
                </a:solidFill>
                <a:latin typeface="Verdana" panose="020B0604030504040204" pitchFamily="34" charset="0"/>
              </a:rPr>
              <a:t>(Heb 9:27)  And as it is appointed for men to die once, but after this the judgment,</a:t>
            </a:r>
          </a:p>
          <a:p>
            <a:pPr marR="0" algn="l" rtl="0"/>
            <a:r>
              <a:rPr lang="en-US" sz="2400" b="0" i="0" u="none" strike="noStrike" baseline="0" dirty="0">
                <a:solidFill>
                  <a:schemeClr val="tx1"/>
                </a:solidFill>
                <a:latin typeface="Verdana" panose="020B0604030504040204" pitchFamily="34" charset="0"/>
              </a:rPr>
              <a:t>(Heb 9:28)  so Christ was offered once to bear the sins of many. To those who eagerly wait for Him He will appear a second time, apart from sin, for salvation.</a:t>
            </a:r>
          </a:p>
          <a:p>
            <a:endParaRPr lang="en-US" sz="20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94271322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E04D-E7F5-A34F-0292-17262D823BD0}"/>
              </a:ext>
            </a:extLst>
          </p:cNvPr>
          <p:cNvSpPr>
            <a:spLocks noGrp="1"/>
          </p:cNvSpPr>
          <p:nvPr>
            <p:ph type="ctrTitle"/>
          </p:nvPr>
        </p:nvSpPr>
        <p:spPr>
          <a:xfrm>
            <a:off x="1370693" y="3639312"/>
            <a:ext cx="9440034" cy="987552"/>
          </a:xfrm>
        </p:spPr>
        <p:txBody>
          <a:bodyPr/>
          <a:lstStyle/>
          <a:p>
            <a:r>
              <a:rPr lang="en-US" dirty="0"/>
              <a:t>Study 47 Prophesies of Christ</a:t>
            </a:r>
          </a:p>
        </p:txBody>
      </p:sp>
      <p:sp>
        <p:nvSpPr>
          <p:cNvPr id="3" name="Subtitle 2">
            <a:extLst>
              <a:ext uri="{FF2B5EF4-FFF2-40B4-BE49-F238E27FC236}">
                <a16:creationId xmlns:a16="http://schemas.microsoft.com/office/drawing/2014/main" id="{C1F4E062-A42C-0370-A180-2F467BE49A08}"/>
              </a:ext>
            </a:extLst>
          </p:cNvPr>
          <p:cNvSpPr>
            <a:spLocks noGrp="1"/>
          </p:cNvSpPr>
          <p:nvPr>
            <p:ph type="subTitle" idx="1"/>
          </p:nvPr>
        </p:nvSpPr>
        <p:spPr>
          <a:xfrm>
            <a:off x="1370692" y="4864608"/>
            <a:ext cx="9592963" cy="1572768"/>
          </a:xfrm>
        </p:spPr>
        <p:txBody>
          <a:bodyPr>
            <a:normAutofit fontScale="92500" lnSpcReduction="20000"/>
          </a:bodyPr>
          <a:lstStyle/>
          <a:p>
            <a:r>
              <a:rPr lang="en-US" sz="3200" dirty="0"/>
              <a:t>We will examine the Old Testament prophecy.</a:t>
            </a:r>
          </a:p>
          <a:p>
            <a:r>
              <a:rPr lang="en-US" sz="3200" dirty="0"/>
              <a:t>And the New Testament fulfillment </a:t>
            </a:r>
            <a:br>
              <a:rPr lang="en-US" sz="3200" dirty="0"/>
            </a:br>
            <a:r>
              <a:rPr lang="en-US" sz="3200" dirty="0"/>
              <a:t>of that prophecy.</a:t>
            </a:r>
          </a:p>
        </p:txBody>
      </p:sp>
      <p:pic>
        <p:nvPicPr>
          <p:cNvPr id="2050" name="Picture 2" descr="closeup of a written page depicting the birth of jesus - bible prophecy stock pictures, royalty-free photos &amp; images">
            <a:extLst>
              <a:ext uri="{FF2B5EF4-FFF2-40B4-BE49-F238E27FC236}">
                <a16:creationId xmlns:a16="http://schemas.microsoft.com/office/drawing/2014/main" id="{88A4AFB4-CDF4-469A-D742-DECD301CA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444" y="253311"/>
            <a:ext cx="4727111" cy="314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020725"/>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C2E6F-D53E-78B0-300A-D6D3337A98CD}"/>
              </a:ext>
            </a:extLst>
          </p:cNvPr>
          <p:cNvSpPr>
            <a:spLocks noGrp="1"/>
          </p:cNvSpPr>
          <p:nvPr>
            <p:ph type="title"/>
          </p:nvPr>
        </p:nvSpPr>
        <p:spPr/>
        <p:txBody>
          <a:bodyPr/>
          <a:lstStyle/>
          <a:p>
            <a:r>
              <a:rPr lang="en-US" dirty="0"/>
              <a:t>Here is my plan</a:t>
            </a:r>
          </a:p>
        </p:txBody>
      </p:sp>
      <p:sp>
        <p:nvSpPr>
          <p:cNvPr id="3" name="Content Placeholder 2">
            <a:extLst>
              <a:ext uri="{FF2B5EF4-FFF2-40B4-BE49-F238E27FC236}">
                <a16:creationId xmlns:a16="http://schemas.microsoft.com/office/drawing/2014/main" id="{00B1E5E1-CDA1-CE6D-F127-818FD06B6C60}"/>
              </a:ext>
            </a:extLst>
          </p:cNvPr>
          <p:cNvSpPr>
            <a:spLocks noGrp="1"/>
          </p:cNvSpPr>
          <p:nvPr>
            <p:ph idx="1"/>
          </p:nvPr>
        </p:nvSpPr>
        <p:spPr/>
        <p:txBody>
          <a:bodyPr>
            <a:normAutofit/>
          </a:bodyPr>
          <a:lstStyle/>
          <a:p>
            <a:r>
              <a:rPr lang="en-US" sz="2400" dirty="0"/>
              <a:t>We will not study all 350 prophecies in the Old Testament.</a:t>
            </a:r>
          </a:p>
          <a:p>
            <a:pPr lvl="1"/>
            <a:r>
              <a:rPr lang="en-US" sz="2400" dirty="0"/>
              <a:t>Some are repeated (with different words).</a:t>
            </a:r>
          </a:p>
          <a:p>
            <a:pPr lvl="1"/>
            <a:r>
              <a:rPr lang="en-US" sz="2400" dirty="0"/>
              <a:t>Some are possible to fulfill by any person (self-fulfilling).</a:t>
            </a:r>
          </a:p>
          <a:p>
            <a:pPr lvl="1"/>
            <a:r>
              <a:rPr lang="en-US" sz="2400" dirty="0"/>
              <a:t>Some are vague; could apply to many people.</a:t>
            </a:r>
          </a:p>
          <a:p>
            <a:pPr marL="450000" lvl="1" indent="0">
              <a:buNone/>
            </a:pPr>
            <a:endParaRPr lang="en-US" sz="2400" dirty="0"/>
          </a:p>
          <a:p>
            <a:pPr lvl="1"/>
            <a:r>
              <a:rPr lang="en-US" sz="2400" dirty="0"/>
              <a:t>We will study 47 OT prophecies about Jesus &amp; NT fulfillment.</a:t>
            </a:r>
          </a:p>
        </p:txBody>
      </p:sp>
    </p:spTree>
    <p:extLst>
      <p:ext uri="{BB962C8B-B14F-4D97-AF65-F5344CB8AC3E}">
        <p14:creationId xmlns:p14="http://schemas.microsoft.com/office/powerpoint/2010/main" val="3078767044"/>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4ADF-1917-C02A-7A46-48D5E26C6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B1E7B-1745-B18C-05B1-7852454406D8}"/>
              </a:ext>
            </a:extLst>
          </p:cNvPr>
          <p:cNvSpPr>
            <a:spLocks noGrp="1"/>
          </p:cNvSpPr>
          <p:nvPr>
            <p:ph type="title"/>
          </p:nvPr>
        </p:nvSpPr>
        <p:spPr/>
        <p:txBody>
          <a:bodyPr/>
          <a:lstStyle/>
          <a:p>
            <a:r>
              <a:rPr lang="en-US"/>
              <a:t>1) Born </a:t>
            </a:r>
            <a:r>
              <a:rPr lang="en-US" dirty="0"/>
              <a:t>of a woman</a:t>
            </a:r>
          </a:p>
        </p:txBody>
      </p:sp>
      <p:sp>
        <p:nvSpPr>
          <p:cNvPr id="3" name="Content Placeholder 2">
            <a:extLst>
              <a:ext uri="{FF2B5EF4-FFF2-40B4-BE49-F238E27FC236}">
                <a16:creationId xmlns:a16="http://schemas.microsoft.com/office/drawing/2014/main" id="{A5C2617E-4B92-6463-E250-95F84588ECC8}"/>
              </a:ext>
            </a:extLst>
          </p:cNvPr>
          <p:cNvSpPr>
            <a:spLocks noGrp="1"/>
          </p:cNvSpPr>
          <p:nvPr>
            <p:ph sz="half" idx="1"/>
          </p:nvPr>
        </p:nvSpPr>
        <p:spPr/>
        <p:txBody>
          <a:bodyPr>
            <a:normAutofit lnSpcReduction="10000"/>
          </a:bodyPr>
          <a:lstStyle/>
          <a:p>
            <a:pPr marR="0" algn="l" rtl="0"/>
            <a:r>
              <a:rPr lang="en-US" sz="1800" b="0" i="0" u="none" strike="noStrike" baseline="0" dirty="0">
                <a:solidFill>
                  <a:schemeClr val="tx1"/>
                </a:solidFill>
                <a:latin typeface="Verdana" panose="020B0604030504040204" pitchFamily="34" charset="0"/>
              </a:rPr>
              <a:t>(Gen 3:14)  So the LORD God said to the serpent: "Because you have done this, You </a:t>
            </a:r>
            <a:r>
              <a:rPr lang="en-US" sz="1800" b="0" i="1" u="none" strike="noStrike" baseline="0" dirty="0">
                <a:solidFill>
                  <a:schemeClr val="tx1"/>
                </a:solidFill>
                <a:latin typeface="Verdana" panose="020B0604030504040204" pitchFamily="34" charset="0"/>
              </a:rPr>
              <a:t>are</a:t>
            </a:r>
            <a:r>
              <a:rPr lang="en-US" sz="1800" b="0" i="0" u="none" strike="noStrike" baseline="0" dirty="0">
                <a:solidFill>
                  <a:schemeClr val="tx1"/>
                </a:solidFill>
                <a:latin typeface="Verdana" panose="020B0604030504040204" pitchFamily="34" charset="0"/>
              </a:rPr>
              <a:t> cursed more than all cattle, And more than every beast of the field; On your belly you shall go, And you shall eat dust All the days of your life.</a:t>
            </a:r>
          </a:p>
          <a:p>
            <a:pPr marR="0" algn="l" rtl="0"/>
            <a:r>
              <a:rPr lang="en-US" sz="1800" b="0" i="0" u="none" strike="noStrike" baseline="0" dirty="0">
                <a:solidFill>
                  <a:schemeClr val="tx1"/>
                </a:solidFill>
                <a:latin typeface="Verdana" panose="020B0604030504040204" pitchFamily="34" charset="0"/>
              </a:rPr>
              <a:t>(Gen 3:15)  And I will put enmity Between you and the woman, And between your seed and her Seed; He shall bruise your head, And you shall bruise His heel."</a:t>
            </a:r>
          </a:p>
        </p:txBody>
      </p:sp>
      <p:sp>
        <p:nvSpPr>
          <p:cNvPr id="4" name="Content Placeholder 3">
            <a:extLst>
              <a:ext uri="{FF2B5EF4-FFF2-40B4-BE49-F238E27FC236}">
                <a16:creationId xmlns:a16="http://schemas.microsoft.com/office/drawing/2014/main" id="{CC992693-3736-EEED-F2B6-2669902B204C}"/>
              </a:ext>
            </a:extLst>
          </p:cNvPr>
          <p:cNvSpPr>
            <a:spLocks noGrp="1"/>
          </p:cNvSpPr>
          <p:nvPr>
            <p:ph sz="half" idx="2"/>
          </p:nvPr>
        </p:nvSpPr>
        <p:spPr/>
        <p:txBody>
          <a:bodyPr>
            <a:normAutofit lnSpcReduction="10000"/>
          </a:bodyPr>
          <a:lstStyle/>
          <a:p>
            <a:pPr marR="0" algn="l" rtl="0"/>
            <a:r>
              <a:rPr lang="en-US" sz="1800" b="0" i="0" u="none" strike="noStrike" baseline="0" dirty="0">
                <a:solidFill>
                  <a:schemeClr val="tx1"/>
                </a:solidFill>
                <a:latin typeface="Verdana" panose="020B0604030504040204" pitchFamily="34" charset="0"/>
              </a:rPr>
              <a:t>(Mat 1:19)  Then Joseph her husband, being a just </a:t>
            </a:r>
            <a:r>
              <a:rPr lang="en-US" sz="1800" b="0" i="1" u="none" strike="noStrike" baseline="0" dirty="0">
                <a:solidFill>
                  <a:schemeClr val="tx1"/>
                </a:solidFill>
                <a:latin typeface="Verdana" panose="020B0604030504040204" pitchFamily="34" charset="0"/>
              </a:rPr>
              <a:t>man,</a:t>
            </a:r>
            <a:r>
              <a:rPr lang="en-US" sz="1800" b="0" i="0" u="none" strike="noStrike" baseline="0" dirty="0">
                <a:solidFill>
                  <a:schemeClr val="tx1"/>
                </a:solidFill>
                <a:latin typeface="Verdana" panose="020B0604030504040204" pitchFamily="34" charset="0"/>
              </a:rPr>
              <a:t> and not wanting to make her a public example, was minded to put her away secretly.</a:t>
            </a:r>
          </a:p>
          <a:p>
            <a:pPr marR="0" algn="l" rtl="0"/>
            <a:r>
              <a:rPr lang="en-US" sz="1800" b="0" i="0" u="none" strike="noStrike" baseline="0" dirty="0">
                <a:solidFill>
                  <a:schemeClr val="tx1"/>
                </a:solidFill>
                <a:latin typeface="Verdana" panose="020B0604030504040204" pitchFamily="34" charset="0"/>
              </a:rPr>
              <a:t>(Mat 1:20)  But while he thought about these things, behold, an angel of the Lord appeared to him in a dream, saying, "Joseph, son of David, do not be afraid to take to you Mary your wife, for that which is conceived in her is of the Holy Spirit.</a:t>
            </a:r>
          </a:p>
          <a:p>
            <a:pPr marL="36900" indent="0">
              <a:buNone/>
            </a:pPr>
            <a:endParaRPr lang="en-US" dirty="0">
              <a:solidFill>
                <a:schemeClr val="tx1"/>
              </a:solidFill>
            </a:endParaRPr>
          </a:p>
        </p:txBody>
      </p:sp>
    </p:spTree>
    <p:extLst>
      <p:ext uri="{BB962C8B-B14F-4D97-AF65-F5344CB8AC3E}">
        <p14:creationId xmlns:p14="http://schemas.microsoft.com/office/powerpoint/2010/main" val="3733019314"/>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07F7-1D4B-093E-7A97-AD1433451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27F6C-C61F-0089-7B82-3EBB81F392F3}"/>
              </a:ext>
            </a:extLst>
          </p:cNvPr>
          <p:cNvSpPr>
            <a:spLocks noGrp="1"/>
          </p:cNvSpPr>
          <p:nvPr>
            <p:ph type="title"/>
          </p:nvPr>
        </p:nvSpPr>
        <p:spPr/>
        <p:txBody>
          <a:bodyPr/>
          <a:lstStyle/>
          <a:p>
            <a:r>
              <a:rPr lang="en-US" dirty="0"/>
              <a:t>2) Born in Bethlehem</a:t>
            </a:r>
          </a:p>
        </p:txBody>
      </p:sp>
      <p:sp>
        <p:nvSpPr>
          <p:cNvPr id="3" name="Content Placeholder 2">
            <a:extLst>
              <a:ext uri="{FF2B5EF4-FFF2-40B4-BE49-F238E27FC236}">
                <a16:creationId xmlns:a16="http://schemas.microsoft.com/office/drawing/2014/main" id="{8967F52D-9EC4-4BC8-9809-04F953D38153}"/>
              </a:ext>
            </a:extLst>
          </p:cNvPr>
          <p:cNvSpPr>
            <a:spLocks noGrp="1"/>
          </p:cNvSpPr>
          <p:nvPr>
            <p:ph sz="half" idx="1"/>
          </p:nvPr>
        </p:nvSpPr>
        <p:spPr/>
        <p:txBody>
          <a:bodyPr>
            <a:normAutofit/>
          </a:bodyPr>
          <a:lstStyle/>
          <a:p>
            <a:r>
              <a:rPr lang="en-US" sz="1800" b="0" i="0" u="none" strike="noStrike" baseline="0" dirty="0">
                <a:solidFill>
                  <a:schemeClr val="tx1"/>
                </a:solidFill>
                <a:latin typeface="Verdana" panose="020B0604030504040204" pitchFamily="34" charset="0"/>
              </a:rPr>
              <a:t>(Mic 5:2)  "But you, Bethlehem Ephrathah, </a:t>
            </a:r>
            <a:r>
              <a:rPr lang="en-US" sz="1800" b="0" i="1" u="none" strike="noStrike" baseline="0" dirty="0">
                <a:solidFill>
                  <a:schemeClr val="tx1"/>
                </a:solidFill>
                <a:latin typeface="Verdana" panose="020B0604030504040204" pitchFamily="34" charset="0"/>
              </a:rPr>
              <a:t>Though</a:t>
            </a:r>
            <a:r>
              <a:rPr lang="en-US" sz="1800" b="0" i="0" u="none" strike="noStrike" baseline="0" dirty="0">
                <a:solidFill>
                  <a:schemeClr val="tx1"/>
                </a:solidFill>
                <a:latin typeface="Verdana" panose="020B0604030504040204" pitchFamily="34" charset="0"/>
              </a:rPr>
              <a:t> you are little among the thousands of Judah, </a:t>
            </a:r>
            <a:r>
              <a:rPr lang="en-US" sz="1800" b="0" i="1" u="none" strike="noStrike" baseline="0" dirty="0">
                <a:solidFill>
                  <a:schemeClr val="tx1"/>
                </a:solidFill>
                <a:latin typeface="Verdana" panose="020B0604030504040204" pitchFamily="34" charset="0"/>
              </a:rPr>
              <a:t>Yet</a:t>
            </a:r>
            <a:r>
              <a:rPr lang="en-US" sz="1800" b="0" i="0" u="none" strike="noStrike" baseline="0" dirty="0">
                <a:solidFill>
                  <a:schemeClr val="tx1"/>
                </a:solidFill>
                <a:latin typeface="Verdana" panose="020B0604030504040204" pitchFamily="34" charset="0"/>
              </a:rPr>
              <a:t> out of you shall come forth to Me The One to be Ruler in Israel, Whose goings forth </a:t>
            </a:r>
            <a:r>
              <a:rPr lang="en-US" sz="1800" b="0" i="1" u="none" strike="noStrike" baseline="0" dirty="0">
                <a:solidFill>
                  <a:schemeClr val="tx1"/>
                </a:solidFill>
                <a:latin typeface="Verdana" panose="020B0604030504040204" pitchFamily="34" charset="0"/>
              </a:rPr>
              <a:t>are</a:t>
            </a:r>
            <a:r>
              <a:rPr lang="en-US" sz="1800" b="0" i="0" u="none" strike="noStrike" baseline="0" dirty="0">
                <a:solidFill>
                  <a:schemeClr val="tx1"/>
                </a:solidFill>
                <a:latin typeface="Verdana" panose="020B0604030504040204" pitchFamily="34" charset="0"/>
              </a:rPr>
              <a:t> from of old, From everlasting."</a:t>
            </a:r>
          </a:p>
        </p:txBody>
      </p:sp>
      <p:sp>
        <p:nvSpPr>
          <p:cNvPr id="4" name="Content Placeholder 3">
            <a:extLst>
              <a:ext uri="{FF2B5EF4-FFF2-40B4-BE49-F238E27FC236}">
                <a16:creationId xmlns:a16="http://schemas.microsoft.com/office/drawing/2014/main" id="{9FB95E5F-53D8-6F76-AF8A-9767F0107C0F}"/>
              </a:ext>
            </a:extLst>
          </p:cNvPr>
          <p:cNvSpPr>
            <a:spLocks noGrp="1"/>
          </p:cNvSpPr>
          <p:nvPr>
            <p:ph sz="half" idx="2"/>
          </p:nvPr>
        </p:nvSpPr>
        <p:spPr/>
        <p:txBody>
          <a:bodyPr>
            <a:normAutofit/>
          </a:bodyPr>
          <a:lstStyle/>
          <a:p>
            <a:r>
              <a:rPr lang="en-US" sz="1800" b="0" i="0" u="none" strike="noStrike" baseline="0" dirty="0">
                <a:solidFill>
                  <a:schemeClr val="tx1"/>
                </a:solidFill>
                <a:latin typeface="Verdana" panose="020B0604030504040204" pitchFamily="34" charset="0"/>
              </a:rPr>
              <a:t>(Mat 2:1)  Now after Jesus was born in Bethlehem of Judea in the days of Herod the king, behold, wise men from the East came to Jerusalem,</a:t>
            </a:r>
          </a:p>
        </p:txBody>
      </p:sp>
    </p:spTree>
    <p:extLst>
      <p:ext uri="{BB962C8B-B14F-4D97-AF65-F5344CB8AC3E}">
        <p14:creationId xmlns:p14="http://schemas.microsoft.com/office/powerpoint/2010/main" val="954443297"/>
      </p:ext>
    </p:extLst>
  </p:cSld>
  <p:clrMapOvr>
    <a:masterClrMapping/>
  </p:clrMapOvr>
  <p:transition spd="slow">
    <p:push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2.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{A05F7B9A-FC76-465D-B8D0-120DC2B4875A}tf11665031_win32</Template>
  <TotalTime>524</TotalTime>
  <Words>6959</Words>
  <Application>Microsoft Office PowerPoint</Application>
  <PresentationFormat>Widescreen</PresentationFormat>
  <Paragraphs>304</Paragraphs>
  <Slides>58</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Nova</vt:lpstr>
      <vt:lpstr>Arial Nova Light</vt:lpstr>
      <vt:lpstr>Calibri</vt:lpstr>
      <vt:lpstr>Verdana</vt:lpstr>
      <vt:lpstr>Wingdings 2</vt:lpstr>
      <vt:lpstr>SlateVTI</vt:lpstr>
      <vt:lpstr>Probability – Prophecies of Christ</vt:lpstr>
      <vt:lpstr>Prophecies in the Old Testament</vt:lpstr>
      <vt:lpstr>Prophecies in the Old Testament</vt:lpstr>
      <vt:lpstr>Prophecies in the Old Testament</vt:lpstr>
      <vt:lpstr>Prophecies in the Old Testament</vt:lpstr>
      <vt:lpstr>Study 47 Prophesies of Christ</vt:lpstr>
      <vt:lpstr>Here is my plan</vt:lpstr>
      <vt:lpstr>1) Born of a woman</vt:lpstr>
      <vt:lpstr>2) Born in Bethlehem</vt:lpstr>
      <vt:lpstr>2) Born in Bethlehem</vt:lpstr>
      <vt:lpstr>3) Born of a virgin</vt:lpstr>
      <vt:lpstr>4) Lineage of Abraham</vt:lpstr>
      <vt:lpstr>5) Lineage of Isaac</vt:lpstr>
      <vt:lpstr>6) Lineage of Jacob</vt:lpstr>
      <vt:lpstr>7) From tribe of Judah</vt:lpstr>
      <vt:lpstr>8) From lineage of King David</vt:lpstr>
      <vt:lpstr>9) Throne is Eternal</vt:lpstr>
      <vt:lpstr>10) Called Immanuel</vt:lpstr>
      <vt:lpstr>11) Spend time in Egypt</vt:lpstr>
      <vt:lpstr>12) Massacre of children</vt:lpstr>
      <vt:lpstr>13) Messenger prepare for Christ</vt:lpstr>
      <vt:lpstr>14) Forerunner to precede</vt:lpstr>
      <vt:lpstr>15) Rejected by His own people</vt:lpstr>
      <vt:lpstr>16) Would be a prophet</vt:lpstr>
      <vt:lpstr>17) Preceded by Elijah</vt:lpstr>
      <vt:lpstr>18) Declared the Son of God</vt:lpstr>
      <vt:lpstr>19) Called a Nazarene</vt:lpstr>
      <vt:lpstr>20) Bring light to Galilee</vt:lpstr>
      <vt:lpstr>21) Spoke in Parables</vt:lpstr>
      <vt:lpstr>21) Spoke in Parables</vt:lpstr>
      <vt:lpstr>21) Spoke in Parables</vt:lpstr>
      <vt:lpstr>22) Heal the brokenhearted</vt:lpstr>
      <vt:lpstr>23) High priest like Melchizedek</vt:lpstr>
      <vt:lpstr>24) Messiah called King</vt:lpstr>
      <vt:lpstr>25) Ride on a donkey</vt:lpstr>
      <vt:lpstr>26) Praised by little children</vt:lpstr>
      <vt:lpstr>27) Would be betrayed</vt:lpstr>
      <vt:lpstr>28) Money to buy potter’s field</vt:lpstr>
      <vt:lpstr>29) Falsely accused</vt:lpstr>
      <vt:lpstr>30) Silent before accusers</vt:lpstr>
      <vt:lpstr>31) Spit upon and struck</vt:lpstr>
      <vt:lpstr>32) Hated without cause</vt:lpstr>
      <vt:lpstr>33) Crucified with criminals </vt:lpstr>
      <vt:lpstr>34) Given vinegar to drink</vt:lpstr>
      <vt:lpstr>35) Hands and feet pierced</vt:lpstr>
      <vt:lpstr>36) He was mocked and ridiculed</vt:lpstr>
      <vt:lpstr>37) Gambled for His garments</vt:lpstr>
      <vt:lpstr>38) No bones were broken</vt:lpstr>
      <vt:lpstr>39) Forsaken by God</vt:lpstr>
      <vt:lpstr>40) Prayed for enemies</vt:lpstr>
      <vt:lpstr>41) His side was pierced</vt:lpstr>
      <vt:lpstr>42) Buried  with the rich</vt:lpstr>
      <vt:lpstr>43) Raised from the dead</vt:lpstr>
      <vt:lpstr>44) Ascend to Heaven</vt:lpstr>
      <vt:lpstr>45) Seated at God’s right hand</vt:lpstr>
      <vt:lpstr>46) Sacrifice for Sin</vt:lpstr>
      <vt:lpstr>46) Sacrifice for Sin</vt:lpstr>
      <vt:lpstr>47) Messiah will return a 2nd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Manly Luscombe</dc:creator>
  <cp:lastModifiedBy>Manly Luscombe</cp:lastModifiedBy>
  <cp:revision>12</cp:revision>
  <dcterms:created xsi:type="dcterms:W3CDTF">2024-12-31T13:52:58Z</dcterms:created>
  <dcterms:modified xsi:type="dcterms:W3CDTF">2025-01-08T21:55:27Z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