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68" r:id="rId15"/>
    <p:sldId id="269" r:id="rId16"/>
    <p:sldId id="270" r:id="rId17"/>
    <p:sldId id="274" r:id="rId18"/>
    <p:sldId id="271" r:id="rId19"/>
    <p:sldId id="275" r:id="rId20"/>
    <p:sldId id="272"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669236-26D4-4352-9F73-3C1C3A6FCB9A}" type="datetimeFigureOut">
              <a:rPr lang="en-US" smtClean="0"/>
              <a:pPr/>
              <a:t>3/6/2010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69236-26D4-4352-9F73-3C1C3A6FCB9A}" type="datetimeFigureOut">
              <a:rPr lang="en-US" smtClean="0"/>
              <a:pPr/>
              <a:t>3/6/2010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69236-26D4-4352-9F73-3C1C3A6FCB9A}" type="datetimeFigureOut">
              <a:rPr lang="en-US" smtClean="0"/>
              <a:pPr/>
              <a:t>3/6/2010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669236-26D4-4352-9F73-3C1C3A6FCB9A}" type="datetimeFigureOut">
              <a:rPr lang="en-US" smtClean="0"/>
              <a:pPr/>
              <a:t>3/6/2010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669236-26D4-4352-9F73-3C1C3A6FCB9A}" type="datetimeFigureOut">
              <a:rPr lang="en-US" smtClean="0"/>
              <a:pPr/>
              <a:t>3/6/2010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3669236-26D4-4352-9F73-3C1C3A6FCB9A}" type="datetimeFigureOut">
              <a:rPr lang="en-US" smtClean="0"/>
              <a:pPr/>
              <a:t>3/6/2010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669236-26D4-4352-9F73-3C1C3A6FCB9A}" type="datetimeFigureOut">
              <a:rPr lang="en-US" smtClean="0"/>
              <a:pPr/>
              <a:t>3/6/2010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3669236-26D4-4352-9F73-3C1C3A6FCB9A}" type="datetimeFigureOut">
              <a:rPr lang="en-US" smtClean="0"/>
              <a:pPr/>
              <a:t>3/6/2010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669236-26D4-4352-9F73-3C1C3A6FCB9A}" type="datetimeFigureOut">
              <a:rPr lang="en-US" smtClean="0"/>
              <a:pPr/>
              <a:t>3/6/2010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69236-26D4-4352-9F73-3C1C3A6FCB9A}" type="datetimeFigureOut">
              <a:rPr lang="en-US" smtClean="0"/>
              <a:pPr/>
              <a:t>3/6/2010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669236-26D4-4352-9F73-3C1C3A6FCB9A}" type="datetimeFigureOut">
              <a:rPr lang="en-US" smtClean="0"/>
              <a:pPr/>
              <a:t>3/6/2010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4F8A2-8E49-4599-9137-B68D28F873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69236-26D4-4352-9F73-3C1C3A6FCB9A}" type="datetimeFigureOut">
              <a:rPr lang="en-US" smtClean="0"/>
              <a:pPr/>
              <a:t>3/6/2010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4F8A2-8E49-4599-9137-B68D28F873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effectLst>
                  <a:outerShdw blurRad="38100" dist="38100" dir="2700000" algn="tl">
                    <a:srgbClr val="000000">
                      <a:alpha val="43137"/>
                    </a:srgbClr>
                  </a:outerShdw>
                </a:effectLst>
              </a:rPr>
              <a:t>PREMILLENNIALISM</a:t>
            </a:r>
            <a:endParaRPr lang="en-US"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r>
              <a:rPr lang="en-US" dirty="0" smtClean="0">
                <a:solidFill>
                  <a:schemeClr val="tx1"/>
                </a:solidFill>
              </a:rPr>
              <a:t>Complicated Doctrine:</a:t>
            </a:r>
          </a:p>
          <a:p>
            <a:r>
              <a:rPr lang="en-US" dirty="0" smtClean="0">
                <a:solidFill>
                  <a:schemeClr val="tx1"/>
                </a:solidFill>
              </a:rPr>
              <a:t>Simple Answer</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If Jesus came to set up an earthly kingdom and reign forever, THEN, He did not come to die for our sins.</a:t>
            </a:r>
          </a:p>
          <a:p>
            <a:r>
              <a:rPr lang="en-US" b="1" dirty="0" smtClean="0"/>
              <a:t>Here is simple – Biblical – proof that the entire theory of </a:t>
            </a:r>
            <a:r>
              <a:rPr lang="en-US" b="1" dirty="0" err="1" smtClean="0"/>
              <a:t>premillennialism</a:t>
            </a:r>
            <a:r>
              <a:rPr lang="en-US" b="1" dirty="0" smtClean="0"/>
              <a:t> is false.</a:t>
            </a:r>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b="1" dirty="0" smtClean="0"/>
              <a:t>PROPHECY – BIRTH – Isaiah 7:14 </a:t>
            </a:r>
            <a:r>
              <a:rPr lang="en-US" dirty="0" smtClean="0"/>
              <a:t>Therefore the Lord Himself will give you a sign: Behold, the virgin shall conceive and bear a Son, and shall call His name Immanuel</a:t>
            </a:r>
            <a:r>
              <a:rPr lang="en-US" dirty="0" smtClean="0"/>
              <a:t>.</a:t>
            </a:r>
            <a:endParaRPr lang="en-US" b="1" dirty="0" smtClean="0"/>
          </a:p>
          <a:p>
            <a:r>
              <a:rPr lang="en-US" b="1" dirty="0" smtClean="0"/>
              <a:t>FULLFILLED – Matthew 1:22-23 </a:t>
            </a:r>
            <a:r>
              <a:rPr lang="en-US" b="1" baseline="30000" dirty="0" smtClean="0"/>
              <a:t>22</a:t>
            </a:r>
            <a:r>
              <a:rPr lang="en-US" dirty="0" smtClean="0"/>
              <a:t> So all this was done that it might be fulfilled which was spoken by the Lord through the prophet, saying: </a:t>
            </a:r>
            <a:r>
              <a:rPr lang="en-US" b="1" baseline="30000" dirty="0" smtClean="0"/>
              <a:t>23</a:t>
            </a:r>
            <a:r>
              <a:rPr lang="en-US" dirty="0" smtClean="0"/>
              <a:t> </a:t>
            </a:r>
            <a:r>
              <a:rPr lang="en-US" i="1" dirty="0" smtClean="0"/>
              <a:t>"Behold, the virgin shall be with child, and bear a Son, and they shall call His name Immanuel,"</a:t>
            </a:r>
            <a:r>
              <a:rPr lang="en-US" dirty="0" smtClean="0"/>
              <a:t> which is translated, "God with us</a:t>
            </a:r>
            <a:r>
              <a:rPr lang="en-US" dirty="0" smtClean="0"/>
              <a:t>."</a:t>
            </a:r>
            <a:endParaRPr lang="en-US" dirty="0" smtClean="0"/>
          </a:p>
          <a:p>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DEATH – Isaiah 53:8-9 </a:t>
            </a:r>
            <a:r>
              <a:rPr lang="en-US" b="1" baseline="30000" dirty="0" smtClean="0"/>
              <a:t>8</a:t>
            </a:r>
            <a:r>
              <a:rPr lang="en-US" dirty="0" smtClean="0"/>
              <a:t> He was taken from prison and from judgment, And who will declare His generation? For He was cut off from the land of the living; For the transgressions of My people He was stricken. </a:t>
            </a:r>
            <a:r>
              <a:rPr lang="en-US" b="1" baseline="30000" dirty="0" smtClean="0"/>
              <a:t>9</a:t>
            </a:r>
            <a:r>
              <a:rPr lang="en-US" dirty="0" smtClean="0"/>
              <a:t> And they made His grave with the wicked-- But with the rich at His death, Because He had done no violence, Nor </a:t>
            </a:r>
            <a:r>
              <a:rPr lang="en-US" i="1" dirty="0" smtClean="0"/>
              <a:t>was any</a:t>
            </a:r>
            <a:r>
              <a:rPr lang="en-US" dirty="0" smtClean="0"/>
              <a:t> deceit in His mouth</a:t>
            </a:r>
            <a:r>
              <a:rPr lang="en-US" dirty="0" smtClean="0"/>
              <a:t>.</a:t>
            </a:r>
            <a:endParaRPr lang="en-US" b="1" dirty="0" smtClean="0"/>
          </a:p>
          <a:p>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DEATH – Isaiah 53:8-9</a:t>
            </a:r>
            <a:endParaRPr lang="en-US" dirty="0" smtClean="0"/>
          </a:p>
          <a:p>
            <a:pPr>
              <a:buNone/>
            </a:pPr>
            <a:endParaRPr lang="en-US" b="1" dirty="0" smtClean="0"/>
          </a:p>
          <a:p>
            <a:r>
              <a:rPr lang="en-US" b="1" dirty="0" smtClean="0"/>
              <a:t>FULLFILLED – Acts 8:28</a:t>
            </a:r>
            <a:r>
              <a:rPr lang="en-US" dirty="0" smtClean="0"/>
              <a:t> was returning. And sitting in his chariot, he was reading Isaiah the prophet. </a:t>
            </a:r>
            <a:endParaRPr lang="en-US" b="1" dirty="0" smtClean="0"/>
          </a:p>
          <a:p>
            <a:r>
              <a:rPr lang="en-US" b="1" dirty="0" smtClean="0"/>
              <a:t>Acts 8:</a:t>
            </a:r>
            <a:r>
              <a:rPr lang="en-US" b="1" dirty="0" smtClean="0"/>
              <a:t>35 </a:t>
            </a:r>
            <a:r>
              <a:rPr lang="en-US" dirty="0" smtClean="0"/>
              <a:t>Then Philip opened his mouth, and beginning at this Scripture, preached Jesus to him</a:t>
            </a:r>
            <a:r>
              <a:rPr lang="en-US" dirty="0" smtClean="0"/>
              <a:t>.</a:t>
            </a:r>
            <a:endParaRPr lang="en-US" dirty="0" smtClean="0"/>
          </a:p>
          <a:p>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b="1" dirty="0" smtClean="0"/>
              <a:t>PROPHECY –  BURIAL – Isaiah 53:9</a:t>
            </a:r>
            <a:r>
              <a:rPr lang="en-US" dirty="0" smtClean="0"/>
              <a:t> </a:t>
            </a:r>
            <a:r>
              <a:rPr lang="en-US" dirty="0" smtClean="0"/>
              <a:t>And they made His grave with the wicked-- But with the rich at His death, Because He had done no violence, Nor </a:t>
            </a:r>
            <a:r>
              <a:rPr lang="en-US" i="1" dirty="0" smtClean="0"/>
              <a:t>was any</a:t>
            </a:r>
            <a:r>
              <a:rPr lang="en-US" dirty="0" smtClean="0"/>
              <a:t> deceit in His mouth.</a:t>
            </a:r>
            <a:endParaRPr lang="en-US" b="1" dirty="0" smtClean="0"/>
          </a:p>
          <a:p>
            <a:r>
              <a:rPr lang="en-US" b="1" dirty="0" smtClean="0"/>
              <a:t>FULLFILLED – Acts 2:29-30 </a:t>
            </a:r>
            <a:r>
              <a:rPr lang="en-US" b="1" baseline="30000" dirty="0" smtClean="0"/>
              <a:t>29</a:t>
            </a:r>
            <a:r>
              <a:rPr lang="en-US" dirty="0" smtClean="0"/>
              <a:t> "Men </a:t>
            </a:r>
            <a:r>
              <a:rPr lang="en-US" i="1" dirty="0" smtClean="0"/>
              <a:t>and</a:t>
            </a:r>
            <a:r>
              <a:rPr lang="en-US" dirty="0" smtClean="0"/>
              <a:t> brethren, let </a:t>
            </a:r>
            <a:r>
              <a:rPr lang="en-US" i="1" dirty="0" smtClean="0"/>
              <a:t>me</a:t>
            </a:r>
            <a:r>
              <a:rPr lang="en-US" dirty="0" smtClean="0"/>
              <a:t> speak freely to you of the patriarch David, that he is both dead and buried, and his tomb is with us to this day. </a:t>
            </a:r>
            <a:r>
              <a:rPr lang="en-US" b="1" baseline="30000" dirty="0" smtClean="0"/>
              <a:t>30</a:t>
            </a:r>
            <a:r>
              <a:rPr lang="en-US" dirty="0" smtClean="0"/>
              <a:t> Therefore, being a prophet, and knowing that God had sworn with an oath to him that of the fruit of his body, according to the flesh, He would raise up the Christ to sit on his throne</a:t>
            </a:r>
            <a:r>
              <a:rPr lang="en-US" dirty="0" smtClean="0"/>
              <a:t>,</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RESURRECTION – Psalm 16:10 </a:t>
            </a:r>
            <a:r>
              <a:rPr lang="en-US" dirty="0" smtClean="0"/>
              <a:t>For You will not leave my soul in </a:t>
            </a:r>
            <a:r>
              <a:rPr lang="en-US" dirty="0" err="1" smtClean="0"/>
              <a:t>Sheol</a:t>
            </a:r>
            <a:r>
              <a:rPr lang="en-US" dirty="0" smtClean="0"/>
              <a:t>, Nor will You allow Your Holy One to see corruption. </a:t>
            </a:r>
            <a:endParaRPr lang="en-US" b="1" dirty="0" smtClean="0"/>
          </a:p>
          <a:p>
            <a:r>
              <a:rPr lang="en-US" b="1" dirty="0" smtClean="0"/>
              <a:t>FULLFILLED – Acts 2:31-32 </a:t>
            </a:r>
            <a:r>
              <a:rPr lang="en-US" b="1" baseline="30000" dirty="0" smtClean="0"/>
              <a:t>31</a:t>
            </a:r>
            <a:r>
              <a:rPr lang="en-US" dirty="0" smtClean="0"/>
              <a:t> he, foreseeing this, spoke concerning the resurrection of the Christ, that His soul was not left in Hades, nor did His flesh see corruption. </a:t>
            </a:r>
            <a:r>
              <a:rPr lang="en-US" b="1" baseline="30000" dirty="0" smtClean="0"/>
              <a:t>32</a:t>
            </a:r>
            <a:r>
              <a:rPr lang="en-US" dirty="0" smtClean="0"/>
              <a:t> This Jesus God has raised up, of which we are all witnesses</a:t>
            </a:r>
            <a:r>
              <a:rPr lang="en-US" dirty="0" smtClean="0"/>
              <a:t>.</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ASCENSION – Psalm 24:7-10 </a:t>
            </a:r>
            <a:r>
              <a:rPr lang="en-US" b="1" baseline="30000" dirty="0" smtClean="0"/>
              <a:t>7</a:t>
            </a:r>
            <a:r>
              <a:rPr lang="en-US" dirty="0" smtClean="0"/>
              <a:t> Lift up your heads, O you gates! And be lifted up, you everlasting doors! And the King of glory shall come in. </a:t>
            </a:r>
            <a:r>
              <a:rPr lang="en-US" b="1" baseline="30000" dirty="0" smtClean="0"/>
              <a:t>8</a:t>
            </a:r>
            <a:r>
              <a:rPr lang="en-US" dirty="0" smtClean="0"/>
              <a:t> Who </a:t>
            </a:r>
            <a:r>
              <a:rPr lang="en-US" i="1" dirty="0" smtClean="0"/>
              <a:t>is</a:t>
            </a:r>
            <a:r>
              <a:rPr lang="en-US" dirty="0" smtClean="0"/>
              <a:t> this King of glory? The </a:t>
            </a:r>
            <a:r>
              <a:rPr lang="en-US" cap="small" dirty="0" smtClean="0"/>
              <a:t>Lord</a:t>
            </a:r>
            <a:r>
              <a:rPr lang="en-US" dirty="0" smtClean="0"/>
              <a:t> strong and mighty, The </a:t>
            </a:r>
            <a:r>
              <a:rPr lang="en-US" cap="small" dirty="0" smtClean="0"/>
              <a:t>Lord</a:t>
            </a:r>
            <a:r>
              <a:rPr lang="en-US" dirty="0" smtClean="0"/>
              <a:t> mighty in battle. </a:t>
            </a:r>
            <a:r>
              <a:rPr lang="en-US" b="1" baseline="30000" dirty="0" smtClean="0"/>
              <a:t>9</a:t>
            </a:r>
            <a:r>
              <a:rPr lang="en-US" dirty="0" smtClean="0"/>
              <a:t> Lift up your heads, O you gates! Lift up, you everlasting doors! And the King of glory shall come in. </a:t>
            </a:r>
            <a:r>
              <a:rPr lang="en-US" b="1" baseline="30000" dirty="0" smtClean="0"/>
              <a:t>10</a:t>
            </a:r>
            <a:r>
              <a:rPr lang="en-US" dirty="0" smtClean="0"/>
              <a:t> Who is this King of glory? The </a:t>
            </a:r>
            <a:r>
              <a:rPr lang="en-US" cap="small" dirty="0" smtClean="0"/>
              <a:t>Lord</a:t>
            </a:r>
            <a:r>
              <a:rPr lang="en-US" dirty="0" smtClean="0"/>
              <a:t> of hosts, He </a:t>
            </a:r>
            <a:r>
              <a:rPr lang="en-US" i="1" dirty="0" smtClean="0"/>
              <a:t>is</a:t>
            </a:r>
            <a:r>
              <a:rPr lang="en-US" dirty="0" smtClean="0"/>
              <a:t> the King of glory</a:t>
            </a:r>
            <a:r>
              <a:rPr lang="en-US" dirty="0" smtClean="0"/>
              <a:t>.</a:t>
            </a:r>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ASCENSION – Psalm 24:7-10</a:t>
            </a:r>
          </a:p>
          <a:p>
            <a:r>
              <a:rPr lang="en-US" b="1" dirty="0" smtClean="0"/>
              <a:t>FULLFILLED – Acts 2:33-35 </a:t>
            </a:r>
            <a:r>
              <a:rPr lang="en-US" b="1" baseline="30000" dirty="0" smtClean="0"/>
              <a:t>33</a:t>
            </a:r>
            <a:r>
              <a:rPr lang="en-US" dirty="0" smtClean="0"/>
              <a:t> Therefore being exalted to the right hand of God, and having received from the Father the promise of the Holy Spirit, He poured out this which you now see and hear. </a:t>
            </a:r>
            <a:r>
              <a:rPr lang="en-US" b="1" baseline="30000" dirty="0" smtClean="0"/>
              <a:t>34</a:t>
            </a:r>
            <a:r>
              <a:rPr lang="en-US" dirty="0" smtClean="0"/>
              <a:t> For David did not ascend into the heavens, but he says himself: </a:t>
            </a:r>
            <a:r>
              <a:rPr lang="en-US" i="1" dirty="0" smtClean="0"/>
              <a:t>'The </a:t>
            </a:r>
            <a:r>
              <a:rPr lang="en-US" i="1" cap="small" dirty="0" smtClean="0"/>
              <a:t>Lord</a:t>
            </a:r>
            <a:r>
              <a:rPr lang="en-US" i="1" dirty="0" smtClean="0"/>
              <a:t> said to my Lord,</a:t>
            </a:r>
            <a:r>
              <a:rPr lang="en-US" dirty="0" smtClean="0"/>
              <a:t> </a:t>
            </a:r>
            <a:r>
              <a:rPr lang="en-US" i="1" dirty="0" smtClean="0"/>
              <a:t>"Sit at My right hand,</a:t>
            </a:r>
            <a:r>
              <a:rPr lang="en-US" dirty="0" smtClean="0"/>
              <a:t> </a:t>
            </a:r>
            <a:r>
              <a:rPr lang="en-US" b="1" baseline="30000" dirty="0" smtClean="0"/>
              <a:t>35</a:t>
            </a:r>
            <a:r>
              <a:rPr lang="en-US" dirty="0" smtClean="0"/>
              <a:t> </a:t>
            </a:r>
            <a:r>
              <a:rPr lang="en-US" i="1" dirty="0" smtClean="0"/>
              <a:t>Till I make Your enemies Your footstool." </a:t>
            </a:r>
            <a:r>
              <a:rPr lang="en-US" i="1" dirty="0" smtClean="0"/>
              <a:t>'</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b="1" dirty="0" smtClean="0"/>
              <a:t>PROPHECY –  CORONATION – Daniel 7:13-14 </a:t>
            </a:r>
            <a:r>
              <a:rPr lang="en-US" b="1" baseline="30000" dirty="0" smtClean="0"/>
              <a:t>13</a:t>
            </a:r>
            <a:r>
              <a:rPr lang="en-US" dirty="0" smtClean="0"/>
              <a:t> "I was watching in the night visions, And behold, </a:t>
            </a:r>
            <a:r>
              <a:rPr lang="en-US" i="1" dirty="0" smtClean="0"/>
              <a:t>One</a:t>
            </a:r>
            <a:r>
              <a:rPr lang="en-US" dirty="0" smtClean="0"/>
              <a:t> like the Son of Man, Coming with the clouds of heaven! He came to the Ancient of Days, And they brought Him near before Him. </a:t>
            </a:r>
            <a:r>
              <a:rPr lang="en-US" b="1" baseline="30000" dirty="0" smtClean="0"/>
              <a:t>14</a:t>
            </a:r>
            <a:r>
              <a:rPr lang="en-US" dirty="0" smtClean="0"/>
              <a:t> Then to Him was given dominion and glory and a kingdom, That all peoples, nations, and languages should serve Him. His dominion </a:t>
            </a:r>
            <a:r>
              <a:rPr lang="en-US" i="1" dirty="0" smtClean="0"/>
              <a:t>is</a:t>
            </a:r>
            <a:r>
              <a:rPr lang="en-US" dirty="0" smtClean="0"/>
              <a:t> an everlasting dominion, Which shall not pass away, And His kingdom </a:t>
            </a:r>
            <a:r>
              <a:rPr lang="en-US" i="1" dirty="0" smtClean="0"/>
              <a:t>the one</a:t>
            </a:r>
            <a:r>
              <a:rPr lang="en-US" dirty="0" smtClean="0"/>
              <a:t> Which shall not be destroyed. </a:t>
            </a:r>
            <a:r>
              <a:rPr lang="en-US" b="1" dirty="0" smtClean="0"/>
              <a:t> </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fontScale="92500" lnSpcReduction="10000"/>
          </a:bodyPr>
          <a:lstStyle/>
          <a:p>
            <a:r>
              <a:rPr lang="en-US" b="1" dirty="0" smtClean="0"/>
              <a:t>PROPHECY –  CORONATION – Daniel 7:13-14</a:t>
            </a:r>
          </a:p>
          <a:p>
            <a:r>
              <a:rPr lang="en-US" b="1" dirty="0" smtClean="0"/>
              <a:t>FULLFILLED – Acts 2:33-36 </a:t>
            </a:r>
            <a:r>
              <a:rPr lang="en-US" b="1" baseline="30000" dirty="0" smtClean="0"/>
              <a:t>33</a:t>
            </a:r>
            <a:r>
              <a:rPr lang="en-US" dirty="0" smtClean="0"/>
              <a:t> Therefore being exalted to the right hand of God, and having received from the Father the promise of the Holy Spirit, He poured out this which you now see and hear. </a:t>
            </a:r>
            <a:r>
              <a:rPr lang="en-US" b="1" baseline="30000" dirty="0" smtClean="0"/>
              <a:t>34</a:t>
            </a:r>
            <a:r>
              <a:rPr lang="en-US" dirty="0" smtClean="0"/>
              <a:t> For David did not ascend into the heavens, but he says himself: </a:t>
            </a:r>
            <a:r>
              <a:rPr lang="en-US" i="1" dirty="0" smtClean="0"/>
              <a:t>'The </a:t>
            </a:r>
            <a:r>
              <a:rPr lang="en-US" i="1" cap="small" dirty="0" smtClean="0"/>
              <a:t>Lord</a:t>
            </a:r>
            <a:r>
              <a:rPr lang="en-US" i="1" dirty="0" smtClean="0"/>
              <a:t> said to my Lord,</a:t>
            </a:r>
            <a:r>
              <a:rPr lang="en-US" dirty="0" smtClean="0"/>
              <a:t> </a:t>
            </a:r>
            <a:r>
              <a:rPr lang="en-US" i="1" dirty="0" smtClean="0"/>
              <a:t>"Sit at My right hand,</a:t>
            </a:r>
            <a:r>
              <a:rPr lang="en-US" dirty="0" smtClean="0"/>
              <a:t> </a:t>
            </a:r>
            <a:r>
              <a:rPr lang="en-US" b="1" baseline="30000" dirty="0" smtClean="0"/>
              <a:t>35</a:t>
            </a:r>
            <a:r>
              <a:rPr lang="en-US" dirty="0" smtClean="0"/>
              <a:t> </a:t>
            </a:r>
            <a:r>
              <a:rPr lang="en-US" i="1" dirty="0" smtClean="0"/>
              <a:t>Till I make Your enemies Your footstool." '</a:t>
            </a:r>
            <a:r>
              <a:rPr lang="en-US" dirty="0" smtClean="0"/>
              <a:t> </a:t>
            </a:r>
            <a:r>
              <a:rPr lang="en-US" b="1" baseline="30000" dirty="0" smtClean="0"/>
              <a:t>36</a:t>
            </a:r>
            <a:r>
              <a:rPr lang="en-US" dirty="0" smtClean="0"/>
              <a:t> "Therefore let all the house of Israel know assuredly that God has made this Jesus, whom you crucified, both Lord and Christ</a:t>
            </a:r>
            <a:r>
              <a:rPr lang="en-US" dirty="0" smtClean="0"/>
              <a:t>."</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PREMILLENNIALISM</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We are studying a very complicated doctrine</a:t>
            </a:r>
          </a:p>
          <a:p>
            <a:pPr lvl="1"/>
            <a:r>
              <a:rPr lang="en-US" dirty="0" smtClean="0"/>
              <a:t>Second Coming</a:t>
            </a:r>
          </a:p>
          <a:p>
            <a:pPr lvl="1"/>
            <a:r>
              <a:rPr lang="en-US" dirty="0" smtClean="0"/>
              <a:t>Rapture</a:t>
            </a:r>
          </a:p>
          <a:p>
            <a:pPr lvl="1"/>
            <a:r>
              <a:rPr lang="en-US" dirty="0" smtClean="0"/>
              <a:t>Anti-Christ</a:t>
            </a:r>
          </a:p>
          <a:p>
            <a:pPr lvl="1"/>
            <a:r>
              <a:rPr lang="en-US" dirty="0" smtClean="0"/>
              <a:t>Great Tribulation</a:t>
            </a:r>
          </a:p>
          <a:p>
            <a:pPr lvl="1"/>
            <a:r>
              <a:rPr lang="en-US" dirty="0" smtClean="0"/>
              <a:t>Number of Judgments</a:t>
            </a:r>
          </a:p>
          <a:p>
            <a:pPr lvl="1"/>
            <a:r>
              <a:rPr lang="en-US" dirty="0" smtClean="0"/>
              <a:t>Number of Resurrections</a:t>
            </a:r>
          </a:p>
          <a:p>
            <a:pPr lvl="1"/>
            <a:r>
              <a:rPr lang="en-US" dirty="0" smtClean="0"/>
              <a:t>Earthly Kingdom</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b="1" dirty="0" smtClean="0"/>
              <a:t>PROPHECY –  KINGDOM– Isaiah 2:2-3 </a:t>
            </a:r>
            <a:r>
              <a:rPr lang="en-US" b="1" baseline="30000" dirty="0" smtClean="0"/>
              <a:t>2</a:t>
            </a:r>
            <a:r>
              <a:rPr lang="en-US" dirty="0" smtClean="0"/>
              <a:t> Now it shall come to pass in the latter days </a:t>
            </a:r>
            <a:r>
              <a:rPr lang="en-US" i="1" dirty="0" smtClean="0"/>
              <a:t>That</a:t>
            </a:r>
            <a:r>
              <a:rPr lang="en-US" dirty="0" smtClean="0"/>
              <a:t> the mountain of the </a:t>
            </a:r>
            <a:r>
              <a:rPr lang="en-US" cap="small" dirty="0" smtClean="0"/>
              <a:t>Lord's</a:t>
            </a:r>
            <a:r>
              <a:rPr lang="en-US" dirty="0" smtClean="0"/>
              <a:t> house Shall be established on the top of the mountains, And shall be exalted above the hills; And all nations shall flow to it. </a:t>
            </a:r>
            <a:r>
              <a:rPr lang="en-US" b="1" baseline="30000" dirty="0" smtClean="0"/>
              <a:t>3</a:t>
            </a:r>
            <a:r>
              <a:rPr lang="en-US" dirty="0" smtClean="0"/>
              <a:t> Many people shall come and say, "Come, and let us go up to the mountain of the </a:t>
            </a:r>
            <a:r>
              <a:rPr lang="en-US" cap="small" dirty="0" smtClean="0"/>
              <a:t>Lord</a:t>
            </a:r>
            <a:r>
              <a:rPr lang="en-US" dirty="0" smtClean="0"/>
              <a:t>, To the house of the God of Jacob; He will teach us His ways, And we shall walk in His paths." For out of Zion shall go forth the law, And the word of the </a:t>
            </a:r>
            <a:r>
              <a:rPr lang="en-US" cap="small" dirty="0" smtClean="0"/>
              <a:t>Lord</a:t>
            </a:r>
            <a:r>
              <a:rPr lang="en-US" dirty="0" smtClean="0"/>
              <a:t> from Jerusalem</a:t>
            </a:r>
            <a:r>
              <a:rPr lang="en-US" dirty="0" smtClean="0"/>
              <a:t>.</a:t>
            </a:r>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PROPHECY –  KINGDOM– Isaiah 2:2-3</a:t>
            </a:r>
          </a:p>
          <a:p>
            <a:r>
              <a:rPr lang="en-US" b="1" dirty="0" smtClean="0"/>
              <a:t>FULLFILLED </a:t>
            </a:r>
          </a:p>
          <a:p>
            <a:pPr lvl="1"/>
            <a:r>
              <a:rPr lang="en-US" b="1" dirty="0" smtClean="0"/>
              <a:t>Revelation 1:9 </a:t>
            </a:r>
            <a:r>
              <a:rPr lang="en-US" dirty="0" smtClean="0"/>
              <a:t>I, John, both your brother and companion in the tribulation and kingdom and patience of Jesus Christ, was on the island that is called Patmos for the word of God and for the testimony of Jesus Christ</a:t>
            </a:r>
            <a:r>
              <a:rPr lang="en-US" dirty="0" smtClean="0"/>
              <a:t>.</a:t>
            </a:r>
            <a:endParaRPr lang="en-US" b="1" dirty="0" smtClean="0"/>
          </a:p>
          <a:p>
            <a:pPr lvl="1"/>
            <a:r>
              <a:rPr lang="en-US" b="1" dirty="0" smtClean="0"/>
              <a:t>Colossians 1:13 </a:t>
            </a:r>
            <a:r>
              <a:rPr lang="en-US" dirty="0" smtClean="0"/>
              <a:t>He has delivered us from the power of darkness and conveyed </a:t>
            </a:r>
            <a:r>
              <a:rPr lang="en-US" i="1" dirty="0" smtClean="0"/>
              <a:t>us</a:t>
            </a:r>
            <a:r>
              <a:rPr lang="en-US" dirty="0" smtClean="0"/>
              <a:t> into the kingdom of the Son of His love</a:t>
            </a:r>
            <a:r>
              <a:rPr lang="en-US" dirty="0" smtClean="0"/>
              <a:t>,</a:t>
            </a:r>
            <a:r>
              <a:rPr lang="en-US" b="1" dirty="0" smtClean="0"/>
              <a:t> </a:t>
            </a:r>
          </a:p>
        </p:txBody>
      </p:sp>
      <p:sp>
        <p:nvSpPr>
          <p:cNvPr id="4" name="Rectangle 3"/>
          <p:cNvSpPr/>
          <p:nvPr/>
        </p:nvSpPr>
        <p:spPr>
          <a:xfrm>
            <a:off x="2286000" y="1859340"/>
            <a:ext cx="5334000" cy="369332"/>
          </a:xfrm>
          <a:prstGeom prst="rect">
            <a:avLst/>
          </a:prstGeom>
        </p:spPr>
        <p:txBody>
          <a:bodyPr wrap="square">
            <a:spAutoFit/>
          </a:bodyPr>
          <a:lstStyle/>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down)">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THE ANSWER</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SECOND QUESTION – WHAT IF JESUS HAD NOT BEEN REJECTED? WHAT IF HE HAD SET UP AN EARTHLY KINGDOM AND REIGNED FOREVER?</a:t>
            </a:r>
          </a:p>
          <a:p>
            <a:r>
              <a:rPr lang="en-US" b="1" dirty="0" smtClean="0"/>
              <a:t>ANSWER:</a:t>
            </a:r>
          </a:p>
          <a:p>
            <a:pPr lvl="1"/>
            <a:r>
              <a:rPr lang="en-US" b="1" dirty="0" smtClean="0"/>
              <a:t>We have no hope of resurrection</a:t>
            </a:r>
          </a:p>
          <a:p>
            <a:pPr lvl="1"/>
            <a:r>
              <a:rPr lang="en-US" b="1" dirty="0" smtClean="0"/>
              <a:t>We are still offering animal sacrifices</a:t>
            </a:r>
          </a:p>
          <a:p>
            <a:pPr lvl="1"/>
            <a:r>
              <a:rPr lang="en-US" b="1" dirty="0" smtClean="0"/>
              <a:t>We still have the priesthood of Aaron</a:t>
            </a:r>
          </a:p>
          <a:p>
            <a:pPr lvl="1"/>
            <a:r>
              <a:rPr lang="en-US" b="1" dirty="0" smtClean="0"/>
              <a:t>We still do not have forgiveness of sins</a:t>
            </a:r>
          </a:p>
        </p:txBody>
      </p:sp>
      <p:sp>
        <p:nvSpPr>
          <p:cNvPr id="4" name="Rectangle 3"/>
          <p:cNvSpPr/>
          <p:nvPr/>
        </p:nvSpPr>
        <p:spPr>
          <a:xfrm>
            <a:off x="2286000" y="1859340"/>
            <a:ext cx="5334000" cy="369332"/>
          </a:xfrm>
          <a:prstGeom prst="rect">
            <a:avLst/>
          </a:prstGeom>
        </p:spPr>
        <p:txBody>
          <a:bodyPr wrap="square">
            <a:spAutoFit/>
          </a:bodyPr>
          <a:lstStyle/>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p:txBody>
          <a:bodyPr/>
          <a:lstStyle/>
          <a:p>
            <a:r>
              <a:rPr lang="en-US" dirty="0" smtClean="0"/>
              <a:t>We are studying a very complicated doctrine</a:t>
            </a:r>
          </a:p>
          <a:p>
            <a:pPr lvl="1"/>
            <a:r>
              <a:rPr lang="en-US" dirty="0" smtClean="0"/>
              <a:t>Many obscure passages are used in an attempt to support this doctrine</a:t>
            </a:r>
          </a:p>
          <a:p>
            <a:pPr lvl="1"/>
            <a:r>
              <a:rPr lang="en-US" dirty="0" smtClean="0"/>
              <a:t>The 1,000 years from Revelation 20</a:t>
            </a:r>
          </a:p>
          <a:p>
            <a:pPr lvl="1"/>
            <a:r>
              <a:rPr lang="en-US" dirty="0" smtClean="0"/>
              <a:t>The 70 weeks in Daniel 9</a:t>
            </a:r>
          </a:p>
          <a:p>
            <a:pPr lvl="1"/>
            <a:r>
              <a:rPr lang="en-US" dirty="0" smtClean="0"/>
              <a:t>The “kingdom” prophecies in Isaiah and Daniel</a:t>
            </a:r>
          </a:p>
          <a:p>
            <a:pPr>
              <a:buNone/>
            </a:pPr>
            <a:endParaRPr lang="en-US" dirty="0"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p:txBody>
          <a:bodyPr/>
          <a:lstStyle/>
          <a:p>
            <a:r>
              <a:rPr lang="en-US" dirty="0" smtClean="0"/>
              <a:t>Under all of these confusing teachings is a “major premise.”</a:t>
            </a:r>
          </a:p>
          <a:p>
            <a:r>
              <a:rPr lang="en-US" dirty="0" smtClean="0"/>
              <a:t>The premise is – Christ came to be king on David’s throne. The Jews rejected Him and His plans had to be POSTPONED.</a:t>
            </a:r>
          </a:p>
          <a:p>
            <a:r>
              <a:rPr lang="en-US" dirty="0" smtClean="0"/>
              <a:t>Let me give you some quotations from those who teach and believe this doctrine.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p:txBody>
          <a:bodyPr>
            <a:normAutofit/>
          </a:bodyPr>
          <a:lstStyle/>
          <a:p>
            <a:r>
              <a:rPr lang="en-US" b="1" dirty="0" smtClean="0"/>
              <a:t>John R. Rice </a:t>
            </a:r>
            <a:r>
              <a:rPr lang="en-US" dirty="0" smtClean="0"/>
              <a:t>– John the Baptist came preaching, “Repent ye, for the kingdom of heaven is at hand” (Matt. 3:2). Jesus began to preach from the same text in His early ministry (Matt. 4:17</a:t>
            </a:r>
            <a:r>
              <a:rPr lang="en-US" dirty="0" smtClean="0"/>
              <a:t>). But </a:t>
            </a:r>
            <a:r>
              <a:rPr lang="en-US" dirty="0" smtClean="0"/>
              <a:t>the statement, “the kingdom of heaven is at hand” was dropped and not repeated any more, though the kingdom is mentioned dozens of times.</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John R. Rice </a:t>
            </a:r>
            <a:r>
              <a:rPr lang="en-US" dirty="0" smtClean="0"/>
              <a:t>– The reason is that the Jews rejected Christ their King, and the kingdom </a:t>
            </a:r>
            <a:r>
              <a:rPr lang="en-US" dirty="0" smtClean="0"/>
              <a:t>was </a:t>
            </a:r>
            <a:r>
              <a:rPr lang="en-US" dirty="0" smtClean="0"/>
              <a:t>postponed (Luke 13:34-35).” </a:t>
            </a:r>
            <a:r>
              <a:rPr lang="en-US" u="sng" dirty="0" smtClean="0"/>
              <a:t>Christ’s Literal Reign on Earth</a:t>
            </a:r>
            <a:r>
              <a:rPr lang="en-US" dirty="0" smtClean="0"/>
              <a:t>, John R. Rice, page 12</a:t>
            </a:r>
          </a:p>
          <a:p>
            <a:r>
              <a:rPr lang="en-US" b="1" dirty="0" smtClean="0"/>
              <a:t>R. H. Boll </a:t>
            </a:r>
            <a:r>
              <a:rPr lang="en-US" dirty="0" smtClean="0"/>
              <a:t>– These parables are really an announcement of the new and unexpected aspect the kingdom would assume during the anticipated age of the king’s rejection and absence from the world.” </a:t>
            </a:r>
            <a:r>
              <a:rPr lang="en-US" u="sng" dirty="0" smtClean="0"/>
              <a:t>Prophecy and Premillennialism</a:t>
            </a:r>
            <a:r>
              <a:rPr lang="en-US" dirty="0" smtClean="0"/>
              <a:t>, page 166</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b="1" dirty="0" smtClean="0"/>
              <a:t>John R. Rice </a:t>
            </a:r>
            <a:r>
              <a:rPr lang="en-US" dirty="0" smtClean="0"/>
              <a:t>– We know that the earthly kingdom has been postponed because the King was rejected of the Jews.” </a:t>
            </a:r>
            <a:r>
              <a:rPr lang="en-US" u="sng" dirty="0" smtClean="0"/>
              <a:t>12 Tremendous Themes</a:t>
            </a:r>
            <a:r>
              <a:rPr lang="en-US" dirty="0" smtClean="0"/>
              <a:t>, page 99</a:t>
            </a:r>
          </a:p>
          <a:p>
            <a:r>
              <a:rPr lang="en-US" b="1" dirty="0" smtClean="0"/>
              <a:t>Loraine </a:t>
            </a:r>
            <a:r>
              <a:rPr lang="en-US" b="1" dirty="0" err="1" smtClean="0"/>
              <a:t>Boettner</a:t>
            </a:r>
            <a:r>
              <a:rPr lang="en-US" b="1" dirty="0" smtClean="0"/>
              <a:t> </a:t>
            </a:r>
            <a:r>
              <a:rPr lang="en-US" dirty="0" smtClean="0"/>
              <a:t>– Thus the key point of the </a:t>
            </a:r>
            <a:r>
              <a:rPr lang="en-US" dirty="0" err="1" smtClean="0"/>
              <a:t>disensational</a:t>
            </a:r>
            <a:r>
              <a:rPr lang="en-US" dirty="0" smtClean="0"/>
              <a:t> system may be said to be the mystery-parenthesis doctrine of the Church, which is that the Christian Church is a stop-gap between two phases of an earthly Jewish kingdom. </a:t>
            </a:r>
            <a:r>
              <a:rPr lang="en-US" u="sng" dirty="0" smtClean="0"/>
              <a:t>The Millennium</a:t>
            </a:r>
            <a:r>
              <a:rPr lang="en-US" dirty="0" smtClean="0"/>
              <a:t>, page 229-230</a:t>
            </a:r>
          </a:p>
          <a:p>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b="1" dirty="0" smtClean="0"/>
              <a:t>Richard M. </a:t>
            </a:r>
            <a:r>
              <a:rPr lang="en-US" b="1" dirty="0" err="1" smtClean="0"/>
              <a:t>DeHann</a:t>
            </a:r>
            <a:r>
              <a:rPr lang="en-US" b="1" dirty="0" smtClean="0"/>
              <a:t> </a:t>
            </a:r>
            <a:r>
              <a:rPr lang="en-US" dirty="0" smtClean="0"/>
              <a:t>– On his radio  program, Radio Bible Class, said, “But God in HIS foreknowledge knew that Israel would reject the King when he came, and therefore the Kingdom would be POSTPONED, and not set up until His second coming. They rejected the King and now instead of the </a:t>
            </a:r>
            <a:r>
              <a:rPr lang="en-US" smtClean="0"/>
              <a:t>kingdom </a:t>
            </a:r>
            <a:r>
              <a:rPr lang="en-US" smtClean="0"/>
              <a:t>comes </a:t>
            </a:r>
            <a:r>
              <a:rPr lang="en-US" dirty="0" smtClean="0"/>
              <a:t>the cross, the resurrection, the setting aside of Israel, the calling out of the church, and THEN AFTER that will come the Kingdom. </a:t>
            </a:r>
            <a:r>
              <a:rPr lang="en-US" u="sng" dirty="0" smtClean="0"/>
              <a:t>Prophecy Foretold – Prophecy Fulfilled</a:t>
            </a:r>
            <a:r>
              <a:rPr lang="en-US" dirty="0" smtClean="0"/>
              <a:t>, page 99</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effectLst>
                  <a:outerShdw blurRad="38100" dist="38100" dir="2700000" algn="tl">
                    <a:srgbClr val="000000">
                      <a:alpha val="43137"/>
                    </a:srgbClr>
                  </a:outerShdw>
                </a:effectLst>
              </a:rPr>
              <a:t>PREMILLENNIALISM</a:t>
            </a:r>
            <a:endParaRPr lang="en-US" dirty="0"/>
          </a:p>
        </p:txBody>
      </p:sp>
      <p:sp>
        <p:nvSpPr>
          <p:cNvPr id="3" name="Content Placeholder 2"/>
          <p:cNvSpPr>
            <a:spLocks noGrp="1"/>
          </p:cNvSpPr>
          <p:nvPr>
            <p:ph idx="1"/>
          </p:nvPr>
        </p:nvSpPr>
        <p:spPr>
          <a:xfrm>
            <a:off x="457200" y="1219200"/>
            <a:ext cx="8229600" cy="5410200"/>
          </a:xfrm>
        </p:spPr>
        <p:txBody>
          <a:bodyPr>
            <a:normAutofit/>
          </a:bodyPr>
          <a:lstStyle/>
          <a:p>
            <a:r>
              <a:rPr lang="en-US" dirty="0" smtClean="0"/>
              <a:t>Did you hear that? “Instead of the kingdom comes the Cross.”</a:t>
            </a:r>
          </a:p>
          <a:p>
            <a:r>
              <a:rPr lang="en-US" dirty="0" smtClean="0"/>
              <a:t>Here is the major </a:t>
            </a:r>
            <a:r>
              <a:rPr lang="en-US" dirty="0" smtClean="0"/>
              <a:t>flaw in the entire doctrine of </a:t>
            </a:r>
            <a:r>
              <a:rPr lang="en-US" dirty="0" err="1" smtClean="0"/>
              <a:t>premillennialism</a:t>
            </a:r>
            <a:r>
              <a:rPr lang="en-US" dirty="0" smtClean="0"/>
              <a:t>.</a:t>
            </a:r>
            <a:endParaRPr lang="en-US" dirty="0" smtClean="0"/>
          </a:p>
          <a:p>
            <a:r>
              <a:rPr lang="en-US" b="1" dirty="0" smtClean="0"/>
              <a:t>DID JESUS COME 2,000 YEARS AGO TO SET UP AN EARTHLY KINGDOM ON DAVID’S THRONE AND REIGN FOREVER – OR – DID JESUS COME TO LIVE, DIE, BE RESURRECTED, AND ASCEND TO THE FATHER IN HEAVEN?</a:t>
            </a:r>
            <a:endParaRPr lang="en-US" b="1"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924</Words>
  <Application>Microsoft Office PowerPoint</Application>
  <PresentationFormat>On-screen Show (4:3)</PresentationFormat>
  <Paragraphs>79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PREMILLENNIALISM</vt:lpstr>
      <vt:lpstr>PREMILLENNIALISM</vt:lpstr>
      <vt:lpstr>PREMILLENNIALISM</vt:lpstr>
      <vt:lpstr>PREMILLENNIALISM</vt:lpstr>
      <vt:lpstr>PREMILLENNIALISM</vt:lpstr>
      <vt:lpstr>PREMILLENNIALISM</vt:lpstr>
      <vt:lpstr>PREMILLENNIALISM</vt:lpstr>
      <vt:lpstr>PREMILLENNIALISM</vt:lpstr>
      <vt:lpstr>PREMILLENNIALISM</vt:lpstr>
      <vt:lpstr>THE ANSWER</vt:lpstr>
      <vt:lpstr>THE ANSWER</vt:lpstr>
      <vt:lpstr>THE ANSWER</vt:lpstr>
      <vt:lpstr>THE ANSWER</vt:lpstr>
      <vt:lpstr>THE ANSWER</vt:lpstr>
      <vt:lpstr>THE ANSWER</vt:lpstr>
      <vt:lpstr>THE ANSWER</vt:lpstr>
      <vt:lpstr>THE ANSWER</vt:lpstr>
      <vt:lpstr>THE ANSWER</vt:lpstr>
      <vt:lpstr>THE ANSWER</vt:lpstr>
      <vt:lpstr>THE ANSWER</vt:lpstr>
      <vt:lpstr>THE ANSWER</vt:lpstr>
      <vt:lpstr>THE ANSWER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PREMILLENNIALISM</dc:title>
  <dc:creator>Manly Luscombe</dc:creator>
  <cp:lastModifiedBy>Manly Luscombe</cp:lastModifiedBy>
  <cp:revision>25</cp:revision>
  <dcterms:created xsi:type="dcterms:W3CDTF">2010-03-06T15:12:11Z</dcterms:created>
  <dcterms:modified xsi:type="dcterms:W3CDTF">2010-03-06T17:34:19Z</dcterms:modified>
</cp:coreProperties>
</file>