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0A5104-7FF1-4CBD-B1C9-B3E7BAC4884C}" type="datetimeFigureOut">
              <a:rPr lang="en-US" smtClean="0"/>
              <a:t>1/17/2011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7ABCC9-827D-4CCE-82AF-BBFBAB7C0C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ABCC9-827D-4CCE-82AF-BBFBAB7C0C7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1/17/2011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1/17/2011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amond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NARCISSISM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What does the Bible say about pride and self-love?</a:t>
            </a:r>
            <a:endParaRPr lang="en-US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-1"/>
            <a:ext cx="3762375" cy="429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PREOCCUPATION WITH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Country song – “I want to talk about ME”</a:t>
            </a:r>
          </a:p>
          <a:p>
            <a:r>
              <a:rPr lang="en-US" b="1" dirty="0" smtClean="0"/>
              <a:t>NOTE: When you meet a stranger:</a:t>
            </a:r>
          </a:p>
          <a:p>
            <a:pPr lvl="1"/>
            <a:r>
              <a:rPr lang="en-US" b="1" dirty="0" smtClean="0"/>
              <a:t>Ask about them - </a:t>
            </a:r>
          </a:p>
          <a:p>
            <a:pPr lvl="1"/>
            <a:r>
              <a:rPr lang="en-US" b="1" dirty="0" smtClean="0"/>
              <a:t>We all want to talk about us.</a:t>
            </a:r>
          </a:p>
          <a:p>
            <a:r>
              <a:rPr lang="en-US" b="1" dirty="0" smtClean="0"/>
              <a:t>The problem is not talking about self</a:t>
            </a:r>
          </a:p>
          <a:p>
            <a:r>
              <a:rPr lang="en-US" b="1" dirty="0" smtClean="0"/>
              <a:t>It is the preoccupation with self – and not caring about others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Proverbs 6:16-19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baseline="30000" dirty="0" smtClean="0"/>
              <a:t>16</a:t>
            </a:r>
            <a:r>
              <a:rPr lang="en-US" b="1" dirty="0" smtClean="0"/>
              <a:t> These six </a:t>
            </a:r>
            <a:r>
              <a:rPr lang="en-US" b="1" i="1" dirty="0" smtClean="0"/>
              <a:t>things</a:t>
            </a:r>
            <a:r>
              <a:rPr lang="en-US" b="1" dirty="0" smtClean="0"/>
              <a:t> the </a:t>
            </a:r>
            <a:r>
              <a:rPr lang="en-US" b="1" cap="small" dirty="0" smtClean="0"/>
              <a:t>Lord</a:t>
            </a:r>
            <a:r>
              <a:rPr lang="en-US" b="1" dirty="0" smtClean="0"/>
              <a:t> hates, Yes, seven </a:t>
            </a:r>
            <a:r>
              <a:rPr lang="en-US" b="1" i="1" dirty="0" smtClean="0"/>
              <a:t>are</a:t>
            </a:r>
            <a:r>
              <a:rPr lang="en-US" b="1" dirty="0" smtClean="0"/>
              <a:t> an abomination to Him: </a:t>
            </a:r>
            <a:r>
              <a:rPr lang="en-US" b="1" baseline="30000" dirty="0" smtClean="0"/>
              <a:t>17</a:t>
            </a:r>
            <a:r>
              <a:rPr lang="en-US" b="1" dirty="0" smtClean="0"/>
              <a:t> </a:t>
            </a:r>
            <a:r>
              <a:rPr lang="en-US" b="1" u="sng" dirty="0" smtClean="0"/>
              <a:t>A proud look</a:t>
            </a:r>
            <a:r>
              <a:rPr lang="en-US" b="1" dirty="0" smtClean="0"/>
              <a:t>, A lying tongue, Hands that shed innocent blood, </a:t>
            </a:r>
            <a:r>
              <a:rPr lang="en-US" b="1" baseline="30000" dirty="0" smtClean="0"/>
              <a:t>18</a:t>
            </a:r>
            <a:r>
              <a:rPr lang="en-US" b="1" dirty="0" smtClean="0"/>
              <a:t> A heart that devises wicked plans, Feet that are swift in running to evil, </a:t>
            </a:r>
            <a:r>
              <a:rPr lang="en-US" b="1" baseline="30000" dirty="0" smtClean="0"/>
              <a:t>19</a:t>
            </a:r>
            <a:r>
              <a:rPr lang="en-US" b="1" dirty="0" smtClean="0"/>
              <a:t> A false witness </a:t>
            </a:r>
            <a:r>
              <a:rPr lang="en-US" b="1" i="1" dirty="0" smtClean="0"/>
              <a:t>who</a:t>
            </a:r>
            <a:r>
              <a:rPr lang="en-US" b="1" dirty="0" smtClean="0"/>
              <a:t> speaks lies, And one who sows discord among brethren.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NEBUCHADNEZZAR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The king spoke, saying, "Is not this great Babylon, that I have built for a royal dwelling by my mighty power and for the honor of my majesty?" </a:t>
            </a:r>
            <a:br>
              <a:rPr lang="en-US" b="1" dirty="0" smtClean="0"/>
            </a:br>
            <a:r>
              <a:rPr lang="en-US" b="1" dirty="0" smtClean="0"/>
              <a:t>Daniel 4:30</a:t>
            </a:r>
          </a:p>
          <a:p>
            <a:r>
              <a:rPr lang="en-US" b="1" dirty="0" smtClean="0"/>
              <a:t>And they shall drive you from men, and your dwelling </a:t>
            </a:r>
            <a:r>
              <a:rPr lang="en-US" b="1" i="1" dirty="0" smtClean="0"/>
              <a:t>shall be</a:t>
            </a:r>
            <a:r>
              <a:rPr lang="en-US" b="1" dirty="0" smtClean="0"/>
              <a:t> with the beasts of the field. They shall make you eat grass like oxen; and seven times shall pass over you, until you know that the Most High rules in the kingdom of men, and gives it to whomever He chooses." Daniel 4:32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BELSHAZZAR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baseline="30000" dirty="0" smtClean="0"/>
              <a:t>3</a:t>
            </a:r>
            <a:r>
              <a:rPr lang="en-US" b="1" dirty="0" smtClean="0"/>
              <a:t> Then they brought the gold vessels that had been taken from the temple of the house of God which </a:t>
            </a:r>
            <a:r>
              <a:rPr lang="en-US" b="1" i="1" dirty="0" smtClean="0"/>
              <a:t>had been</a:t>
            </a:r>
            <a:r>
              <a:rPr lang="en-US" b="1" dirty="0" smtClean="0"/>
              <a:t> in Jerusalem; and the king and his lords, his wives, and his concubines drank from them. </a:t>
            </a:r>
            <a:r>
              <a:rPr lang="en-US" b="1" baseline="30000" dirty="0" smtClean="0"/>
              <a:t>4</a:t>
            </a:r>
            <a:r>
              <a:rPr lang="en-US" b="1" dirty="0" smtClean="0"/>
              <a:t> They drank wine, and praised the gods of gold and silver, bronze and iron, wood and stone. Daniel 5:3-4 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BELSHAZZAR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In the same hour the fingers of a man's hand appeared and wrote opposite the </a:t>
            </a:r>
            <a:r>
              <a:rPr lang="en-US" b="1" dirty="0" err="1" smtClean="0"/>
              <a:t>lampstand</a:t>
            </a:r>
            <a:r>
              <a:rPr lang="en-US" b="1" dirty="0" smtClean="0"/>
              <a:t> on the plaster of the wall of the king's palace; and the king saw the part of the hand that wrote. </a:t>
            </a:r>
            <a:br>
              <a:rPr lang="en-US" b="1" dirty="0" smtClean="0"/>
            </a:br>
            <a:r>
              <a:rPr lang="en-US" b="1" dirty="0" smtClean="0"/>
              <a:t>Daniel 5:5</a:t>
            </a:r>
          </a:p>
          <a:p>
            <a:r>
              <a:rPr lang="en-US" b="1" baseline="30000" dirty="0" smtClean="0"/>
              <a:t>26</a:t>
            </a:r>
            <a:r>
              <a:rPr lang="en-US" b="1" dirty="0" smtClean="0"/>
              <a:t> This </a:t>
            </a:r>
            <a:r>
              <a:rPr lang="en-US" b="1" i="1" dirty="0" smtClean="0"/>
              <a:t>is</a:t>
            </a:r>
            <a:r>
              <a:rPr lang="en-US" b="1" dirty="0" smtClean="0"/>
              <a:t> the interpretation of </a:t>
            </a:r>
            <a:r>
              <a:rPr lang="en-US" b="1" i="1" dirty="0" smtClean="0"/>
              <a:t>each</a:t>
            </a:r>
            <a:r>
              <a:rPr lang="en-US" b="1" dirty="0" smtClean="0"/>
              <a:t> word. </a:t>
            </a:r>
            <a:r>
              <a:rPr lang="en-US" b="1" cap="small" dirty="0" err="1" smtClean="0"/>
              <a:t>Mene</a:t>
            </a:r>
            <a:r>
              <a:rPr lang="en-US" b="1" dirty="0" smtClean="0"/>
              <a:t>: God has numbered your kingdom, and finished it; </a:t>
            </a:r>
            <a:r>
              <a:rPr lang="en-US" b="1" baseline="30000" dirty="0" smtClean="0"/>
              <a:t>27</a:t>
            </a:r>
            <a:r>
              <a:rPr lang="en-US" b="1" dirty="0" smtClean="0"/>
              <a:t> </a:t>
            </a:r>
            <a:r>
              <a:rPr lang="en-US" b="1" cap="small" dirty="0" err="1" smtClean="0"/>
              <a:t>Tekel</a:t>
            </a:r>
            <a:r>
              <a:rPr lang="en-US" b="1" dirty="0" smtClean="0"/>
              <a:t>: You have been weighed in the balances, and found wanting; </a:t>
            </a:r>
            <a:r>
              <a:rPr lang="en-US" b="1" baseline="30000" dirty="0" smtClean="0"/>
              <a:t>28</a:t>
            </a:r>
            <a:r>
              <a:rPr lang="en-US" b="1" dirty="0" smtClean="0"/>
              <a:t> </a:t>
            </a:r>
            <a:r>
              <a:rPr lang="en-US" b="1" cap="small" dirty="0" smtClean="0"/>
              <a:t>Peres</a:t>
            </a:r>
            <a:r>
              <a:rPr lang="en-US" b="1" dirty="0" smtClean="0"/>
              <a:t>: Your kingdom has been divided, and given to the Medes and Persians." Daniel 5:26-28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Nebuchadnezzar</a:t>
            </a:r>
            <a:r>
              <a:rPr lang="en-US" b="1" dirty="0" smtClean="0"/>
              <a:t> – denied God, took all the credit</a:t>
            </a:r>
          </a:p>
          <a:p>
            <a:r>
              <a:rPr lang="en-US" b="1" u="sng" dirty="0" smtClean="0"/>
              <a:t>Belshazzar</a:t>
            </a:r>
            <a:r>
              <a:rPr lang="en-US" b="1" dirty="0" smtClean="0"/>
              <a:t> was arrogant, showed contempt for the sacred things from the temple of God</a:t>
            </a:r>
          </a:p>
          <a:p>
            <a:r>
              <a:rPr lang="en-US" b="1" dirty="0" smtClean="0"/>
              <a:t>Pride distorts reality</a:t>
            </a:r>
          </a:p>
          <a:p>
            <a:r>
              <a:rPr lang="en-US" b="1" u="sng" dirty="0" smtClean="0"/>
              <a:t>We can do much IF we don’t care who gets the credit.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A DANGEROUS ENEMY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Pride pits you against God</a:t>
            </a:r>
          </a:p>
          <a:p>
            <a:r>
              <a:rPr lang="en-US" b="1" dirty="0" smtClean="0"/>
              <a:t>"Therefore thus will I do to you, O Israel; Because I will do this to you, Prepare to meet your God, O Israel!" Amos 4:12</a:t>
            </a:r>
          </a:p>
          <a:p>
            <a:r>
              <a:rPr lang="en-US" b="1" dirty="0" smtClean="0"/>
              <a:t>“Meeting God” is not about judgment day</a:t>
            </a:r>
          </a:p>
          <a:p>
            <a:r>
              <a:rPr lang="en-US" b="1" dirty="0" smtClean="0"/>
              <a:t>Are you ready to meet God in battle? Can you fight against God and win?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HOW IT SHOWS UP IN OUR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Over estimate our ability, value, importance</a:t>
            </a:r>
          </a:p>
          <a:p>
            <a:r>
              <a:rPr lang="en-US" b="1" dirty="0" smtClean="0"/>
              <a:t>Put hand in pail of water, remove – how big a hole did you leave?</a:t>
            </a:r>
          </a:p>
          <a:p>
            <a:r>
              <a:rPr lang="en-US" b="1" dirty="0" smtClean="0"/>
              <a:t>Over estimate our righteousness</a:t>
            </a:r>
          </a:p>
          <a:p>
            <a:r>
              <a:rPr lang="en-US" b="1" baseline="30000" dirty="0" smtClean="0"/>
              <a:t>11</a:t>
            </a:r>
            <a:r>
              <a:rPr lang="en-US" b="1" dirty="0" smtClean="0"/>
              <a:t> The Pharisee stood and prayed thus with himself, 'God, I thank You that I am not like other men--</a:t>
            </a:r>
            <a:r>
              <a:rPr lang="en-US" b="1" dirty="0" err="1" smtClean="0"/>
              <a:t>extortioners</a:t>
            </a:r>
            <a:r>
              <a:rPr lang="en-US" b="1" dirty="0" smtClean="0"/>
              <a:t>, unjust, adulterers, or even as this tax collector. </a:t>
            </a:r>
            <a:r>
              <a:rPr lang="en-US" b="1" baseline="30000" dirty="0" smtClean="0"/>
              <a:t>12</a:t>
            </a:r>
            <a:r>
              <a:rPr lang="en-US" b="1" dirty="0" smtClean="0"/>
              <a:t> I fast twice a week; I give tithes of all that I possess</a:t>
            </a:r>
            <a:r>
              <a:rPr lang="en-US" b="1" smtClean="0"/>
              <a:t>.' </a:t>
            </a:r>
            <a:br>
              <a:rPr lang="en-US" b="1" smtClean="0"/>
            </a:br>
            <a:r>
              <a:rPr lang="en-US" b="1" smtClean="0"/>
              <a:t>Luke </a:t>
            </a:r>
            <a:r>
              <a:rPr lang="en-US" b="1" dirty="0" smtClean="0"/>
              <a:t>18:11-12 </a:t>
            </a:r>
            <a:endParaRPr lang="en-US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LOOKS DOWN ON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We over estimate ourselves</a:t>
            </a:r>
          </a:p>
          <a:p>
            <a:r>
              <a:rPr lang="en-US" b="1" dirty="0" smtClean="0"/>
              <a:t>We under value others</a:t>
            </a:r>
          </a:p>
          <a:p>
            <a:r>
              <a:rPr lang="en-US" b="1" dirty="0" smtClean="0"/>
              <a:t>We devalue their ability, skill, knowledge, worth</a:t>
            </a:r>
          </a:p>
          <a:p>
            <a:r>
              <a:rPr lang="en-US" b="1" baseline="30000" dirty="0" smtClean="0"/>
              <a:t>3</a:t>
            </a:r>
            <a:r>
              <a:rPr lang="en-US" b="1" dirty="0" smtClean="0"/>
              <a:t> </a:t>
            </a:r>
            <a:r>
              <a:rPr lang="en-US" b="1" i="1" dirty="0" smtClean="0"/>
              <a:t>Let</a:t>
            </a:r>
            <a:r>
              <a:rPr lang="en-US" b="1" dirty="0" smtClean="0"/>
              <a:t> nothing </a:t>
            </a:r>
            <a:r>
              <a:rPr lang="en-US" b="1" i="1" dirty="0" smtClean="0"/>
              <a:t>be done</a:t>
            </a:r>
            <a:r>
              <a:rPr lang="en-US" b="1" dirty="0" smtClean="0"/>
              <a:t> through selfish ambition or conceit, but in lowliness of mind let each esteem others better than himself. </a:t>
            </a:r>
            <a:r>
              <a:rPr lang="en-US" b="1" baseline="30000" dirty="0" smtClean="0"/>
              <a:t>4</a:t>
            </a:r>
            <a:r>
              <a:rPr lang="en-US" b="1" dirty="0" smtClean="0"/>
              <a:t> Let each of you look out not only for his own interests, but also for the interests of others. </a:t>
            </a:r>
            <a:br>
              <a:rPr lang="en-US" b="1" dirty="0" smtClean="0"/>
            </a:br>
            <a:r>
              <a:rPr lang="en-US" b="1" dirty="0" smtClean="0"/>
              <a:t>Philippians 2:3-4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PRIDE – OPPOSITE OF LOVE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Pride is contrary to the spirit of Christ</a:t>
            </a:r>
          </a:p>
          <a:p>
            <a:r>
              <a:rPr lang="en-US" b="1" dirty="0" smtClean="0"/>
              <a:t>Love one another</a:t>
            </a:r>
          </a:p>
          <a:p>
            <a:r>
              <a:rPr lang="en-US" b="1" dirty="0" smtClean="0"/>
              <a:t>In the New Testament – “Love one another” is recorded – 22 times</a:t>
            </a:r>
          </a:p>
          <a:p>
            <a:r>
              <a:rPr lang="en-US" b="1" dirty="0" smtClean="0"/>
              <a:t>Many other references to their care, concern, help, support and assistance to each other.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Narcissism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86800" cy="3717925"/>
          </a:xfrm>
        </p:spPr>
        <p:txBody>
          <a:bodyPr>
            <a:normAutofit/>
          </a:bodyPr>
          <a:lstStyle/>
          <a:p>
            <a:r>
              <a:rPr lang="en-US" b="1" dirty="0" smtClean="0"/>
              <a:t>In Greek mythology was a young man named Narcissus – who saw his reflection in a pool and fell in love with himself</a:t>
            </a:r>
          </a:p>
          <a:p>
            <a:r>
              <a:rPr lang="en-US" b="1" dirty="0" smtClean="0"/>
              <a:t>Narcissism is the personality trait of egotism, vanity, conceit, or simple selfishness. Applied to a social group, it is sometimes used to denote elitism or an indifference to the plight of others.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0"/>
            <a:ext cx="2000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04800"/>
            <a:ext cx="2447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OPPOSITE OF LOVE ONE ANOTHER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Jesus showed us how</a:t>
            </a:r>
          </a:p>
          <a:p>
            <a:r>
              <a:rPr lang="en-US" b="1" dirty="0" smtClean="0"/>
              <a:t>John 13 – Jesus washed feet of apostles</a:t>
            </a:r>
          </a:p>
          <a:p>
            <a:r>
              <a:rPr lang="en-US" b="1" baseline="30000" dirty="0" smtClean="0"/>
              <a:t>15</a:t>
            </a:r>
            <a:r>
              <a:rPr lang="en-US" b="1" dirty="0" smtClean="0"/>
              <a:t> For I have given you an example, that you should do as I have done to you. </a:t>
            </a:r>
            <a:r>
              <a:rPr lang="en-US" b="1" baseline="30000" dirty="0" smtClean="0"/>
              <a:t>16</a:t>
            </a:r>
            <a:r>
              <a:rPr lang="en-US" b="1" dirty="0" smtClean="0"/>
              <a:t> Most assuredly, I say to you, a servant is not greater than his master; nor is he who is sent greater than he who sent him. John 13:15-16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HOW TO RECOGNIZE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Recognize the problem</a:t>
            </a:r>
          </a:p>
          <a:p>
            <a:r>
              <a:rPr lang="en-US" b="1" dirty="0" smtClean="0"/>
              <a:t>Learn true humility</a:t>
            </a:r>
          </a:p>
          <a:p>
            <a:r>
              <a:rPr lang="en-US" b="1" dirty="0" smtClean="0"/>
              <a:t>Pray for others – avoid prayer about self</a:t>
            </a:r>
          </a:p>
          <a:p>
            <a:r>
              <a:rPr lang="en-US" b="1" dirty="0" smtClean="0"/>
              <a:t>Fight it when it arises</a:t>
            </a:r>
          </a:p>
          <a:p>
            <a:r>
              <a:rPr lang="en-US" b="1" dirty="0" smtClean="0"/>
              <a:t>Admit the struggle in your life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IS THERE A GOOD KIND?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Yes, there is.</a:t>
            </a:r>
          </a:p>
          <a:p>
            <a:r>
              <a:rPr lang="en-US" b="1" dirty="0" smtClean="0"/>
              <a:t>I say again, let no one think me a fool. If otherwise, at least receive me as a fool, that I also may boast a little. 2 Corinthians 11:16</a:t>
            </a:r>
          </a:p>
          <a:p>
            <a:r>
              <a:rPr lang="en-US" b="1" dirty="0" smtClean="0"/>
              <a:t>Pride in family, job well done, meeting a goal, accomplishing a task are OK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vs. Love yourself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Stated several times in the Bible – “Love your neighbor as yourself.”</a:t>
            </a:r>
          </a:p>
          <a:p>
            <a:r>
              <a:rPr lang="en-US" b="1" dirty="0" smtClean="0"/>
              <a:t>Before we can know how to love our neighbor, we must learn to like ourselves.</a:t>
            </a:r>
          </a:p>
          <a:p>
            <a:r>
              <a:rPr lang="en-US" b="1" dirty="0" smtClean="0"/>
              <a:t>NOT: Pride, arrogance, narcissism</a:t>
            </a:r>
          </a:p>
          <a:p>
            <a:r>
              <a:rPr lang="en-US" b="1" dirty="0" smtClean="0"/>
              <a:t>BUT: I know I am a Christian, my relation to God, my eternal destiny</a:t>
            </a:r>
          </a:p>
          <a:p>
            <a:r>
              <a:rPr lang="en-US" b="1" dirty="0" smtClean="0"/>
              <a:t>WHEN I know this – THEN I can love my neighbor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SOME PASSAGES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wicked in his proud countenance does not seek </a:t>
            </a:r>
            <a:r>
              <a:rPr lang="en-US" b="1" i="1" dirty="0" smtClean="0"/>
              <a:t>God;</a:t>
            </a:r>
            <a:r>
              <a:rPr lang="en-US" b="1" dirty="0" smtClean="0"/>
              <a:t> God </a:t>
            </a:r>
            <a:r>
              <a:rPr lang="en-US" b="1" i="1" dirty="0" smtClean="0"/>
              <a:t>is</a:t>
            </a:r>
            <a:r>
              <a:rPr lang="en-US" b="1" dirty="0" smtClean="0"/>
              <a:t> in none of his thoughts. Psalms 10:4</a:t>
            </a:r>
          </a:p>
          <a:p>
            <a:r>
              <a:rPr lang="en-US" b="1" dirty="0" smtClean="0"/>
              <a:t>Though the </a:t>
            </a:r>
            <a:r>
              <a:rPr lang="en-US" b="1" cap="small" dirty="0" smtClean="0"/>
              <a:t>Lord</a:t>
            </a:r>
            <a:r>
              <a:rPr lang="en-US" b="1" dirty="0" smtClean="0"/>
              <a:t> </a:t>
            </a:r>
            <a:r>
              <a:rPr lang="en-US" b="1" i="1" dirty="0" smtClean="0"/>
              <a:t>is</a:t>
            </a:r>
            <a:r>
              <a:rPr lang="en-US" b="1" dirty="0" smtClean="0"/>
              <a:t> on high, Yet He regards the lowly; But the proud He knows from afar. Psalms 138:6</a:t>
            </a:r>
          </a:p>
          <a:p>
            <a:r>
              <a:rPr lang="en-US" b="1" dirty="0" smtClean="0"/>
              <a:t>The fear of the </a:t>
            </a:r>
            <a:r>
              <a:rPr lang="en-US" b="1" cap="small" dirty="0" smtClean="0"/>
              <a:t>Lord</a:t>
            </a:r>
            <a:r>
              <a:rPr lang="en-US" b="1" dirty="0" smtClean="0"/>
              <a:t> </a:t>
            </a:r>
            <a:r>
              <a:rPr lang="en-US" b="1" i="1" dirty="0" smtClean="0"/>
              <a:t>is</a:t>
            </a:r>
            <a:r>
              <a:rPr lang="en-US" b="1" dirty="0" smtClean="0"/>
              <a:t> to hate evil; Pride and arrogance and the evil way Proverbs 8:13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SOME PASSAGES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When pride comes, then comes shame; But with the humble </a:t>
            </a:r>
            <a:r>
              <a:rPr lang="en-US" b="1" i="1" dirty="0" smtClean="0"/>
              <a:t>is</a:t>
            </a:r>
            <a:r>
              <a:rPr lang="en-US" b="1" dirty="0" smtClean="0"/>
              <a:t> wisdom. Proverbs 11:2</a:t>
            </a:r>
          </a:p>
          <a:p>
            <a:r>
              <a:rPr lang="en-US" b="1" dirty="0" smtClean="0"/>
              <a:t>By pride comes nothing but strife, But with the well-advised </a:t>
            </a:r>
            <a:r>
              <a:rPr lang="en-US" b="1" i="1" dirty="0" smtClean="0"/>
              <a:t>is</a:t>
            </a:r>
            <a:r>
              <a:rPr lang="en-US" b="1" dirty="0" smtClean="0"/>
              <a:t> wisdom. Proverbs 13:10</a:t>
            </a:r>
          </a:p>
          <a:p>
            <a:r>
              <a:rPr lang="en-US" b="1" dirty="0" smtClean="0"/>
              <a:t>Pride </a:t>
            </a:r>
            <a:r>
              <a:rPr lang="en-US" b="1" i="1" dirty="0" smtClean="0"/>
              <a:t>goes</a:t>
            </a:r>
            <a:r>
              <a:rPr lang="en-US" b="1" dirty="0" smtClean="0"/>
              <a:t> before destruction, And a haughty spirit before a fall. Proverbs 16:18</a:t>
            </a:r>
          </a:p>
          <a:p>
            <a:r>
              <a:rPr lang="en-US" b="1" dirty="0" smtClean="0"/>
              <a:t>Everyone proud in heart </a:t>
            </a:r>
            <a:r>
              <a:rPr lang="en-US" b="1" i="1" dirty="0" smtClean="0"/>
              <a:t>is</a:t>
            </a:r>
            <a:r>
              <a:rPr lang="en-US" b="1" dirty="0" smtClean="0"/>
              <a:t> an abomination to the </a:t>
            </a:r>
            <a:r>
              <a:rPr lang="en-US" b="1" cap="small" dirty="0" smtClean="0"/>
              <a:t>Lord</a:t>
            </a:r>
            <a:r>
              <a:rPr lang="en-US" b="1" dirty="0" smtClean="0"/>
              <a:t>; </a:t>
            </a:r>
            <a:r>
              <a:rPr lang="en-US" b="1" i="1" dirty="0" smtClean="0"/>
              <a:t>Though they join</a:t>
            </a:r>
            <a:r>
              <a:rPr lang="en-US" b="1" dirty="0" smtClean="0"/>
              <a:t> forces, none will go unpunished. Proverbs 16:5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SOME PASSAGES TO 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Everyone proud in heart </a:t>
            </a:r>
            <a:r>
              <a:rPr lang="en-US" b="1" i="1" dirty="0" smtClean="0"/>
              <a:t>is</a:t>
            </a:r>
            <a:r>
              <a:rPr lang="en-US" b="1" dirty="0" smtClean="0"/>
              <a:t> an abomination to the </a:t>
            </a:r>
            <a:r>
              <a:rPr lang="en-US" b="1" cap="small" dirty="0" smtClean="0"/>
              <a:t>Lord</a:t>
            </a:r>
            <a:r>
              <a:rPr lang="en-US" b="1" dirty="0" smtClean="0"/>
              <a:t>; </a:t>
            </a:r>
            <a:r>
              <a:rPr lang="en-US" b="1" i="1" dirty="0" smtClean="0"/>
              <a:t>Though they join</a:t>
            </a:r>
            <a:r>
              <a:rPr lang="en-US" b="1" dirty="0" smtClean="0"/>
              <a:t> forces, none will go unpunished. Proverbs 16:5</a:t>
            </a:r>
          </a:p>
          <a:p>
            <a:r>
              <a:rPr lang="en-US" b="1" dirty="0" smtClean="0"/>
              <a:t>A man's pride will bring him low, But the humble in spirit will retain honor. </a:t>
            </a:r>
            <a:br>
              <a:rPr lang="en-US" b="1" dirty="0" smtClean="0"/>
            </a:br>
            <a:r>
              <a:rPr lang="en-US" b="1" dirty="0" smtClean="0"/>
              <a:t>Proverbs 29:23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Narcissism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86800" cy="3717925"/>
          </a:xfrm>
        </p:spPr>
        <p:txBody>
          <a:bodyPr>
            <a:normAutofit/>
          </a:bodyPr>
          <a:lstStyle/>
          <a:p>
            <a:r>
              <a:rPr lang="en-US" b="1" dirty="0" smtClean="0"/>
              <a:t>What does the Bible say about this subject?</a:t>
            </a:r>
          </a:p>
          <a:p>
            <a:r>
              <a:rPr lang="en-US" b="1" dirty="0" smtClean="0"/>
              <a:t>Is it a sin to love ourselves?</a:t>
            </a:r>
          </a:p>
          <a:p>
            <a:r>
              <a:rPr lang="en-US" b="1" dirty="0" smtClean="0"/>
              <a:t>What does the word “pride” mean?</a:t>
            </a:r>
          </a:p>
          <a:p>
            <a:r>
              <a:rPr lang="en-US" b="1" dirty="0" smtClean="0"/>
              <a:t>Is all pride sinful?</a:t>
            </a:r>
          </a:p>
          <a:p>
            <a:r>
              <a:rPr lang="en-US" b="1" dirty="0" smtClean="0"/>
              <a:t>How should we apply the command to “love your neighbor as yourself”?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0"/>
            <a:ext cx="2000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04800"/>
            <a:ext cx="2447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Narcissism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86800" cy="3717925"/>
          </a:xfrm>
        </p:spPr>
        <p:txBody>
          <a:bodyPr>
            <a:normAutofit/>
          </a:bodyPr>
          <a:lstStyle/>
          <a:p>
            <a:r>
              <a:rPr lang="en-US" b="1" dirty="0" smtClean="0"/>
              <a:t>The fear of the </a:t>
            </a:r>
            <a:r>
              <a:rPr lang="en-US" b="1" cap="small" dirty="0" smtClean="0"/>
              <a:t>Lord</a:t>
            </a:r>
            <a:r>
              <a:rPr lang="en-US" b="1" dirty="0" smtClean="0"/>
              <a:t> </a:t>
            </a:r>
            <a:r>
              <a:rPr lang="en-US" b="1" i="1" dirty="0" smtClean="0"/>
              <a:t>is</a:t>
            </a:r>
            <a:r>
              <a:rPr lang="en-US" b="1" dirty="0" smtClean="0"/>
              <a:t> to hate evil; Pride and arrogance and the evil way And the perverse mouth I hate. Proverbs 8:13</a:t>
            </a:r>
          </a:p>
          <a:p>
            <a:r>
              <a:rPr lang="en-US" b="1" dirty="0" smtClean="0"/>
              <a:t>The wicked in his proud countenance does not seek </a:t>
            </a:r>
            <a:r>
              <a:rPr lang="en-US" b="1" i="1" dirty="0" smtClean="0"/>
              <a:t>God;</a:t>
            </a:r>
            <a:r>
              <a:rPr lang="en-US" b="1" dirty="0" smtClean="0"/>
              <a:t> God </a:t>
            </a:r>
            <a:r>
              <a:rPr lang="en-US" b="1" i="1" dirty="0" smtClean="0"/>
              <a:t>is</a:t>
            </a:r>
            <a:r>
              <a:rPr lang="en-US" b="1" dirty="0" smtClean="0"/>
              <a:t> in none of his thoughts. Psalms 10:4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0"/>
            <a:ext cx="2000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04800"/>
            <a:ext cx="2447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Narcissism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86800" cy="3717925"/>
          </a:xfrm>
        </p:spPr>
        <p:txBody>
          <a:bodyPr>
            <a:normAutofit/>
          </a:bodyPr>
          <a:lstStyle/>
          <a:p>
            <a:r>
              <a:rPr lang="en-US" b="1" baseline="30000" dirty="0" smtClean="0"/>
              <a:t>18</a:t>
            </a:r>
            <a:r>
              <a:rPr lang="en-US" b="1" dirty="0" smtClean="0"/>
              <a:t> Pride </a:t>
            </a:r>
            <a:r>
              <a:rPr lang="en-US" b="1" i="1" dirty="0" smtClean="0"/>
              <a:t>goes</a:t>
            </a:r>
            <a:r>
              <a:rPr lang="en-US" b="1" dirty="0" smtClean="0"/>
              <a:t> before destruction, And a haughty spirit before a fall. </a:t>
            </a:r>
            <a:r>
              <a:rPr lang="en-US" b="1" baseline="30000" dirty="0" smtClean="0"/>
              <a:t>19</a:t>
            </a:r>
            <a:r>
              <a:rPr lang="en-US" b="1" dirty="0" smtClean="0"/>
              <a:t> Better </a:t>
            </a:r>
            <a:r>
              <a:rPr lang="en-US" b="1" i="1" dirty="0" smtClean="0"/>
              <a:t>to be</a:t>
            </a:r>
            <a:r>
              <a:rPr lang="en-US" b="1" dirty="0" smtClean="0"/>
              <a:t> of a humble spirit with the lowly, Than to divide the spoil with the proud. Proverbs 16:18-19</a:t>
            </a:r>
          </a:p>
          <a:p>
            <a:r>
              <a:rPr lang="en-US" b="1" dirty="0" smtClean="0"/>
              <a:t>"Blessed </a:t>
            </a:r>
            <a:r>
              <a:rPr lang="en-US" b="1" i="1" dirty="0" smtClean="0"/>
              <a:t>are</a:t>
            </a:r>
            <a:r>
              <a:rPr lang="en-US" b="1" dirty="0" smtClean="0"/>
              <a:t> the poor in spirit, For theirs is the kingdom of heaven. Matthew 5:3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0"/>
            <a:ext cx="2000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04800"/>
            <a:ext cx="2447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Narcissism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362200"/>
            <a:ext cx="8686800" cy="3717925"/>
          </a:xfrm>
        </p:spPr>
        <p:txBody>
          <a:bodyPr>
            <a:normAutofit/>
          </a:bodyPr>
          <a:lstStyle/>
          <a:p>
            <a:r>
              <a:rPr lang="en-US" b="1" dirty="0" smtClean="0"/>
              <a:t>For who makes you differ </a:t>
            </a:r>
            <a:r>
              <a:rPr lang="en-US" b="1" i="1" dirty="0" smtClean="0"/>
              <a:t>from another?</a:t>
            </a:r>
            <a:r>
              <a:rPr lang="en-US" b="1" dirty="0" smtClean="0"/>
              <a:t> And what do you have that you did not receive? Now if you did indeed receive </a:t>
            </a:r>
            <a:r>
              <a:rPr lang="en-US" b="1" i="1" dirty="0" smtClean="0"/>
              <a:t>it,</a:t>
            </a:r>
            <a:r>
              <a:rPr lang="en-US" b="1" dirty="0" smtClean="0"/>
              <a:t> why do you boast as if you had not received </a:t>
            </a:r>
            <a:r>
              <a:rPr lang="en-US" b="1" i="1" dirty="0" smtClean="0"/>
              <a:t>it?</a:t>
            </a:r>
            <a:r>
              <a:rPr lang="en-US" b="1" dirty="0" smtClean="0"/>
              <a:t> 1 Corinthians 4:7</a:t>
            </a:r>
          </a:p>
          <a:p>
            <a:r>
              <a:rPr lang="en-US" b="1" u="sng" dirty="0" smtClean="0"/>
              <a:t>Pride is essentially self-worship rather than God worship.</a:t>
            </a:r>
            <a:endParaRPr lang="en-US" b="1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50" y="0"/>
            <a:ext cx="200025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04800"/>
            <a:ext cx="244792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THE SIN OF 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lnSpcReduction="10000"/>
          </a:bodyPr>
          <a:lstStyle/>
          <a:p>
            <a:r>
              <a:rPr lang="en-US" b="1" baseline="30000" dirty="0" smtClean="0"/>
              <a:t>12</a:t>
            </a:r>
            <a:r>
              <a:rPr lang="en-US" b="1" dirty="0" smtClean="0"/>
              <a:t> "How you are fallen from heaven, O Lucifer, son of the morning! </a:t>
            </a:r>
            <a:r>
              <a:rPr lang="en-US" b="1" i="1" dirty="0" smtClean="0"/>
              <a:t>How</a:t>
            </a:r>
            <a:r>
              <a:rPr lang="en-US" b="1" dirty="0" smtClean="0"/>
              <a:t> you are cut down to the ground, You who weakened the nations! </a:t>
            </a:r>
            <a:r>
              <a:rPr lang="en-US" b="1" baseline="30000" dirty="0" smtClean="0"/>
              <a:t>13</a:t>
            </a:r>
            <a:r>
              <a:rPr lang="en-US" b="1" dirty="0" smtClean="0"/>
              <a:t> For you have said in your heart: 'I will ascend into heaven, I will exalt my throne above the stars of God; I will also sit on the mount of the congregation On the farthest sides of the north; </a:t>
            </a:r>
            <a:r>
              <a:rPr lang="en-US" b="1" baseline="30000" dirty="0" smtClean="0"/>
              <a:t>14</a:t>
            </a:r>
            <a:r>
              <a:rPr lang="en-US" b="1" dirty="0" smtClean="0"/>
              <a:t> I will ascend above the heights of the clouds, I will be like the Most High.' </a:t>
            </a:r>
            <a:r>
              <a:rPr lang="en-US" b="1" baseline="30000" dirty="0" smtClean="0"/>
              <a:t>15</a:t>
            </a:r>
            <a:r>
              <a:rPr lang="en-US" b="1" dirty="0" smtClean="0"/>
              <a:t> Yet you shall be brought down to </a:t>
            </a:r>
            <a:r>
              <a:rPr lang="en-US" b="1" dirty="0" err="1" smtClean="0"/>
              <a:t>Sheol</a:t>
            </a:r>
            <a:r>
              <a:rPr lang="en-US" b="1" dirty="0" smtClean="0"/>
              <a:t>, To the lowest depths of the Pit. Isaiah 14:12-15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THE SIN OF SINS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Eve ate because of pride</a:t>
            </a:r>
          </a:p>
          <a:p>
            <a:r>
              <a:rPr lang="en-US" b="1" dirty="0" smtClean="0"/>
              <a:t>Our temptations are based on pride</a:t>
            </a:r>
          </a:p>
          <a:p>
            <a:r>
              <a:rPr lang="en-US" b="1" baseline="30000" dirty="0" smtClean="0"/>
              <a:t>15</a:t>
            </a:r>
            <a:r>
              <a:rPr lang="en-US" b="1" dirty="0" smtClean="0"/>
              <a:t> Do not love the world or the things in the world. If anyone loves the world, the love of the Father is not in him. </a:t>
            </a:r>
            <a:r>
              <a:rPr lang="en-US" b="1" baseline="30000" dirty="0" smtClean="0"/>
              <a:t>16</a:t>
            </a:r>
            <a:r>
              <a:rPr lang="en-US" b="1" dirty="0" smtClean="0"/>
              <a:t> For all that </a:t>
            </a:r>
            <a:r>
              <a:rPr lang="en-US" b="1" i="1" dirty="0" smtClean="0"/>
              <a:t>is</a:t>
            </a:r>
            <a:r>
              <a:rPr lang="en-US" b="1" dirty="0" smtClean="0"/>
              <a:t> in the world--the lust of the flesh, the lust of the eyes, and the pride of life--is not of the Father but is of the world. 1 John 2:15-16</a:t>
            </a:r>
          </a:p>
          <a:p>
            <a:endParaRPr lang="en-US" b="1" dirty="0" smtClean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PRIDE – PREOCCUPATION WITH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middle letter of Pride is “I”</a:t>
            </a:r>
          </a:p>
          <a:p>
            <a:r>
              <a:rPr lang="en-US" b="1" dirty="0" smtClean="0"/>
              <a:t>Rich Farmer – “I”</a:t>
            </a:r>
          </a:p>
          <a:p>
            <a:r>
              <a:rPr lang="en-US" b="1" baseline="30000" dirty="0" smtClean="0"/>
              <a:t>18</a:t>
            </a:r>
            <a:r>
              <a:rPr lang="en-US" b="1" dirty="0" smtClean="0"/>
              <a:t> So he said, 'I will do this: I will pull down my barns and build greater, and there I will store all my crops and my goods. </a:t>
            </a:r>
            <a:r>
              <a:rPr lang="en-US" b="1" baseline="30000" dirty="0" smtClean="0"/>
              <a:t>19</a:t>
            </a:r>
            <a:r>
              <a:rPr lang="en-US" b="1" dirty="0" smtClean="0"/>
              <a:t> And I will say to my soul, "Soul, you have many goods laid up for many years; take your ease; eat, drink, </a:t>
            </a:r>
            <a:r>
              <a:rPr lang="en-US" b="1" i="1" dirty="0" smtClean="0"/>
              <a:t>and</a:t>
            </a:r>
            <a:r>
              <a:rPr lang="en-US" b="1" dirty="0" smtClean="0"/>
              <a:t> be merry." Luke 12:18-19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127</TotalTime>
  <Words>1039</Words>
  <Application>Microsoft Office PowerPoint</Application>
  <PresentationFormat>On-screen Show (4:3)</PresentationFormat>
  <Paragraphs>130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Trek</vt:lpstr>
      <vt:lpstr>NARCISSISM</vt:lpstr>
      <vt:lpstr>Narcissism</vt:lpstr>
      <vt:lpstr>Narcissism</vt:lpstr>
      <vt:lpstr>Narcissism</vt:lpstr>
      <vt:lpstr>Narcissism</vt:lpstr>
      <vt:lpstr>Narcissism</vt:lpstr>
      <vt:lpstr>PRIDE – THE SIN OF SINS</vt:lpstr>
      <vt:lpstr>PRIDE – THE SIN OF SINS</vt:lpstr>
      <vt:lpstr>PRIDE – PREOCCUPATION WITH SELF</vt:lpstr>
      <vt:lpstr>PRIDE – PREOCCUPATION WITH SELF</vt:lpstr>
      <vt:lpstr>Proverbs 6:16-19</vt:lpstr>
      <vt:lpstr>EXAMPLE - NEBUCHADNEZZAR</vt:lpstr>
      <vt:lpstr>EXAMPLE - BELSHAZZAR</vt:lpstr>
      <vt:lpstr>EXAMPLE - BELSHAZZAR</vt:lpstr>
      <vt:lpstr>PRIDE – HOW IT WORKS</vt:lpstr>
      <vt:lpstr>PRIDE – A DANGEROUS ENEMY</vt:lpstr>
      <vt:lpstr>PRIDE – HOW IT SHOWS UP IN OUR LIFE</vt:lpstr>
      <vt:lpstr>PRIDE – LOOKS DOWN ON OTHERS</vt:lpstr>
      <vt:lpstr>PRIDE – OPPOSITE OF LOVE ONE ANOTHER</vt:lpstr>
      <vt:lpstr>PRIDE – OPPOSITE OF LOVE ONE ANOTHER</vt:lpstr>
      <vt:lpstr>PRIDE – HOW TO RECOGNIZE IT</vt:lpstr>
      <vt:lpstr>PRIDE – IS THERE A GOOD KIND?</vt:lpstr>
      <vt:lpstr>PRIDE – vs. Love yourself</vt:lpstr>
      <vt:lpstr>PRIDE – SOME PASSAGES TO REMEMBER</vt:lpstr>
      <vt:lpstr>PRIDE – SOME PASSAGES TO REMEMBER</vt:lpstr>
      <vt:lpstr>PRIDE – SOME PASSAGES TO REMEMBER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NARCCISSISM</dc:title>
  <dc:creator>Manly Luscombe</dc:creator>
  <cp:lastModifiedBy>Manly Luscombe</cp:lastModifiedBy>
  <cp:revision>16</cp:revision>
  <dcterms:created xsi:type="dcterms:W3CDTF">2011-01-11T15:40:58Z</dcterms:created>
  <dcterms:modified xsi:type="dcterms:W3CDTF">2011-01-17T15:55:04Z</dcterms:modified>
</cp:coreProperties>
</file>