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0E9577-AF5B-42BC-B2F8-B0392351AC23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39F272-23AC-435D-9FD4-E4808D73D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WHY ARE SOME CHRISTIANS SO MISERABLE?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667000"/>
            <a:ext cx="6400800" cy="1752600"/>
          </a:xfrm>
        </p:spPr>
        <p:txBody>
          <a:bodyPr/>
          <a:lstStyle/>
          <a:p>
            <a:r>
              <a:rPr lang="en-US" dirty="0" smtClean="0"/>
              <a:t>Aren’t Christians supposed to be happy?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09800"/>
            <a:ext cx="4038600" cy="31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3671" y="3810000"/>
            <a:ext cx="4580329" cy="30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– Filled with Resentment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Matthew 18:15-16  </a:t>
            </a:r>
            <a:r>
              <a:rPr lang="en-US" dirty="0" smtClean="0">
                <a:latin typeface="+mj-lt"/>
              </a:rPr>
              <a:t>“Moreover if your brother sins against you, go and tell him his fault between you and him alone. If he hears you, you have gained your brother. </a:t>
            </a:r>
            <a:r>
              <a:rPr lang="en-US" b="1" baseline="30000" dirty="0" smtClean="0">
                <a:latin typeface="+mj-lt"/>
              </a:rPr>
              <a:t>16</a:t>
            </a:r>
            <a:r>
              <a:rPr lang="en-US" dirty="0" smtClean="0">
                <a:latin typeface="+mj-lt"/>
              </a:rPr>
              <a:t> But if he will not hear, take with you one or two more, that </a:t>
            </a:r>
            <a:r>
              <a:rPr lang="en-US" i="1" dirty="0" smtClean="0">
                <a:latin typeface="+mj-lt"/>
              </a:rPr>
              <a:t>'by the mouth of two or three witnesses every word may be established.‘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– Filled with Resentment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Think about Naomi.</a:t>
            </a:r>
          </a:p>
          <a:p>
            <a:pPr lvl="1"/>
            <a:r>
              <a:rPr lang="en-US" dirty="0" smtClean="0">
                <a:latin typeface="+mj-lt"/>
              </a:rPr>
              <a:t>Lost her husband</a:t>
            </a:r>
          </a:p>
          <a:p>
            <a:pPr lvl="1"/>
            <a:r>
              <a:rPr lang="en-US" dirty="0" smtClean="0">
                <a:latin typeface="+mj-lt"/>
              </a:rPr>
              <a:t>Lost both of her sons</a:t>
            </a:r>
          </a:p>
          <a:p>
            <a:r>
              <a:rPr lang="en-US" b="1" dirty="0" smtClean="0">
                <a:latin typeface="+mj-lt"/>
              </a:rPr>
              <a:t>Ruth 1:20  </a:t>
            </a:r>
            <a:r>
              <a:rPr lang="en-US" dirty="0" smtClean="0">
                <a:latin typeface="+mj-lt"/>
              </a:rPr>
              <a:t>But she said to them, "Do not call me Naomi; call me Mara, for the Almighty has dealt very bitterly with me.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Resentment will eat you alive – make you bitter and MISERABLE.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– Depend on brethren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All of us have sinned – </a:t>
            </a:r>
            <a:r>
              <a:rPr lang="en-US" sz="3200" b="1" dirty="0" smtClean="0">
                <a:latin typeface="+mj-lt"/>
              </a:rPr>
              <a:t>Romans 3:23 </a:t>
            </a:r>
            <a:r>
              <a:rPr lang="en-US" sz="3200" dirty="0" smtClean="0">
                <a:latin typeface="+mj-lt"/>
              </a:rPr>
              <a:t>for all have sinned and fall short of the glory of God,</a:t>
            </a:r>
            <a:endParaRPr lang="en-US" sz="3200" b="1" dirty="0" smtClean="0">
              <a:latin typeface="+mj-lt"/>
            </a:endParaRPr>
          </a:p>
          <a:p>
            <a:r>
              <a:rPr lang="en-US" sz="3200" b="1" dirty="0" smtClean="0">
                <a:latin typeface="+mj-lt"/>
              </a:rPr>
              <a:t>Proverbs 3:5 </a:t>
            </a:r>
            <a:r>
              <a:rPr lang="en-US" sz="3200" dirty="0" smtClean="0">
                <a:latin typeface="+mj-lt"/>
              </a:rPr>
              <a:t>Trust in the </a:t>
            </a:r>
            <a:r>
              <a:rPr lang="en-US" sz="3200" cap="small" dirty="0" smtClean="0">
                <a:latin typeface="+mj-lt"/>
              </a:rPr>
              <a:t>Lord</a:t>
            </a:r>
            <a:r>
              <a:rPr lang="en-US" sz="3200" dirty="0" smtClean="0">
                <a:latin typeface="+mj-lt"/>
              </a:rPr>
              <a:t> with all your heart, And lean not on your own understanding;</a:t>
            </a:r>
          </a:p>
          <a:p>
            <a:r>
              <a:rPr lang="en-US" sz="3200" dirty="0" smtClean="0">
                <a:latin typeface="+mj-lt"/>
              </a:rPr>
              <a:t>Put your trust in God, not men.</a:t>
            </a:r>
          </a:p>
        </p:txBody>
      </p:sp>
    </p:spTree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– Depend on brethren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1 Corinthians 3:5-7  </a:t>
            </a:r>
            <a:r>
              <a:rPr lang="en-US" dirty="0" smtClean="0">
                <a:latin typeface="+mj-lt"/>
              </a:rPr>
              <a:t>Who then is Paul, and who </a:t>
            </a:r>
            <a:r>
              <a:rPr lang="en-US" i="1" dirty="0" smtClean="0">
                <a:latin typeface="+mj-lt"/>
              </a:rPr>
              <a:t>is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Apollos</a:t>
            </a:r>
            <a:r>
              <a:rPr lang="en-US" dirty="0" smtClean="0">
                <a:latin typeface="+mj-lt"/>
              </a:rPr>
              <a:t>, but ministers through whom you believed, as the Lord gave to each one? </a:t>
            </a:r>
            <a:r>
              <a:rPr lang="en-US" b="1" baseline="300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 I planted, </a:t>
            </a:r>
            <a:r>
              <a:rPr lang="en-US" dirty="0" err="1" smtClean="0">
                <a:latin typeface="+mj-lt"/>
              </a:rPr>
              <a:t>Apollos</a:t>
            </a:r>
            <a:r>
              <a:rPr lang="en-US" dirty="0" smtClean="0">
                <a:latin typeface="+mj-lt"/>
              </a:rPr>
              <a:t> watered, but God gave the increase. </a:t>
            </a:r>
            <a:r>
              <a:rPr lang="en-US" b="1" baseline="30000" dirty="0" smtClean="0">
                <a:latin typeface="+mj-lt"/>
              </a:rPr>
              <a:t>7</a:t>
            </a:r>
            <a:r>
              <a:rPr lang="en-US" dirty="0" smtClean="0">
                <a:latin typeface="+mj-lt"/>
              </a:rPr>
              <a:t> So then neither he who plants is anything, nor he who waters, but God who gives the increase.</a:t>
            </a:r>
          </a:p>
          <a:p>
            <a:r>
              <a:rPr lang="en-US" dirty="0" smtClean="0">
                <a:latin typeface="+mj-lt"/>
              </a:rPr>
              <a:t>If you put your trust in men (preachers, elders, deacons) at some point you will be disappointed</a:t>
            </a:r>
          </a:p>
        </p:txBody>
      </p:sp>
    </p:spTree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– Life not Right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+mj-lt"/>
              </a:rPr>
              <a:t>Proverbs 13:15  </a:t>
            </a:r>
            <a:r>
              <a:rPr lang="en-US" dirty="0" smtClean="0">
                <a:latin typeface="+mj-lt"/>
              </a:rPr>
              <a:t>Good understanding gains favor, But the way of the unfaithful </a:t>
            </a:r>
            <a:r>
              <a:rPr lang="en-US" i="1" dirty="0" smtClean="0">
                <a:latin typeface="+mj-lt"/>
              </a:rPr>
              <a:t>is</a:t>
            </a:r>
            <a:r>
              <a:rPr lang="en-US" dirty="0" smtClean="0">
                <a:latin typeface="+mj-lt"/>
              </a:rPr>
              <a:t> hard.</a:t>
            </a:r>
          </a:p>
          <a:p>
            <a:r>
              <a:rPr lang="en-US" b="1" dirty="0" smtClean="0">
                <a:latin typeface="+mj-lt"/>
              </a:rPr>
              <a:t>Philippians 2:15-16  </a:t>
            </a:r>
            <a:r>
              <a:rPr lang="en-US" b="1" baseline="30000" dirty="0" smtClean="0">
                <a:latin typeface="+mj-lt"/>
              </a:rPr>
              <a:t>15</a:t>
            </a:r>
            <a:r>
              <a:rPr lang="en-US" dirty="0" smtClean="0">
                <a:latin typeface="+mj-lt"/>
              </a:rPr>
              <a:t> that you may become blameless and harmless, children of God without fault in the midst of a crooked and perverse generation, among whom you shine as lights in the world, </a:t>
            </a:r>
            <a:r>
              <a:rPr lang="en-US" b="1" baseline="30000" dirty="0" smtClean="0">
                <a:latin typeface="+mj-lt"/>
              </a:rPr>
              <a:t>16</a:t>
            </a:r>
            <a:r>
              <a:rPr lang="en-US" dirty="0" smtClean="0">
                <a:latin typeface="+mj-lt"/>
              </a:rPr>
              <a:t> holding fast the word of life, so that I may rejoice in the day of Christ that I have not run in vain or labored in vain.</a:t>
            </a:r>
          </a:p>
        </p:txBody>
      </p:sp>
    </p:spTree>
  </p:cSld>
  <p:clrMapOvr>
    <a:masterClrMapping/>
  </p:clrMapOvr>
  <p:transition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Misery is not from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God wants us to be happy, filled with joy</a:t>
            </a:r>
          </a:p>
          <a:p>
            <a:r>
              <a:rPr lang="en-US" dirty="0" smtClean="0">
                <a:latin typeface="+mj-lt"/>
              </a:rPr>
              <a:t>We must understand that misery is from: </a:t>
            </a:r>
          </a:p>
          <a:p>
            <a:pPr lvl="1"/>
            <a:r>
              <a:rPr lang="en-US" dirty="0" smtClean="0">
                <a:latin typeface="+mj-lt"/>
              </a:rPr>
              <a:t>Our flawed desire</a:t>
            </a:r>
          </a:p>
          <a:p>
            <a:pPr lvl="1"/>
            <a:r>
              <a:rPr lang="en-US" dirty="0" smtClean="0">
                <a:latin typeface="+mj-lt"/>
              </a:rPr>
              <a:t>Our misplaced emphasis</a:t>
            </a:r>
          </a:p>
          <a:p>
            <a:pPr lvl="1"/>
            <a:r>
              <a:rPr lang="en-US" dirty="0" smtClean="0">
                <a:latin typeface="+mj-lt"/>
              </a:rPr>
              <a:t>Our excuses</a:t>
            </a:r>
          </a:p>
          <a:p>
            <a:pPr lvl="1"/>
            <a:r>
              <a:rPr lang="en-US" dirty="0" smtClean="0">
                <a:latin typeface="+mj-lt"/>
              </a:rPr>
              <a:t>Material things</a:t>
            </a:r>
          </a:p>
          <a:p>
            <a:pPr lvl="1"/>
            <a:r>
              <a:rPr lang="en-US" dirty="0" smtClean="0">
                <a:latin typeface="+mj-lt"/>
              </a:rPr>
              <a:t>Resentment</a:t>
            </a:r>
          </a:p>
          <a:p>
            <a:pPr lvl="1"/>
            <a:r>
              <a:rPr lang="en-US" dirty="0" smtClean="0">
                <a:latin typeface="+mj-lt"/>
              </a:rPr>
              <a:t>Depending on others</a:t>
            </a:r>
          </a:p>
          <a:p>
            <a:pPr lvl="1"/>
            <a:r>
              <a:rPr lang="en-US" dirty="0" smtClean="0">
                <a:latin typeface="+mj-lt"/>
              </a:rPr>
              <a:t>A life that is not </a:t>
            </a:r>
            <a:r>
              <a:rPr lang="en-US" smtClean="0">
                <a:latin typeface="+mj-lt"/>
              </a:rPr>
              <a:t>right with God</a:t>
            </a: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– They want to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Jonah 4:4 </a:t>
            </a:r>
            <a:r>
              <a:rPr lang="en-US" dirty="0" smtClean="0">
                <a:latin typeface="+mj-lt"/>
              </a:rPr>
              <a:t>Then the </a:t>
            </a:r>
            <a:r>
              <a:rPr lang="en-US" cap="small" dirty="0" smtClean="0">
                <a:latin typeface="+mj-lt"/>
              </a:rPr>
              <a:t>Lord</a:t>
            </a:r>
            <a:r>
              <a:rPr lang="en-US" dirty="0" smtClean="0">
                <a:latin typeface="+mj-lt"/>
              </a:rPr>
              <a:t> said, "</a:t>
            </a:r>
            <a:r>
              <a:rPr lang="en-US" i="1" dirty="0" smtClean="0">
                <a:latin typeface="+mj-lt"/>
              </a:rPr>
              <a:t>Is it</a:t>
            </a:r>
            <a:r>
              <a:rPr lang="en-US" dirty="0" smtClean="0">
                <a:latin typeface="+mj-lt"/>
              </a:rPr>
              <a:t> right for you to be angry?" </a:t>
            </a:r>
          </a:p>
          <a:p>
            <a:r>
              <a:rPr lang="en-US" dirty="0" smtClean="0">
                <a:latin typeface="+mj-lt"/>
              </a:rPr>
              <a:t>Abraham Lincoln – “Most folks are about as happy as they make up their mind to be.”</a:t>
            </a:r>
          </a:p>
          <a:p>
            <a:r>
              <a:rPr lang="en-US" dirty="0" smtClean="0">
                <a:latin typeface="+mj-lt"/>
              </a:rPr>
              <a:t>Some people are only happy when they are in misery.</a:t>
            </a:r>
          </a:p>
          <a:p>
            <a:r>
              <a:rPr lang="en-US" dirty="0" smtClean="0">
                <a:latin typeface="+mj-lt"/>
              </a:rPr>
              <a:t>Some seem to need something to be bothered about</a:t>
            </a:r>
          </a:p>
          <a:p>
            <a:r>
              <a:rPr lang="en-US" b="1" dirty="0" smtClean="0">
                <a:latin typeface="+mj-lt"/>
              </a:rPr>
              <a:t>SOME FOLKS JUST LIKE IT IN MISERY!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– They strain at gnats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Matthew 23:24 </a:t>
            </a:r>
            <a:r>
              <a:rPr lang="en-US" dirty="0" smtClean="0">
                <a:latin typeface="+mj-lt"/>
              </a:rPr>
              <a:t>Blind guides, who strain out a gnat and swallow a camel! </a:t>
            </a:r>
          </a:p>
          <a:p>
            <a:r>
              <a:rPr lang="en-US" dirty="0" smtClean="0">
                <a:latin typeface="+mj-lt"/>
              </a:rPr>
              <a:t>Some seem to be “nit-pickers” – harsh, critical over small things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3886201"/>
          <a:ext cx="7696200" cy="20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4198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GNATS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CAMELS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45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3 Wise Men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Gossip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Forgiveness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Eve ate an apple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Divorce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Attend church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</a:tr>
              <a:tr h="72461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Paul wrote Hebrews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Church</a:t>
                      </a:r>
                      <a:r>
                        <a:rPr lang="en-US" sz="2000" baseline="0" dirty="0" smtClean="0">
                          <a:latin typeface="+mj-lt"/>
                        </a:rPr>
                        <a:t> discipline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Baptism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– Excuse 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Some </a:t>
            </a:r>
            <a:r>
              <a:rPr lang="en-US" b="1" dirty="0" smtClean="0">
                <a:latin typeface="+mj-lt"/>
              </a:rPr>
              <a:t>excuse makers</a:t>
            </a:r>
          </a:p>
          <a:p>
            <a:r>
              <a:rPr lang="en-US" dirty="0" smtClean="0">
                <a:latin typeface="+mj-lt"/>
              </a:rPr>
              <a:t>Others </a:t>
            </a:r>
            <a:r>
              <a:rPr lang="en-US" b="1" dirty="0" smtClean="0">
                <a:latin typeface="+mj-lt"/>
              </a:rPr>
              <a:t>responsibility takers</a:t>
            </a:r>
          </a:p>
          <a:p>
            <a:r>
              <a:rPr lang="en-US" b="1" dirty="0" smtClean="0">
                <a:latin typeface="+mj-lt"/>
              </a:rPr>
              <a:t>Genesis 3:12-13 </a:t>
            </a:r>
            <a:r>
              <a:rPr lang="en-US" b="1" baseline="30000" dirty="0" smtClean="0">
                <a:latin typeface="+mj-lt"/>
              </a:rPr>
              <a:t>12</a:t>
            </a:r>
            <a:r>
              <a:rPr lang="en-US" dirty="0" smtClean="0">
                <a:latin typeface="+mj-lt"/>
              </a:rPr>
              <a:t> Then the man said, "The woman whom You gave </a:t>
            </a:r>
            <a:r>
              <a:rPr lang="en-US" i="1" dirty="0" smtClean="0">
                <a:latin typeface="+mj-lt"/>
              </a:rPr>
              <a:t>to be</a:t>
            </a:r>
            <a:r>
              <a:rPr lang="en-US" dirty="0" smtClean="0">
                <a:latin typeface="+mj-lt"/>
              </a:rPr>
              <a:t> with me, she gave me of the tree, and I ate." </a:t>
            </a:r>
            <a:r>
              <a:rPr lang="en-US" b="1" baseline="30000" dirty="0" smtClean="0">
                <a:latin typeface="+mj-lt"/>
              </a:rPr>
              <a:t>13</a:t>
            </a:r>
            <a:r>
              <a:rPr lang="en-US" dirty="0" smtClean="0">
                <a:latin typeface="+mj-lt"/>
              </a:rPr>
              <a:t> And the </a:t>
            </a:r>
            <a:r>
              <a:rPr lang="en-US" cap="small" dirty="0" smtClean="0">
                <a:latin typeface="+mj-lt"/>
              </a:rPr>
              <a:t>Lord</a:t>
            </a:r>
            <a:r>
              <a:rPr lang="en-US" dirty="0" smtClean="0">
                <a:latin typeface="+mj-lt"/>
              </a:rPr>
              <a:t> God said to the woman, "What </a:t>
            </a:r>
            <a:r>
              <a:rPr lang="en-US" i="1" dirty="0" smtClean="0">
                <a:latin typeface="+mj-lt"/>
              </a:rPr>
              <a:t>is</a:t>
            </a:r>
            <a:r>
              <a:rPr lang="en-US" dirty="0" smtClean="0">
                <a:latin typeface="+mj-lt"/>
              </a:rPr>
              <a:t> this you have done?" The woman said, "The serpent deceived me, and I ate."</a:t>
            </a:r>
          </a:p>
          <a:p>
            <a:endParaRPr lang="en-US" dirty="0"/>
          </a:p>
        </p:txBody>
      </p:sp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– Excuse 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Luke 14:18-20 </a:t>
            </a:r>
            <a:r>
              <a:rPr lang="en-US" b="1" baseline="30000" dirty="0" smtClean="0">
                <a:latin typeface="+mj-lt"/>
              </a:rPr>
              <a:t>18</a:t>
            </a:r>
            <a:r>
              <a:rPr lang="en-US" dirty="0" smtClean="0">
                <a:latin typeface="+mj-lt"/>
              </a:rPr>
              <a:t> But they all with one </a:t>
            </a:r>
            <a:r>
              <a:rPr lang="en-US" i="1" dirty="0" smtClean="0">
                <a:latin typeface="+mj-lt"/>
              </a:rPr>
              <a:t>accord</a:t>
            </a:r>
            <a:r>
              <a:rPr lang="en-US" dirty="0" smtClean="0">
                <a:latin typeface="+mj-lt"/>
              </a:rPr>
              <a:t> began to make excuses. The first said to him, 'I have bought a piece of ground, and I must go and see it. I ask you to have me excused.' </a:t>
            </a:r>
            <a:r>
              <a:rPr lang="en-US" b="1" baseline="30000" dirty="0" smtClean="0">
                <a:latin typeface="+mj-lt"/>
              </a:rPr>
              <a:t>19</a:t>
            </a:r>
            <a:r>
              <a:rPr lang="en-US" dirty="0" smtClean="0">
                <a:latin typeface="+mj-lt"/>
              </a:rPr>
              <a:t> And another said, 'I have bought five yoke of oxen, and I am going to test them. I ask you to have me excused.' </a:t>
            </a:r>
            <a:r>
              <a:rPr lang="en-US" b="1" baseline="30000" dirty="0" smtClean="0">
                <a:latin typeface="+mj-lt"/>
              </a:rPr>
              <a:t>20</a:t>
            </a:r>
            <a:r>
              <a:rPr lang="en-US" dirty="0" smtClean="0">
                <a:latin typeface="+mj-lt"/>
              </a:rPr>
              <a:t> Still another said, 'I have married a wife, and therefore I cannot come.'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– Emphasis on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+mj-lt"/>
              </a:rPr>
              <a:t>Ecclesiastes 2:11 </a:t>
            </a:r>
            <a:r>
              <a:rPr lang="en-US" dirty="0" smtClean="0">
                <a:latin typeface="+mj-lt"/>
              </a:rPr>
              <a:t>Then I looked on all the works that my hands had done And on the labor in which I had toiled; And indeed all </a:t>
            </a:r>
            <a:r>
              <a:rPr lang="en-US" i="1" dirty="0" smtClean="0">
                <a:latin typeface="+mj-lt"/>
              </a:rPr>
              <a:t>was</a:t>
            </a:r>
            <a:r>
              <a:rPr lang="en-US" dirty="0" smtClean="0">
                <a:latin typeface="+mj-lt"/>
              </a:rPr>
              <a:t> vanity and grasping for the wind. </a:t>
            </a:r>
            <a:r>
              <a:rPr lang="en-US" i="1" dirty="0" smtClean="0">
                <a:latin typeface="+mj-lt"/>
              </a:rPr>
              <a:t>There was</a:t>
            </a:r>
            <a:r>
              <a:rPr lang="en-US" dirty="0" smtClean="0">
                <a:latin typeface="+mj-lt"/>
              </a:rPr>
              <a:t> no profit under the sun.</a:t>
            </a:r>
          </a:p>
          <a:p>
            <a:r>
              <a:rPr lang="en-US" b="1" dirty="0" smtClean="0">
                <a:latin typeface="+mj-lt"/>
              </a:rPr>
              <a:t>Matthew 6:19-20  </a:t>
            </a:r>
            <a:r>
              <a:rPr lang="en-US" b="1" baseline="30000" dirty="0" smtClean="0">
                <a:latin typeface="+mj-lt"/>
              </a:rPr>
              <a:t>19</a:t>
            </a:r>
            <a:r>
              <a:rPr lang="en-US" dirty="0" smtClean="0">
                <a:latin typeface="+mj-lt"/>
              </a:rPr>
              <a:t> "Do not lay up for yourselves treasures on earth, where moth and rust destroy and where thieves break in and steal; </a:t>
            </a:r>
            <a:r>
              <a:rPr lang="en-US" b="1" baseline="30000" dirty="0" smtClean="0">
                <a:latin typeface="+mj-lt"/>
              </a:rPr>
              <a:t>20</a:t>
            </a:r>
            <a:r>
              <a:rPr lang="en-US" dirty="0" smtClean="0">
                <a:latin typeface="+mj-lt"/>
              </a:rPr>
              <a:t> but lay up for yourselves treasures in heaven, where neither moth nor rust destroys and where thieves do not break in and steal.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– Emphasis on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+mj-lt"/>
              </a:rPr>
              <a:t>1 John 2:15-17  </a:t>
            </a:r>
            <a:r>
              <a:rPr lang="en-US" sz="3200" b="1" baseline="30000" dirty="0" smtClean="0">
                <a:latin typeface="+mj-lt"/>
              </a:rPr>
              <a:t>15</a:t>
            </a:r>
            <a:r>
              <a:rPr lang="en-US" sz="3200" dirty="0" smtClean="0">
                <a:latin typeface="+mj-lt"/>
              </a:rPr>
              <a:t> Do not love the world or the things in the world. If anyone loves the world, the love of the Father is not in him. </a:t>
            </a:r>
            <a:r>
              <a:rPr lang="en-US" sz="3200" b="1" baseline="30000" dirty="0" smtClean="0">
                <a:latin typeface="+mj-lt"/>
              </a:rPr>
              <a:t>16</a:t>
            </a:r>
            <a:r>
              <a:rPr lang="en-US" sz="3200" dirty="0" smtClean="0">
                <a:latin typeface="+mj-lt"/>
              </a:rPr>
              <a:t> For all that </a:t>
            </a:r>
            <a:r>
              <a:rPr lang="en-US" sz="3200" i="1" dirty="0" smtClean="0">
                <a:latin typeface="+mj-lt"/>
              </a:rPr>
              <a:t>is</a:t>
            </a:r>
            <a:r>
              <a:rPr lang="en-US" sz="3200" dirty="0" smtClean="0">
                <a:latin typeface="+mj-lt"/>
              </a:rPr>
              <a:t> in the world--the lust of the flesh, the lust of the eyes, and the pride of life--is not of the Father but is of the world. </a:t>
            </a:r>
            <a:r>
              <a:rPr lang="en-US" sz="3200" b="1" baseline="30000" dirty="0" smtClean="0">
                <a:latin typeface="+mj-lt"/>
              </a:rPr>
              <a:t>17</a:t>
            </a:r>
            <a:r>
              <a:rPr lang="en-US" sz="3200" dirty="0" smtClean="0">
                <a:latin typeface="+mj-lt"/>
              </a:rPr>
              <a:t> And the world is passing away, and the lust of it; but he who does the will of God abides forever.</a:t>
            </a:r>
          </a:p>
        </p:txBody>
      </p:sp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– Emphasis on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+mj-lt"/>
              </a:rPr>
              <a:t>Don’t fall in love with trinkets, gadgets, stuff</a:t>
            </a:r>
          </a:p>
          <a:p>
            <a:r>
              <a:rPr lang="en-US" sz="3200" dirty="0" smtClean="0">
                <a:latin typeface="+mj-lt"/>
              </a:rPr>
              <a:t>Things wear out, break, fall apart, are not dependable</a:t>
            </a:r>
          </a:p>
          <a:p>
            <a:r>
              <a:rPr lang="en-US" sz="3200" dirty="0" smtClean="0">
                <a:latin typeface="+mj-lt"/>
              </a:rPr>
              <a:t>If your faith is in in material things – you will be miserable</a:t>
            </a:r>
          </a:p>
        </p:txBody>
      </p:sp>
    </p:spTree>
  </p:cSld>
  <p:clrMapOvr>
    <a:masterClrMapping/>
  </p:clrMapOvr>
  <p:transition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– Filled with Resentment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+mj-lt"/>
              </a:rPr>
              <a:t>Ephesians 4:31-32  </a:t>
            </a:r>
            <a:r>
              <a:rPr lang="en-US" b="1" baseline="30000" dirty="0" smtClean="0">
                <a:latin typeface="+mj-lt"/>
              </a:rPr>
              <a:t>31</a:t>
            </a:r>
            <a:r>
              <a:rPr lang="en-US" dirty="0" smtClean="0">
                <a:latin typeface="+mj-lt"/>
              </a:rPr>
              <a:t> Let all bitterness, wrath, anger, clamor, and evil speaking be put away from you, with all malice. </a:t>
            </a:r>
            <a:r>
              <a:rPr lang="en-US" b="1" baseline="30000" dirty="0" smtClean="0">
                <a:latin typeface="+mj-lt"/>
              </a:rPr>
              <a:t>32</a:t>
            </a:r>
            <a:r>
              <a:rPr lang="en-US" dirty="0" smtClean="0">
                <a:latin typeface="+mj-lt"/>
              </a:rPr>
              <a:t> And be kind to one another, tenderhearted, forgiving one another, just as God in Christ forgave you.</a:t>
            </a:r>
          </a:p>
          <a:p>
            <a:r>
              <a:rPr lang="en-US" b="1" dirty="0" smtClean="0">
                <a:latin typeface="+mj-lt"/>
              </a:rPr>
              <a:t>Matthew 5:22  </a:t>
            </a:r>
            <a:r>
              <a:rPr lang="en-US" dirty="0" smtClean="0">
                <a:latin typeface="+mj-lt"/>
              </a:rPr>
              <a:t>But I say to you that whoever is angry with his brother without a cause shall be in danger of the judgment. And whoever says to his brother, '</a:t>
            </a:r>
            <a:r>
              <a:rPr lang="en-US" dirty="0" err="1" smtClean="0">
                <a:latin typeface="+mj-lt"/>
              </a:rPr>
              <a:t>Raca</a:t>
            </a:r>
            <a:r>
              <a:rPr lang="en-US" dirty="0" smtClean="0">
                <a:latin typeface="+mj-lt"/>
              </a:rPr>
              <a:t>!' shall be in danger of the council. But whoever says, 'You fool!' shall be in danger of hell fire. 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</TotalTime>
  <Words>512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WHY ARE SOME CHRISTIANS SO MISERABLE?</vt:lpstr>
      <vt:lpstr>1 – They want to be</vt:lpstr>
      <vt:lpstr>2 – They strain at gnats</vt:lpstr>
      <vt:lpstr>3 – Excuse Makers</vt:lpstr>
      <vt:lpstr>3 – Excuse Makers</vt:lpstr>
      <vt:lpstr>4 – Emphasis on Material</vt:lpstr>
      <vt:lpstr>4 – Emphasis on Material</vt:lpstr>
      <vt:lpstr>4 – Emphasis on Material</vt:lpstr>
      <vt:lpstr>5 – Filled with Resentment</vt:lpstr>
      <vt:lpstr>5 – Filled with Resentment</vt:lpstr>
      <vt:lpstr>5 – Filled with Resentment</vt:lpstr>
      <vt:lpstr>6 – Depend on brethren</vt:lpstr>
      <vt:lpstr>6 – Depend on brethren</vt:lpstr>
      <vt:lpstr>7 – Life not Right with God</vt:lpstr>
      <vt:lpstr>Misery is not from God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SOME CHRISTIANS SO MISERABLE?</dc:title>
  <dc:creator>Manly Luscombe</dc:creator>
  <cp:lastModifiedBy>Manly Luscombe</cp:lastModifiedBy>
  <cp:revision>6</cp:revision>
  <dcterms:created xsi:type="dcterms:W3CDTF">2010-10-04T22:19:01Z</dcterms:created>
  <dcterms:modified xsi:type="dcterms:W3CDTF">2010-10-04T23:06:33Z</dcterms:modified>
</cp:coreProperties>
</file>