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handoutMasterIdLst>
    <p:handoutMasterId r:id="rId52"/>
  </p:handoutMasterIdLst>
  <p:sldIdLst>
    <p:sldId id="256" r:id="rId2"/>
    <p:sldId id="257" r:id="rId3"/>
    <p:sldId id="258" r:id="rId4"/>
    <p:sldId id="259" r:id="rId5"/>
    <p:sldId id="260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82" r:id="rId14"/>
    <p:sldId id="283" r:id="rId15"/>
    <p:sldId id="284" r:id="rId16"/>
    <p:sldId id="285" r:id="rId17"/>
    <p:sldId id="287" r:id="rId18"/>
    <p:sldId id="286" r:id="rId19"/>
    <p:sldId id="288" r:id="rId20"/>
    <p:sldId id="261" r:id="rId21"/>
    <p:sldId id="289" r:id="rId22"/>
    <p:sldId id="290" r:id="rId23"/>
    <p:sldId id="291" r:id="rId24"/>
    <p:sldId id="292" r:id="rId25"/>
    <p:sldId id="293" r:id="rId26"/>
    <p:sldId id="294" r:id="rId27"/>
    <p:sldId id="295" r:id="rId28"/>
    <p:sldId id="296" r:id="rId29"/>
    <p:sldId id="297" r:id="rId30"/>
    <p:sldId id="298" r:id="rId31"/>
    <p:sldId id="299" r:id="rId32"/>
    <p:sldId id="300" r:id="rId33"/>
    <p:sldId id="301" r:id="rId34"/>
    <p:sldId id="302" r:id="rId35"/>
    <p:sldId id="303" r:id="rId36"/>
    <p:sldId id="304" r:id="rId37"/>
    <p:sldId id="305" r:id="rId38"/>
    <p:sldId id="306" r:id="rId39"/>
    <p:sldId id="307" r:id="rId40"/>
    <p:sldId id="308" r:id="rId41"/>
    <p:sldId id="309" r:id="rId42"/>
    <p:sldId id="310" r:id="rId43"/>
    <p:sldId id="311" r:id="rId44"/>
    <p:sldId id="312" r:id="rId45"/>
    <p:sldId id="313" r:id="rId46"/>
    <p:sldId id="314" r:id="rId47"/>
    <p:sldId id="315" r:id="rId48"/>
    <p:sldId id="316" r:id="rId49"/>
    <p:sldId id="317" r:id="rId50"/>
    <p:sldId id="318" r:id="rId5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2787"/>
    <p:restoredTop sz="90929"/>
  </p:normalViewPr>
  <p:slideViewPr>
    <p:cSldViewPr>
      <p:cViewPr varScale="1">
        <p:scale>
          <a:sx n="57" d="100"/>
          <a:sy n="57" d="100"/>
        </p:scale>
        <p:origin x="-542" y="-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7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895D41C-E6C9-4639-866F-1211B334616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0" y="2971800"/>
            <a:ext cx="9144000" cy="1312863"/>
            <a:chOff x="0" y="1872"/>
            <a:chExt cx="5760" cy="827"/>
          </a:xfrm>
        </p:grpSpPr>
        <p:grpSp>
          <p:nvGrpSpPr>
            <p:cNvPr id="4099" name="Group 3"/>
            <p:cNvGrpSpPr>
              <a:grpSpLocks/>
            </p:cNvGrpSpPr>
            <p:nvPr userDrawn="1"/>
          </p:nvGrpSpPr>
          <p:grpSpPr bwMode="auto">
            <a:xfrm>
              <a:off x="1216" y="1920"/>
              <a:ext cx="3330" cy="779"/>
              <a:chOff x="1008" y="1909"/>
              <a:chExt cx="3330" cy="779"/>
            </a:xfrm>
          </p:grpSpPr>
          <p:sp>
            <p:nvSpPr>
              <p:cNvPr id="4100" name="Arc 4"/>
              <p:cNvSpPr>
                <a:spLocks/>
              </p:cNvSpPr>
              <p:nvPr userDrawn="1"/>
            </p:nvSpPr>
            <p:spPr bwMode="invGray">
              <a:xfrm rot="2307178" flipH="1" flipV="1">
                <a:off x="2448" y="1968"/>
                <a:ext cx="68" cy="336"/>
              </a:xfrm>
              <a:custGeom>
                <a:avLst/>
                <a:gdLst>
                  <a:gd name="G0" fmla="+- 21569 0 0"/>
                  <a:gd name="G1" fmla="+- 21600 0 0"/>
                  <a:gd name="G2" fmla="+- 21600 0 0"/>
                  <a:gd name="T0" fmla="*/ 0 w 43169"/>
                  <a:gd name="T1" fmla="*/ 20447 h 21600"/>
                  <a:gd name="T2" fmla="*/ 43169 w 43169"/>
                  <a:gd name="T3" fmla="*/ 21600 h 21600"/>
                  <a:gd name="T4" fmla="*/ 21569 w 43169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69" h="21600" fill="none" extrusionOk="0">
                    <a:moveTo>
                      <a:pt x="-1" y="20446"/>
                    </a:moveTo>
                    <a:cubicBezTo>
                      <a:pt x="612" y="8982"/>
                      <a:pt x="10087" y="-1"/>
                      <a:pt x="21569" y="0"/>
                    </a:cubicBezTo>
                    <a:cubicBezTo>
                      <a:pt x="33498" y="0"/>
                      <a:pt x="43169" y="9670"/>
                      <a:pt x="43169" y="21600"/>
                    </a:cubicBezTo>
                  </a:path>
                  <a:path w="43169" h="21600" stroke="0" extrusionOk="0">
                    <a:moveTo>
                      <a:pt x="-1" y="20446"/>
                    </a:moveTo>
                    <a:cubicBezTo>
                      <a:pt x="612" y="8982"/>
                      <a:pt x="10087" y="-1"/>
                      <a:pt x="21569" y="0"/>
                    </a:cubicBezTo>
                    <a:cubicBezTo>
                      <a:pt x="33498" y="0"/>
                      <a:pt x="43169" y="9670"/>
                      <a:pt x="43169" y="21600"/>
                    </a:cubicBezTo>
                    <a:lnTo>
                      <a:pt x="21569" y="216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101" name="Group 5"/>
              <p:cNvGrpSpPr>
                <a:grpSpLocks/>
              </p:cNvGrpSpPr>
              <p:nvPr userDrawn="1"/>
            </p:nvGrpSpPr>
            <p:grpSpPr bwMode="auto">
              <a:xfrm>
                <a:off x="2688" y="1920"/>
                <a:ext cx="1650" cy="761"/>
                <a:chOff x="52" y="-61"/>
                <a:chExt cx="1650" cy="761"/>
              </a:xfrm>
            </p:grpSpPr>
            <p:sp>
              <p:nvSpPr>
                <p:cNvPr id="4102" name="Arc 6"/>
                <p:cNvSpPr>
                  <a:spLocks/>
                </p:cNvSpPr>
                <p:nvPr/>
              </p:nvSpPr>
              <p:spPr bwMode="invGray">
                <a:xfrm rot="458957" flipV="1">
                  <a:off x="97" y="-2"/>
                  <a:ext cx="68" cy="551"/>
                </a:xfrm>
                <a:custGeom>
                  <a:avLst/>
                  <a:gdLst>
                    <a:gd name="G0" fmla="+- 21569 0 0"/>
                    <a:gd name="G1" fmla="+- 21600 0 0"/>
                    <a:gd name="G2" fmla="+- 21600 0 0"/>
                    <a:gd name="T0" fmla="*/ 0 w 43169"/>
                    <a:gd name="T1" fmla="*/ 20447 h 21600"/>
                    <a:gd name="T2" fmla="*/ 43169 w 43169"/>
                    <a:gd name="T3" fmla="*/ 21600 h 21600"/>
                    <a:gd name="T4" fmla="*/ 21569 w 43169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69" h="21600" fill="none" extrusionOk="0">
                      <a:moveTo>
                        <a:pt x="-1" y="20446"/>
                      </a:moveTo>
                      <a:cubicBezTo>
                        <a:pt x="612" y="8982"/>
                        <a:pt x="10087" y="-1"/>
                        <a:pt x="21569" y="0"/>
                      </a:cubicBezTo>
                      <a:cubicBezTo>
                        <a:pt x="33498" y="0"/>
                        <a:pt x="43169" y="9670"/>
                        <a:pt x="43169" y="21600"/>
                      </a:cubicBezTo>
                    </a:path>
                    <a:path w="43169" h="21600" stroke="0" extrusionOk="0">
                      <a:moveTo>
                        <a:pt x="-1" y="20446"/>
                      </a:moveTo>
                      <a:cubicBezTo>
                        <a:pt x="612" y="8982"/>
                        <a:pt x="10087" y="-1"/>
                        <a:pt x="21569" y="0"/>
                      </a:cubicBezTo>
                      <a:cubicBezTo>
                        <a:pt x="33498" y="0"/>
                        <a:pt x="43169" y="9670"/>
                        <a:pt x="43169" y="21600"/>
                      </a:cubicBezTo>
                      <a:lnTo>
                        <a:pt x="21569" y="2160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03" name="Arc 7"/>
                <p:cNvSpPr>
                  <a:spLocks/>
                </p:cNvSpPr>
                <p:nvPr/>
              </p:nvSpPr>
              <p:spPr bwMode="invGray">
                <a:xfrm rot="19292822" flipV="1">
                  <a:off x="192" y="0"/>
                  <a:ext cx="68" cy="336"/>
                </a:xfrm>
                <a:custGeom>
                  <a:avLst/>
                  <a:gdLst>
                    <a:gd name="G0" fmla="+- 21569 0 0"/>
                    <a:gd name="G1" fmla="+- 21600 0 0"/>
                    <a:gd name="G2" fmla="+- 21600 0 0"/>
                    <a:gd name="T0" fmla="*/ 0 w 43169"/>
                    <a:gd name="T1" fmla="*/ 20447 h 21600"/>
                    <a:gd name="T2" fmla="*/ 43169 w 43169"/>
                    <a:gd name="T3" fmla="*/ 21600 h 21600"/>
                    <a:gd name="T4" fmla="*/ 21569 w 43169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69" h="21600" fill="none" extrusionOk="0">
                      <a:moveTo>
                        <a:pt x="-1" y="20446"/>
                      </a:moveTo>
                      <a:cubicBezTo>
                        <a:pt x="612" y="8982"/>
                        <a:pt x="10087" y="-1"/>
                        <a:pt x="21569" y="0"/>
                      </a:cubicBezTo>
                      <a:cubicBezTo>
                        <a:pt x="33498" y="0"/>
                        <a:pt x="43169" y="9670"/>
                        <a:pt x="43169" y="21600"/>
                      </a:cubicBezTo>
                    </a:path>
                    <a:path w="43169" h="21600" stroke="0" extrusionOk="0">
                      <a:moveTo>
                        <a:pt x="-1" y="20446"/>
                      </a:moveTo>
                      <a:cubicBezTo>
                        <a:pt x="612" y="8982"/>
                        <a:pt x="10087" y="-1"/>
                        <a:pt x="21569" y="0"/>
                      </a:cubicBezTo>
                      <a:cubicBezTo>
                        <a:pt x="33498" y="0"/>
                        <a:pt x="43169" y="9670"/>
                        <a:pt x="43169" y="21600"/>
                      </a:cubicBezTo>
                      <a:lnTo>
                        <a:pt x="21569" y="2160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04" name="Arc 8"/>
                <p:cNvSpPr>
                  <a:spLocks/>
                </p:cNvSpPr>
                <p:nvPr/>
              </p:nvSpPr>
              <p:spPr bwMode="invGray">
                <a:xfrm rot="19635583" flipV="1">
                  <a:off x="336" y="-20"/>
                  <a:ext cx="68" cy="576"/>
                </a:xfrm>
                <a:custGeom>
                  <a:avLst/>
                  <a:gdLst>
                    <a:gd name="G0" fmla="+- 21569 0 0"/>
                    <a:gd name="G1" fmla="+- 21600 0 0"/>
                    <a:gd name="G2" fmla="+- 21600 0 0"/>
                    <a:gd name="T0" fmla="*/ 0 w 43169"/>
                    <a:gd name="T1" fmla="*/ 20447 h 21600"/>
                    <a:gd name="T2" fmla="*/ 43169 w 43169"/>
                    <a:gd name="T3" fmla="*/ 21600 h 21600"/>
                    <a:gd name="T4" fmla="*/ 21569 w 43169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69" h="21600" fill="none" extrusionOk="0">
                      <a:moveTo>
                        <a:pt x="-1" y="20446"/>
                      </a:moveTo>
                      <a:cubicBezTo>
                        <a:pt x="612" y="8982"/>
                        <a:pt x="10087" y="-1"/>
                        <a:pt x="21569" y="0"/>
                      </a:cubicBezTo>
                      <a:cubicBezTo>
                        <a:pt x="33498" y="0"/>
                        <a:pt x="43169" y="9670"/>
                        <a:pt x="43169" y="21600"/>
                      </a:cubicBezTo>
                    </a:path>
                    <a:path w="43169" h="21600" stroke="0" extrusionOk="0">
                      <a:moveTo>
                        <a:pt x="-1" y="20446"/>
                      </a:moveTo>
                      <a:cubicBezTo>
                        <a:pt x="612" y="8982"/>
                        <a:pt x="10087" y="-1"/>
                        <a:pt x="21569" y="0"/>
                      </a:cubicBezTo>
                      <a:cubicBezTo>
                        <a:pt x="33498" y="0"/>
                        <a:pt x="43169" y="9670"/>
                        <a:pt x="43169" y="21600"/>
                      </a:cubicBezTo>
                      <a:lnTo>
                        <a:pt x="21569" y="2160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05" name="Arc 9"/>
                <p:cNvSpPr>
                  <a:spLocks/>
                </p:cNvSpPr>
                <p:nvPr/>
              </p:nvSpPr>
              <p:spPr bwMode="invGray">
                <a:xfrm rot="20128646" flipV="1">
                  <a:off x="192" y="0"/>
                  <a:ext cx="68" cy="432"/>
                </a:xfrm>
                <a:custGeom>
                  <a:avLst/>
                  <a:gdLst>
                    <a:gd name="G0" fmla="+- 21569 0 0"/>
                    <a:gd name="G1" fmla="+- 21600 0 0"/>
                    <a:gd name="G2" fmla="+- 21600 0 0"/>
                    <a:gd name="T0" fmla="*/ 0 w 43169"/>
                    <a:gd name="T1" fmla="*/ 20447 h 21600"/>
                    <a:gd name="T2" fmla="*/ 43169 w 43169"/>
                    <a:gd name="T3" fmla="*/ 21600 h 21600"/>
                    <a:gd name="T4" fmla="*/ 21569 w 43169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69" h="21600" fill="none" extrusionOk="0">
                      <a:moveTo>
                        <a:pt x="-1" y="20446"/>
                      </a:moveTo>
                      <a:cubicBezTo>
                        <a:pt x="612" y="8982"/>
                        <a:pt x="10087" y="-1"/>
                        <a:pt x="21569" y="0"/>
                      </a:cubicBezTo>
                      <a:cubicBezTo>
                        <a:pt x="33498" y="0"/>
                        <a:pt x="43169" y="9670"/>
                        <a:pt x="43169" y="21600"/>
                      </a:cubicBezTo>
                    </a:path>
                    <a:path w="43169" h="21600" stroke="0" extrusionOk="0">
                      <a:moveTo>
                        <a:pt x="-1" y="20446"/>
                      </a:moveTo>
                      <a:cubicBezTo>
                        <a:pt x="612" y="8982"/>
                        <a:pt x="10087" y="-1"/>
                        <a:pt x="21569" y="0"/>
                      </a:cubicBezTo>
                      <a:cubicBezTo>
                        <a:pt x="33498" y="0"/>
                        <a:pt x="43169" y="9670"/>
                        <a:pt x="43169" y="21600"/>
                      </a:cubicBezTo>
                      <a:lnTo>
                        <a:pt x="21569" y="2160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06" name="Arc 10"/>
                <p:cNvSpPr>
                  <a:spLocks/>
                </p:cNvSpPr>
                <p:nvPr/>
              </p:nvSpPr>
              <p:spPr bwMode="invGray">
                <a:xfrm rot="19635583" flipV="1">
                  <a:off x="384" y="0"/>
                  <a:ext cx="55" cy="459"/>
                </a:xfrm>
                <a:custGeom>
                  <a:avLst/>
                  <a:gdLst>
                    <a:gd name="G0" fmla="+- 21569 0 0"/>
                    <a:gd name="G1" fmla="+- 21600 0 0"/>
                    <a:gd name="G2" fmla="+- 21600 0 0"/>
                    <a:gd name="T0" fmla="*/ 0 w 43169"/>
                    <a:gd name="T1" fmla="*/ 20447 h 21600"/>
                    <a:gd name="T2" fmla="*/ 43169 w 43169"/>
                    <a:gd name="T3" fmla="*/ 21600 h 21600"/>
                    <a:gd name="T4" fmla="*/ 21569 w 43169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69" h="21600" fill="none" extrusionOk="0">
                      <a:moveTo>
                        <a:pt x="-1" y="20446"/>
                      </a:moveTo>
                      <a:cubicBezTo>
                        <a:pt x="612" y="8982"/>
                        <a:pt x="10087" y="-1"/>
                        <a:pt x="21569" y="0"/>
                      </a:cubicBezTo>
                      <a:cubicBezTo>
                        <a:pt x="33498" y="0"/>
                        <a:pt x="43169" y="9670"/>
                        <a:pt x="43169" y="21600"/>
                      </a:cubicBezTo>
                    </a:path>
                    <a:path w="43169" h="21600" stroke="0" extrusionOk="0">
                      <a:moveTo>
                        <a:pt x="-1" y="20446"/>
                      </a:moveTo>
                      <a:cubicBezTo>
                        <a:pt x="612" y="8982"/>
                        <a:pt x="10087" y="-1"/>
                        <a:pt x="21569" y="0"/>
                      </a:cubicBezTo>
                      <a:cubicBezTo>
                        <a:pt x="33498" y="0"/>
                        <a:pt x="43169" y="9670"/>
                        <a:pt x="43169" y="21600"/>
                      </a:cubicBezTo>
                      <a:lnTo>
                        <a:pt x="21569" y="2160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07" name="Arc 11"/>
                <p:cNvSpPr>
                  <a:spLocks/>
                </p:cNvSpPr>
                <p:nvPr/>
              </p:nvSpPr>
              <p:spPr bwMode="invGray">
                <a:xfrm rot="19635583" flipV="1">
                  <a:off x="576" y="0"/>
                  <a:ext cx="57" cy="363"/>
                </a:xfrm>
                <a:custGeom>
                  <a:avLst/>
                  <a:gdLst>
                    <a:gd name="G0" fmla="+- 21569 0 0"/>
                    <a:gd name="G1" fmla="+- 21600 0 0"/>
                    <a:gd name="G2" fmla="+- 21600 0 0"/>
                    <a:gd name="T0" fmla="*/ 0 w 43169"/>
                    <a:gd name="T1" fmla="*/ 20447 h 21600"/>
                    <a:gd name="T2" fmla="*/ 43169 w 43169"/>
                    <a:gd name="T3" fmla="*/ 21600 h 21600"/>
                    <a:gd name="T4" fmla="*/ 21569 w 43169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69" h="21600" fill="none" extrusionOk="0">
                      <a:moveTo>
                        <a:pt x="-1" y="20446"/>
                      </a:moveTo>
                      <a:cubicBezTo>
                        <a:pt x="612" y="8982"/>
                        <a:pt x="10087" y="-1"/>
                        <a:pt x="21569" y="0"/>
                      </a:cubicBezTo>
                      <a:cubicBezTo>
                        <a:pt x="33498" y="0"/>
                        <a:pt x="43169" y="9670"/>
                        <a:pt x="43169" y="21600"/>
                      </a:cubicBezTo>
                    </a:path>
                    <a:path w="43169" h="21600" stroke="0" extrusionOk="0">
                      <a:moveTo>
                        <a:pt x="-1" y="20446"/>
                      </a:moveTo>
                      <a:cubicBezTo>
                        <a:pt x="612" y="8982"/>
                        <a:pt x="10087" y="-1"/>
                        <a:pt x="21569" y="0"/>
                      </a:cubicBezTo>
                      <a:cubicBezTo>
                        <a:pt x="33498" y="0"/>
                        <a:pt x="43169" y="9670"/>
                        <a:pt x="43169" y="21600"/>
                      </a:cubicBezTo>
                      <a:lnTo>
                        <a:pt x="21569" y="2160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08" name="Arc 12"/>
                <p:cNvSpPr>
                  <a:spLocks/>
                </p:cNvSpPr>
                <p:nvPr/>
              </p:nvSpPr>
              <p:spPr bwMode="invGray">
                <a:xfrm rot="19635583" flipV="1">
                  <a:off x="736" y="-40"/>
                  <a:ext cx="47" cy="590"/>
                </a:xfrm>
                <a:custGeom>
                  <a:avLst/>
                  <a:gdLst>
                    <a:gd name="G0" fmla="+- 21569 0 0"/>
                    <a:gd name="G1" fmla="+- 21600 0 0"/>
                    <a:gd name="G2" fmla="+- 21600 0 0"/>
                    <a:gd name="T0" fmla="*/ 0 w 43169"/>
                    <a:gd name="T1" fmla="*/ 20447 h 21600"/>
                    <a:gd name="T2" fmla="*/ 43169 w 43169"/>
                    <a:gd name="T3" fmla="*/ 21600 h 21600"/>
                    <a:gd name="T4" fmla="*/ 21569 w 43169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69" h="21600" fill="none" extrusionOk="0">
                      <a:moveTo>
                        <a:pt x="-1" y="20446"/>
                      </a:moveTo>
                      <a:cubicBezTo>
                        <a:pt x="612" y="8982"/>
                        <a:pt x="10087" y="-1"/>
                        <a:pt x="21569" y="0"/>
                      </a:cubicBezTo>
                      <a:cubicBezTo>
                        <a:pt x="33498" y="0"/>
                        <a:pt x="43169" y="9670"/>
                        <a:pt x="43169" y="21600"/>
                      </a:cubicBezTo>
                    </a:path>
                    <a:path w="43169" h="21600" stroke="0" extrusionOk="0">
                      <a:moveTo>
                        <a:pt x="-1" y="20446"/>
                      </a:moveTo>
                      <a:cubicBezTo>
                        <a:pt x="612" y="8982"/>
                        <a:pt x="10087" y="-1"/>
                        <a:pt x="21569" y="0"/>
                      </a:cubicBezTo>
                      <a:cubicBezTo>
                        <a:pt x="33498" y="0"/>
                        <a:pt x="43169" y="9670"/>
                        <a:pt x="43169" y="21600"/>
                      </a:cubicBezTo>
                      <a:lnTo>
                        <a:pt x="21569" y="2160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09" name="Arc 13"/>
                <p:cNvSpPr>
                  <a:spLocks/>
                </p:cNvSpPr>
                <p:nvPr/>
              </p:nvSpPr>
              <p:spPr bwMode="invGray">
                <a:xfrm rot="19779491" flipV="1">
                  <a:off x="521" y="-10"/>
                  <a:ext cx="72" cy="583"/>
                </a:xfrm>
                <a:custGeom>
                  <a:avLst/>
                  <a:gdLst>
                    <a:gd name="G0" fmla="+- 21569 0 0"/>
                    <a:gd name="G1" fmla="+- 21600 0 0"/>
                    <a:gd name="G2" fmla="+- 21600 0 0"/>
                    <a:gd name="T0" fmla="*/ 0 w 43169"/>
                    <a:gd name="T1" fmla="*/ 20447 h 21600"/>
                    <a:gd name="T2" fmla="*/ 43169 w 43169"/>
                    <a:gd name="T3" fmla="*/ 21600 h 21600"/>
                    <a:gd name="T4" fmla="*/ 21569 w 43169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69" h="21600" fill="none" extrusionOk="0">
                      <a:moveTo>
                        <a:pt x="-1" y="20446"/>
                      </a:moveTo>
                      <a:cubicBezTo>
                        <a:pt x="612" y="8982"/>
                        <a:pt x="10087" y="-1"/>
                        <a:pt x="21569" y="0"/>
                      </a:cubicBezTo>
                      <a:cubicBezTo>
                        <a:pt x="33498" y="0"/>
                        <a:pt x="43169" y="9670"/>
                        <a:pt x="43169" y="21600"/>
                      </a:cubicBezTo>
                    </a:path>
                    <a:path w="43169" h="21600" stroke="0" extrusionOk="0">
                      <a:moveTo>
                        <a:pt x="-1" y="20446"/>
                      </a:moveTo>
                      <a:cubicBezTo>
                        <a:pt x="612" y="8982"/>
                        <a:pt x="10087" y="-1"/>
                        <a:pt x="21569" y="0"/>
                      </a:cubicBezTo>
                      <a:cubicBezTo>
                        <a:pt x="33498" y="0"/>
                        <a:pt x="43169" y="9670"/>
                        <a:pt x="43169" y="21600"/>
                      </a:cubicBezTo>
                      <a:lnTo>
                        <a:pt x="21569" y="2160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10" name="Arc 14"/>
                <p:cNvSpPr>
                  <a:spLocks/>
                </p:cNvSpPr>
                <p:nvPr/>
              </p:nvSpPr>
              <p:spPr bwMode="invGray">
                <a:xfrm rot="19084846" flipV="1">
                  <a:off x="930" y="-61"/>
                  <a:ext cx="63" cy="617"/>
                </a:xfrm>
                <a:custGeom>
                  <a:avLst/>
                  <a:gdLst>
                    <a:gd name="G0" fmla="+- 21569 0 0"/>
                    <a:gd name="G1" fmla="+- 21600 0 0"/>
                    <a:gd name="G2" fmla="+- 21600 0 0"/>
                    <a:gd name="T0" fmla="*/ 0 w 43169"/>
                    <a:gd name="T1" fmla="*/ 20447 h 21600"/>
                    <a:gd name="T2" fmla="*/ 43169 w 43169"/>
                    <a:gd name="T3" fmla="*/ 21600 h 21600"/>
                    <a:gd name="T4" fmla="*/ 21569 w 43169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69" h="21600" fill="none" extrusionOk="0">
                      <a:moveTo>
                        <a:pt x="-1" y="20446"/>
                      </a:moveTo>
                      <a:cubicBezTo>
                        <a:pt x="612" y="8982"/>
                        <a:pt x="10087" y="-1"/>
                        <a:pt x="21569" y="0"/>
                      </a:cubicBezTo>
                      <a:cubicBezTo>
                        <a:pt x="33498" y="0"/>
                        <a:pt x="43169" y="9670"/>
                        <a:pt x="43169" y="21600"/>
                      </a:cubicBezTo>
                    </a:path>
                    <a:path w="43169" h="21600" stroke="0" extrusionOk="0">
                      <a:moveTo>
                        <a:pt x="-1" y="20446"/>
                      </a:moveTo>
                      <a:cubicBezTo>
                        <a:pt x="612" y="8982"/>
                        <a:pt x="10087" y="-1"/>
                        <a:pt x="21569" y="0"/>
                      </a:cubicBezTo>
                      <a:cubicBezTo>
                        <a:pt x="33498" y="0"/>
                        <a:pt x="43169" y="9670"/>
                        <a:pt x="43169" y="21600"/>
                      </a:cubicBezTo>
                      <a:lnTo>
                        <a:pt x="21569" y="2160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11" name="Arc 15"/>
                <p:cNvSpPr>
                  <a:spLocks/>
                </p:cNvSpPr>
                <p:nvPr/>
              </p:nvSpPr>
              <p:spPr bwMode="invGray">
                <a:xfrm rot="1430778" flipV="1">
                  <a:off x="834" y="-30"/>
                  <a:ext cx="58" cy="610"/>
                </a:xfrm>
                <a:custGeom>
                  <a:avLst/>
                  <a:gdLst>
                    <a:gd name="G0" fmla="+- 21569 0 0"/>
                    <a:gd name="G1" fmla="+- 21600 0 0"/>
                    <a:gd name="G2" fmla="+- 21600 0 0"/>
                    <a:gd name="T0" fmla="*/ 0 w 43169"/>
                    <a:gd name="T1" fmla="*/ 20447 h 21600"/>
                    <a:gd name="T2" fmla="*/ 43169 w 43169"/>
                    <a:gd name="T3" fmla="*/ 21600 h 21600"/>
                    <a:gd name="T4" fmla="*/ 21569 w 43169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69" h="21600" fill="none" extrusionOk="0">
                      <a:moveTo>
                        <a:pt x="-1" y="20446"/>
                      </a:moveTo>
                      <a:cubicBezTo>
                        <a:pt x="612" y="8982"/>
                        <a:pt x="10087" y="-1"/>
                        <a:pt x="21569" y="0"/>
                      </a:cubicBezTo>
                      <a:cubicBezTo>
                        <a:pt x="33498" y="0"/>
                        <a:pt x="43169" y="9670"/>
                        <a:pt x="43169" y="21600"/>
                      </a:cubicBezTo>
                    </a:path>
                    <a:path w="43169" h="21600" stroke="0" extrusionOk="0">
                      <a:moveTo>
                        <a:pt x="-1" y="20446"/>
                      </a:moveTo>
                      <a:cubicBezTo>
                        <a:pt x="612" y="8982"/>
                        <a:pt x="10087" y="-1"/>
                        <a:pt x="21569" y="0"/>
                      </a:cubicBezTo>
                      <a:cubicBezTo>
                        <a:pt x="33498" y="0"/>
                        <a:pt x="43169" y="9670"/>
                        <a:pt x="43169" y="21600"/>
                      </a:cubicBezTo>
                      <a:lnTo>
                        <a:pt x="21569" y="2160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12" name="Arc 16"/>
                <p:cNvSpPr>
                  <a:spLocks/>
                </p:cNvSpPr>
                <p:nvPr/>
              </p:nvSpPr>
              <p:spPr bwMode="invGray">
                <a:xfrm rot="458957" flipV="1">
                  <a:off x="827" y="-4"/>
                  <a:ext cx="63" cy="478"/>
                </a:xfrm>
                <a:custGeom>
                  <a:avLst/>
                  <a:gdLst>
                    <a:gd name="G0" fmla="+- 21569 0 0"/>
                    <a:gd name="G1" fmla="+- 21600 0 0"/>
                    <a:gd name="G2" fmla="+- 21600 0 0"/>
                    <a:gd name="T0" fmla="*/ 0 w 43169"/>
                    <a:gd name="T1" fmla="*/ 20447 h 21600"/>
                    <a:gd name="T2" fmla="*/ 43169 w 43169"/>
                    <a:gd name="T3" fmla="*/ 21600 h 21600"/>
                    <a:gd name="T4" fmla="*/ 21569 w 43169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69" h="21600" fill="none" extrusionOk="0">
                      <a:moveTo>
                        <a:pt x="-1" y="20446"/>
                      </a:moveTo>
                      <a:cubicBezTo>
                        <a:pt x="612" y="8982"/>
                        <a:pt x="10087" y="-1"/>
                        <a:pt x="21569" y="0"/>
                      </a:cubicBezTo>
                      <a:cubicBezTo>
                        <a:pt x="33498" y="0"/>
                        <a:pt x="43169" y="9670"/>
                        <a:pt x="43169" y="21600"/>
                      </a:cubicBezTo>
                    </a:path>
                    <a:path w="43169" h="21600" stroke="0" extrusionOk="0">
                      <a:moveTo>
                        <a:pt x="-1" y="20446"/>
                      </a:moveTo>
                      <a:cubicBezTo>
                        <a:pt x="612" y="8982"/>
                        <a:pt x="10087" y="-1"/>
                        <a:pt x="21569" y="0"/>
                      </a:cubicBezTo>
                      <a:cubicBezTo>
                        <a:pt x="33498" y="0"/>
                        <a:pt x="43169" y="9670"/>
                        <a:pt x="43169" y="21600"/>
                      </a:cubicBezTo>
                      <a:lnTo>
                        <a:pt x="21569" y="2160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13" name="Arc 17"/>
                <p:cNvSpPr>
                  <a:spLocks/>
                </p:cNvSpPr>
                <p:nvPr/>
              </p:nvSpPr>
              <p:spPr bwMode="invGray">
                <a:xfrm rot="18783914" flipV="1">
                  <a:off x="1130" y="-68"/>
                  <a:ext cx="54" cy="570"/>
                </a:xfrm>
                <a:custGeom>
                  <a:avLst/>
                  <a:gdLst>
                    <a:gd name="G0" fmla="+- 21569 0 0"/>
                    <a:gd name="G1" fmla="+- 21600 0 0"/>
                    <a:gd name="G2" fmla="+- 21600 0 0"/>
                    <a:gd name="T0" fmla="*/ 0 w 43169"/>
                    <a:gd name="T1" fmla="*/ 20447 h 21600"/>
                    <a:gd name="T2" fmla="*/ 43169 w 43169"/>
                    <a:gd name="T3" fmla="*/ 21600 h 21600"/>
                    <a:gd name="T4" fmla="*/ 21569 w 43169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69" h="21600" fill="none" extrusionOk="0">
                      <a:moveTo>
                        <a:pt x="-1" y="20446"/>
                      </a:moveTo>
                      <a:cubicBezTo>
                        <a:pt x="612" y="8982"/>
                        <a:pt x="10087" y="-1"/>
                        <a:pt x="21569" y="0"/>
                      </a:cubicBezTo>
                      <a:cubicBezTo>
                        <a:pt x="33498" y="0"/>
                        <a:pt x="43169" y="9670"/>
                        <a:pt x="43169" y="21600"/>
                      </a:cubicBezTo>
                    </a:path>
                    <a:path w="43169" h="21600" stroke="0" extrusionOk="0">
                      <a:moveTo>
                        <a:pt x="-1" y="20446"/>
                      </a:moveTo>
                      <a:cubicBezTo>
                        <a:pt x="612" y="8982"/>
                        <a:pt x="10087" y="-1"/>
                        <a:pt x="21569" y="0"/>
                      </a:cubicBezTo>
                      <a:cubicBezTo>
                        <a:pt x="33498" y="0"/>
                        <a:pt x="43169" y="9670"/>
                        <a:pt x="43169" y="21600"/>
                      </a:cubicBezTo>
                      <a:lnTo>
                        <a:pt x="21569" y="2160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14" name="Arc 18"/>
                <p:cNvSpPr>
                  <a:spLocks/>
                </p:cNvSpPr>
                <p:nvPr/>
              </p:nvSpPr>
              <p:spPr bwMode="invGray">
                <a:xfrm rot="19015637" flipV="1">
                  <a:off x="1248" y="-33"/>
                  <a:ext cx="62" cy="404"/>
                </a:xfrm>
                <a:custGeom>
                  <a:avLst/>
                  <a:gdLst>
                    <a:gd name="G0" fmla="+- 21569 0 0"/>
                    <a:gd name="G1" fmla="+- 21600 0 0"/>
                    <a:gd name="G2" fmla="+- 21600 0 0"/>
                    <a:gd name="T0" fmla="*/ 0 w 43169"/>
                    <a:gd name="T1" fmla="*/ 20447 h 21600"/>
                    <a:gd name="T2" fmla="*/ 43169 w 43169"/>
                    <a:gd name="T3" fmla="*/ 21600 h 21600"/>
                    <a:gd name="T4" fmla="*/ 21569 w 43169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69" h="21600" fill="none" extrusionOk="0">
                      <a:moveTo>
                        <a:pt x="-1" y="20446"/>
                      </a:moveTo>
                      <a:cubicBezTo>
                        <a:pt x="612" y="8982"/>
                        <a:pt x="10087" y="-1"/>
                        <a:pt x="21569" y="0"/>
                      </a:cubicBezTo>
                      <a:cubicBezTo>
                        <a:pt x="33498" y="0"/>
                        <a:pt x="43169" y="9670"/>
                        <a:pt x="43169" y="21600"/>
                      </a:cubicBezTo>
                    </a:path>
                    <a:path w="43169" h="21600" stroke="0" extrusionOk="0">
                      <a:moveTo>
                        <a:pt x="-1" y="20446"/>
                      </a:moveTo>
                      <a:cubicBezTo>
                        <a:pt x="612" y="8982"/>
                        <a:pt x="10087" y="-1"/>
                        <a:pt x="21569" y="0"/>
                      </a:cubicBezTo>
                      <a:cubicBezTo>
                        <a:pt x="33498" y="0"/>
                        <a:pt x="43169" y="9670"/>
                        <a:pt x="43169" y="21600"/>
                      </a:cubicBezTo>
                      <a:lnTo>
                        <a:pt x="21569" y="2160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15" name="Arc 19"/>
                <p:cNvSpPr>
                  <a:spLocks/>
                </p:cNvSpPr>
                <p:nvPr/>
              </p:nvSpPr>
              <p:spPr bwMode="invGray">
                <a:xfrm rot="19962484" flipV="1">
                  <a:off x="1475" y="-6"/>
                  <a:ext cx="47" cy="301"/>
                </a:xfrm>
                <a:custGeom>
                  <a:avLst/>
                  <a:gdLst>
                    <a:gd name="G0" fmla="+- 21569 0 0"/>
                    <a:gd name="G1" fmla="+- 21600 0 0"/>
                    <a:gd name="G2" fmla="+- 21600 0 0"/>
                    <a:gd name="T0" fmla="*/ 0 w 43169"/>
                    <a:gd name="T1" fmla="*/ 20447 h 21600"/>
                    <a:gd name="T2" fmla="*/ 43169 w 43169"/>
                    <a:gd name="T3" fmla="*/ 21600 h 21600"/>
                    <a:gd name="T4" fmla="*/ 21569 w 43169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69" h="21600" fill="none" extrusionOk="0">
                      <a:moveTo>
                        <a:pt x="-1" y="20446"/>
                      </a:moveTo>
                      <a:cubicBezTo>
                        <a:pt x="612" y="8982"/>
                        <a:pt x="10087" y="-1"/>
                        <a:pt x="21569" y="0"/>
                      </a:cubicBezTo>
                      <a:cubicBezTo>
                        <a:pt x="33498" y="0"/>
                        <a:pt x="43169" y="9670"/>
                        <a:pt x="43169" y="21600"/>
                      </a:cubicBezTo>
                    </a:path>
                    <a:path w="43169" h="21600" stroke="0" extrusionOk="0">
                      <a:moveTo>
                        <a:pt x="-1" y="20446"/>
                      </a:moveTo>
                      <a:cubicBezTo>
                        <a:pt x="612" y="8982"/>
                        <a:pt x="10087" y="-1"/>
                        <a:pt x="21569" y="0"/>
                      </a:cubicBezTo>
                      <a:cubicBezTo>
                        <a:pt x="33498" y="0"/>
                        <a:pt x="43169" y="9670"/>
                        <a:pt x="43169" y="21600"/>
                      </a:cubicBezTo>
                      <a:lnTo>
                        <a:pt x="21569" y="2160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16" name="Arc 20"/>
                <p:cNvSpPr>
                  <a:spLocks/>
                </p:cNvSpPr>
                <p:nvPr/>
              </p:nvSpPr>
              <p:spPr bwMode="invGray">
                <a:xfrm rot="19368999" flipV="1">
                  <a:off x="1594" y="-4"/>
                  <a:ext cx="67" cy="314"/>
                </a:xfrm>
                <a:custGeom>
                  <a:avLst/>
                  <a:gdLst>
                    <a:gd name="G0" fmla="+- 21569 0 0"/>
                    <a:gd name="G1" fmla="+- 21600 0 0"/>
                    <a:gd name="G2" fmla="+- 21600 0 0"/>
                    <a:gd name="T0" fmla="*/ 0 w 43169"/>
                    <a:gd name="T1" fmla="*/ 20447 h 21600"/>
                    <a:gd name="T2" fmla="*/ 43169 w 43169"/>
                    <a:gd name="T3" fmla="*/ 21600 h 21600"/>
                    <a:gd name="T4" fmla="*/ 21569 w 43169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69" h="21600" fill="none" extrusionOk="0">
                      <a:moveTo>
                        <a:pt x="-1" y="20446"/>
                      </a:moveTo>
                      <a:cubicBezTo>
                        <a:pt x="612" y="8982"/>
                        <a:pt x="10087" y="-1"/>
                        <a:pt x="21569" y="0"/>
                      </a:cubicBezTo>
                      <a:cubicBezTo>
                        <a:pt x="33498" y="0"/>
                        <a:pt x="43169" y="9670"/>
                        <a:pt x="43169" y="21600"/>
                      </a:cubicBezTo>
                    </a:path>
                    <a:path w="43169" h="21600" stroke="0" extrusionOk="0">
                      <a:moveTo>
                        <a:pt x="-1" y="20446"/>
                      </a:moveTo>
                      <a:cubicBezTo>
                        <a:pt x="612" y="8982"/>
                        <a:pt x="10087" y="-1"/>
                        <a:pt x="21569" y="0"/>
                      </a:cubicBezTo>
                      <a:cubicBezTo>
                        <a:pt x="33498" y="0"/>
                        <a:pt x="43169" y="9670"/>
                        <a:pt x="43169" y="21600"/>
                      </a:cubicBezTo>
                      <a:lnTo>
                        <a:pt x="21569" y="2160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17" name="Arc 21"/>
                <p:cNvSpPr>
                  <a:spLocks/>
                </p:cNvSpPr>
                <p:nvPr/>
              </p:nvSpPr>
              <p:spPr bwMode="invGray">
                <a:xfrm rot="19964279" flipV="1">
                  <a:off x="144" y="-20"/>
                  <a:ext cx="68" cy="720"/>
                </a:xfrm>
                <a:custGeom>
                  <a:avLst/>
                  <a:gdLst>
                    <a:gd name="G0" fmla="+- 21569 0 0"/>
                    <a:gd name="G1" fmla="+- 21600 0 0"/>
                    <a:gd name="G2" fmla="+- 21600 0 0"/>
                    <a:gd name="T0" fmla="*/ 0 w 43169"/>
                    <a:gd name="T1" fmla="*/ 20447 h 21600"/>
                    <a:gd name="T2" fmla="*/ 43169 w 43169"/>
                    <a:gd name="T3" fmla="*/ 21600 h 21600"/>
                    <a:gd name="T4" fmla="*/ 21569 w 43169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69" h="21600" fill="none" extrusionOk="0">
                      <a:moveTo>
                        <a:pt x="-1" y="20446"/>
                      </a:moveTo>
                      <a:cubicBezTo>
                        <a:pt x="612" y="8982"/>
                        <a:pt x="10087" y="-1"/>
                        <a:pt x="21569" y="0"/>
                      </a:cubicBezTo>
                      <a:cubicBezTo>
                        <a:pt x="33498" y="0"/>
                        <a:pt x="43169" y="9670"/>
                        <a:pt x="43169" y="21600"/>
                      </a:cubicBezTo>
                    </a:path>
                    <a:path w="43169" h="21600" stroke="0" extrusionOk="0">
                      <a:moveTo>
                        <a:pt x="-1" y="20446"/>
                      </a:moveTo>
                      <a:cubicBezTo>
                        <a:pt x="612" y="8982"/>
                        <a:pt x="10087" y="-1"/>
                        <a:pt x="21569" y="0"/>
                      </a:cubicBezTo>
                      <a:cubicBezTo>
                        <a:pt x="33498" y="0"/>
                        <a:pt x="43169" y="9670"/>
                        <a:pt x="43169" y="21600"/>
                      </a:cubicBezTo>
                      <a:lnTo>
                        <a:pt x="21569" y="2160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18" name="Arc 22"/>
                <p:cNvSpPr>
                  <a:spLocks/>
                </p:cNvSpPr>
                <p:nvPr/>
              </p:nvSpPr>
              <p:spPr bwMode="invGray">
                <a:xfrm rot="20128646" flipV="1">
                  <a:off x="692" y="0"/>
                  <a:ext cx="56" cy="229"/>
                </a:xfrm>
                <a:custGeom>
                  <a:avLst/>
                  <a:gdLst>
                    <a:gd name="G0" fmla="+- 21569 0 0"/>
                    <a:gd name="G1" fmla="+- 21600 0 0"/>
                    <a:gd name="G2" fmla="+- 21600 0 0"/>
                    <a:gd name="T0" fmla="*/ 0 w 43169"/>
                    <a:gd name="T1" fmla="*/ 20447 h 21600"/>
                    <a:gd name="T2" fmla="*/ 43169 w 43169"/>
                    <a:gd name="T3" fmla="*/ 21600 h 21600"/>
                    <a:gd name="T4" fmla="*/ 21569 w 43169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69" h="21600" fill="none" extrusionOk="0">
                      <a:moveTo>
                        <a:pt x="-1" y="20446"/>
                      </a:moveTo>
                      <a:cubicBezTo>
                        <a:pt x="612" y="8982"/>
                        <a:pt x="10087" y="-1"/>
                        <a:pt x="21569" y="0"/>
                      </a:cubicBezTo>
                      <a:cubicBezTo>
                        <a:pt x="33498" y="0"/>
                        <a:pt x="43169" y="9670"/>
                        <a:pt x="43169" y="21600"/>
                      </a:cubicBezTo>
                    </a:path>
                    <a:path w="43169" h="21600" stroke="0" extrusionOk="0">
                      <a:moveTo>
                        <a:pt x="-1" y="20446"/>
                      </a:moveTo>
                      <a:cubicBezTo>
                        <a:pt x="612" y="8982"/>
                        <a:pt x="10087" y="-1"/>
                        <a:pt x="21569" y="0"/>
                      </a:cubicBezTo>
                      <a:cubicBezTo>
                        <a:pt x="33498" y="0"/>
                        <a:pt x="43169" y="9670"/>
                        <a:pt x="43169" y="21600"/>
                      </a:cubicBezTo>
                      <a:lnTo>
                        <a:pt x="21569" y="2160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19" name="Arc 23"/>
                <p:cNvSpPr>
                  <a:spLocks/>
                </p:cNvSpPr>
                <p:nvPr/>
              </p:nvSpPr>
              <p:spPr bwMode="invGray">
                <a:xfrm rot="17750369" flipV="1">
                  <a:off x="1439" y="-101"/>
                  <a:ext cx="62" cy="464"/>
                </a:xfrm>
                <a:custGeom>
                  <a:avLst/>
                  <a:gdLst>
                    <a:gd name="G0" fmla="+- 21569 0 0"/>
                    <a:gd name="G1" fmla="+- 21600 0 0"/>
                    <a:gd name="G2" fmla="+- 21600 0 0"/>
                    <a:gd name="T0" fmla="*/ 0 w 43169"/>
                    <a:gd name="T1" fmla="*/ 20447 h 21600"/>
                    <a:gd name="T2" fmla="*/ 43169 w 43169"/>
                    <a:gd name="T3" fmla="*/ 21600 h 21600"/>
                    <a:gd name="T4" fmla="*/ 21569 w 43169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69" h="21600" fill="none" extrusionOk="0">
                      <a:moveTo>
                        <a:pt x="-1" y="20446"/>
                      </a:moveTo>
                      <a:cubicBezTo>
                        <a:pt x="612" y="8982"/>
                        <a:pt x="10087" y="-1"/>
                        <a:pt x="21569" y="0"/>
                      </a:cubicBezTo>
                      <a:cubicBezTo>
                        <a:pt x="33498" y="0"/>
                        <a:pt x="43169" y="9670"/>
                        <a:pt x="43169" y="21600"/>
                      </a:cubicBezTo>
                    </a:path>
                    <a:path w="43169" h="21600" stroke="0" extrusionOk="0">
                      <a:moveTo>
                        <a:pt x="-1" y="20446"/>
                      </a:moveTo>
                      <a:cubicBezTo>
                        <a:pt x="612" y="8982"/>
                        <a:pt x="10087" y="-1"/>
                        <a:pt x="21569" y="0"/>
                      </a:cubicBezTo>
                      <a:cubicBezTo>
                        <a:pt x="33498" y="0"/>
                        <a:pt x="43169" y="9670"/>
                        <a:pt x="43169" y="21600"/>
                      </a:cubicBezTo>
                      <a:lnTo>
                        <a:pt x="21569" y="2160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20" name="Arc 24"/>
                <p:cNvSpPr>
                  <a:spLocks/>
                </p:cNvSpPr>
                <p:nvPr userDrawn="1"/>
              </p:nvSpPr>
              <p:spPr bwMode="invGray">
                <a:xfrm rot="20417964" flipV="1">
                  <a:off x="52" y="144"/>
                  <a:ext cx="68" cy="528"/>
                </a:xfrm>
                <a:custGeom>
                  <a:avLst/>
                  <a:gdLst>
                    <a:gd name="G0" fmla="+- 21281 0 0"/>
                    <a:gd name="G1" fmla="+- 21600 0 0"/>
                    <a:gd name="G2" fmla="+- 21600 0 0"/>
                    <a:gd name="T0" fmla="*/ 0 w 42881"/>
                    <a:gd name="T1" fmla="*/ 17901 h 21600"/>
                    <a:gd name="T2" fmla="*/ 42881 w 42881"/>
                    <a:gd name="T3" fmla="*/ 21600 h 21600"/>
                    <a:gd name="T4" fmla="*/ 21281 w 42881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2881" h="21600" fill="none" extrusionOk="0">
                      <a:moveTo>
                        <a:pt x="0" y="17901"/>
                      </a:moveTo>
                      <a:cubicBezTo>
                        <a:pt x="1798" y="7553"/>
                        <a:pt x="10778" y="-1"/>
                        <a:pt x="21281" y="0"/>
                      </a:cubicBezTo>
                      <a:cubicBezTo>
                        <a:pt x="33210" y="0"/>
                        <a:pt x="42881" y="9670"/>
                        <a:pt x="42881" y="21600"/>
                      </a:cubicBezTo>
                    </a:path>
                    <a:path w="42881" h="21600" stroke="0" extrusionOk="0">
                      <a:moveTo>
                        <a:pt x="0" y="17901"/>
                      </a:moveTo>
                      <a:cubicBezTo>
                        <a:pt x="1798" y="7553"/>
                        <a:pt x="10778" y="-1"/>
                        <a:pt x="21281" y="0"/>
                      </a:cubicBezTo>
                      <a:cubicBezTo>
                        <a:pt x="33210" y="0"/>
                        <a:pt x="42881" y="9670"/>
                        <a:pt x="42881" y="21600"/>
                      </a:cubicBezTo>
                      <a:lnTo>
                        <a:pt x="21281" y="2160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121" name="Arc 25"/>
              <p:cNvSpPr>
                <a:spLocks/>
              </p:cNvSpPr>
              <p:nvPr userDrawn="1"/>
            </p:nvSpPr>
            <p:spPr bwMode="invGray">
              <a:xfrm rot="-458957" flipH="1" flipV="1">
                <a:off x="2592" y="1968"/>
                <a:ext cx="68" cy="551"/>
              </a:xfrm>
              <a:custGeom>
                <a:avLst/>
                <a:gdLst>
                  <a:gd name="G0" fmla="+- 21569 0 0"/>
                  <a:gd name="G1" fmla="+- 21600 0 0"/>
                  <a:gd name="G2" fmla="+- 21600 0 0"/>
                  <a:gd name="T0" fmla="*/ 0 w 43169"/>
                  <a:gd name="T1" fmla="*/ 20447 h 21600"/>
                  <a:gd name="T2" fmla="*/ 43169 w 43169"/>
                  <a:gd name="T3" fmla="*/ 21600 h 21600"/>
                  <a:gd name="T4" fmla="*/ 21569 w 43169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69" h="21600" fill="none" extrusionOk="0">
                    <a:moveTo>
                      <a:pt x="-1" y="20446"/>
                    </a:moveTo>
                    <a:cubicBezTo>
                      <a:pt x="612" y="8982"/>
                      <a:pt x="10087" y="-1"/>
                      <a:pt x="21569" y="0"/>
                    </a:cubicBezTo>
                    <a:cubicBezTo>
                      <a:pt x="33498" y="0"/>
                      <a:pt x="43169" y="9670"/>
                      <a:pt x="43169" y="21600"/>
                    </a:cubicBezTo>
                  </a:path>
                  <a:path w="43169" h="21600" stroke="0" extrusionOk="0">
                    <a:moveTo>
                      <a:pt x="-1" y="20446"/>
                    </a:moveTo>
                    <a:cubicBezTo>
                      <a:pt x="612" y="8982"/>
                      <a:pt x="10087" y="-1"/>
                      <a:pt x="21569" y="0"/>
                    </a:cubicBezTo>
                    <a:cubicBezTo>
                      <a:pt x="33498" y="0"/>
                      <a:pt x="43169" y="9670"/>
                      <a:pt x="43169" y="21600"/>
                    </a:cubicBezTo>
                    <a:lnTo>
                      <a:pt x="21569" y="216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22" name="Arc 26"/>
              <p:cNvSpPr>
                <a:spLocks/>
              </p:cNvSpPr>
              <p:nvPr userDrawn="1"/>
            </p:nvSpPr>
            <p:spPr bwMode="invGray">
              <a:xfrm rot="1964417" flipH="1" flipV="1">
                <a:off x="2305" y="1950"/>
                <a:ext cx="68" cy="576"/>
              </a:xfrm>
              <a:custGeom>
                <a:avLst/>
                <a:gdLst>
                  <a:gd name="G0" fmla="+- 21569 0 0"/>
                  <a:gd name="G1" fmla="+- 21600 0 0"/>
                  <a:gd name="G2" fmla="+- 21600 0 0"/>
                  <a:gd name="T0" fmla="*/ 0 w 43169"/>
                  <a:gd name="T1" fmla="*/ 20447 h 21600"/>
                  <a:gd name="T2" fmla="*/ 43169 w 43169"/>
                  <a:gd name="T3" fmla="*/ 21600 h 21600"/>
                  <a:gd name="T4" fmla="*/ 21569 w 43169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69" h="21600" fill="none" extrusionOk="0">
                    <a:moveTo>
                      <a:pt x="-1" y="20446"/>
                    </a:moveTo>
                    <a:cubicBezTo>
                      <a:pt x="612" y="8982"/>
                      <a:pt x="10087" y="-1"/>
                      <a:pt x="21569" y="0"/>
                    </a:cubicBezTo>
                    <a:cubicBezTo>
                      <a:pt x="33498" y="0"/>
                      <a:pt x="43169" y="9670"/>
                      <a:pt x="43169" y="21600"/>
                    </a:cubicBezTo>
                  </a:path>
                  <a:path w="43169" h="21600" stroke="0" extrusionOk="0">
                    <a:moveTo>
                      <a:pt x="-1" y="20446"/>
                    </a:moveTo>
                    <a:cubicBezTo>
                      <a:pt x="612" y="8982"/>
                      <a:pt x="10087" y="-1"/>
                      <a:pt x="21569" y="0"/>
                    </a:cubicBezTo>
                    <a:cubicBezTo>
                      <a:pt x="33498" y="0"/>
                      <a:pt x="43169" y="9670"/>
                      <a:pt x="43169" y="21600"/>
                    </a:cubicBezTo>
                    <a:lnTo>
                      <a:pt x="21569" y="216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23" name="Arc 27"/>
              <p:cNvSpPr>
                <a:spLocks/>
              </p:cNvSpPr>
              <p:nvPr userDrawn="1"/>
            </p:nvSpPr>
            <p:spPr bwMode="invGray">
              <a:xfrm rot="-614058" flipH="1" flipV="1">
                <a:off x="2448" y="2016"/>
                <a:ext cx="68" cy="432"/>
              </a:xfrm>
              <a:custGeom>
                <a:avLst/>
                <a:gdLst>
                  <a:gd name="G0" fmla="+- 21569 0 0"/>
                  <a:gd name="G1" fmla="+- 21600 0 0"/>
                  <a:gd name="G2" fmla="+- 21600 0 0"/>
                  <a:gd name="T0" fmla="*/ 0 w 43169"/>
                  <a:gd name="T1" fmla="*/ 20447 h 21600"/>
                  <a:gd name="T2" fmla="*/ 43169 w 43169"/>
                  <a:gd name="T3" fmla="*/ 21600 h 21600"/>
                  <a:gd name="T4" fmla="*/ 21569 w 43169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69" h="21600" fill="none" extrusionOk="0">
                    <a:moveTo>
                      <a:pt x="-1" y="20446"/>
                    </a:moveTo>
                    <a:cubicBezTo>
                      <a:pt x="612" y="8982"/>
                      <a:pt x="10087" y="-1"/>
                      <a:pt x="21569" y="0"/>
                    </a:cubicBezTo>
                    <a:cubicBezTo>
                      <a:pt x="33498" y="0"/>
                      <a:pt x="43169" y="9670"/>
                      <a:pt x="43169" y="21600"/>
                    </a:cubicBezTo>
                  </a:path>
                  <a:path w="43169" h="21600" stroke="0" extrusionOk="0">
                    <a:moveTo>
                      <a:pt x="-1" y="20446"/>
                    </a:moveTo>
                    <a:cubicBezTo>
                      <a:pt x="612" y="8982"/>
                      <a:pt x="10087" y="-1"/>
                      <a:pt x="21569" y="0"/>
                    </a:cubicBezTo>
                    <a:cubicBezTo>
                      <a:pt x="33498" y="0"/>
                      <a:pt x="43169" y="9670"/>
                      <a:pt x="43169" y="21600"/>
                    </a:cubicBezTo>
                    <a:lnTo>
                      <a:pt x="21569" y="216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24" name="Arc 28"/>
              <p:cNvSpPr>
                <a:spLocks/>
              </p:cNvSpPr>
              <p:nvPr userDrawn="1"/>
            </p:nvSpPr>
            <p:spPr bwMode="invGray">
              <a:xfrm rot="1964417" flipH="1" flipV="1">
                <a:off x="2270" y="1970"/>
                <a:ext cx="55" cy="459"/>
              </a:xfrm>
              <a:custGeom>
                <a:avLst/>
                <a:gdLst>
                  <a:gd name="G0" fmla="+- 21569 0 0"/>
                  <a:gd name="G1" fmla="+- 21600 0 0"/>
                  <a:gd name="G2" fmla="+- 21600 0 0"/>
                  <a:gd name="T0" fmla="*/ 0 w 43169"/>
                  <a:gd name="T1" fmla="*/ 20447 h 21600"/>
                  <a:gd name="T2" fmla="*/ 43169 w 43169"/>
                  <a:gd name="T3" fmla="*/ 21600 h 21600"/>
                  <a:gd name="T4" fmla="*/ 21569 w 43169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69" h="21600" fill="none" extrusionOk="0">
                    <a:moveTo>
                      <a:pt x="-1" y="20446"/>
                    </a:moveTo>
                    <a:cubicBezTo>
                      <a:pt x="612" y="8982"/>
                      <a:pt x="10087" y="-1"/>
                      <a:pt x="21569" y="0"/>
                    </a:cubicBezTo>
                    <a:cubicBezTo>
                      <a:pt x="33498" y="0"/>
                      <a:pt x="43169" y="9670"/>
                      <a:pt x="43169" y="21600"/>
                    </a:cubicBezTo>
                  </a:path>
                  <a:path w="43169" h="21600" stroke="0" extrusionOk="0">
                    <a:moveTo>
                      <a:pt x="-1" y="20446"/>
                    </a:moveTo>
                    <a:cubicBezTo>
                      <a:pt x="612" y="8982"/>
                      <a:pt x="10087" y="-1"/>
                      <a:pt x="21569" y="0"/>
                    </a:cubicBezTo>
                    <a:cubicBezTo>
                      <a:pt x="33498" y="0"/>
                      <a:pt x="43169" y="9670"/>
                      <a:pt x="43169" y="21600"/>
                    </a:cubicBezTo>
                    <a:lnTo>
                      <a:pt x="21569" y="216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25" name="Arc 29"/>
              <p:cNvSpPr>
                <a:spLocks/>
              </p:cNvSpPr>
              <p:nvPr userDrawn="1"/>
            </p:nvSpPr>
            <p:spPr bwMode="invGray">
              <a:xfrm rot="1964417" flipH="1" flipV="1">
                <a:off x="2076" y="1970"/>
                <a:ext cx="57" cy="363"/>
              </a:xfrm>
              <a:custGeom>
                <a:avLst/>
                <a:gdLst>
                  <a:gd name="G0" fmla="+- 21569 0 0"/>
                  <a:gd name="G1" fmla="+- 21600 0 0"/>
                  <a:gd name="G2" fmla="+- 21600 0 0"/>
                  <a:gd name="T0" fmla="*/ 0 w 43169"/>
                  <a:gd name="T1" fmla="*/ 20447 h 21600"/>
                  <a:gd name="T2" fmla="*/ 43169 w 43169"/>
                  <a:gd name="T3" fmla="*/ 21600 h 21600"/>
                  <a:gd name="T4" fmla="*/ 21569 w 43169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69" h="21600" fill="none" extrusionOk="0">
                    <a:moveTo>
                      <a:pt x="-1" y="20446"/>
                    </a:moveTo>
                    <a:cubicBezTo>
                      <a:pt x="612" y="8982"/>
                      <a:pt x="10087" y="-1"/>
                      <a:pt x="21569" y="0"/>
                    </a:cubicBezTo>
                    <a:cubicBezTo>
                      <a:pt x="33498" y="0"/>
                      <a:pt x="43169" y="9670"/>
                      <a:pt x="43169" y="21600"/>
                    </a:cubicBezTo>
                  </a:path>
                  <a:path w="43169" h="21600" stroke="0" extrusionOk="0">
                    <a:moveTo>
                      <a:pt x="-1" y="20446"/>
                    </a:moveTo>
                    <a:cubicBezTo>
                      <a:pt x="612" y="8982"/>
                      <a:pt x="10087" y="-1"/>
                      <a:pt x="21569" y="0"/>
                    </a:cubicBezTo>
                    <a:cubicBezTo>
                      <a:pt x="33498" y="0"/>
                      <a:pt x="43169" y="9670"/>
                      <a:pt x="43169" y="21600"/>
                    </a:cubicBezTo>
                    <a:lnTo>
                      <a:pt x="21569" y="216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26" name="Arc 30"/>
              <p:cNvSpPr>
                <a:spLocks/>
              </p:cNvSpPr>
              <p:nvPr userDrawn="1"/>
            </p:nvSpPr>
            <p:spPr bwMode="invGray">
              <a:xfrm rot="1964417" flipH="1" flipV="1">
                <a:off x="1926" y="1930"/>
                <a:ext cx="47" cy="590"/>
              </a:xfrm>
              <a:custGeom>
                <a:avLst/>
                <a:gdLst>
                  <a:gd name="G0" fmla="+- 21569 0 0"/>
                  <a:gd name="G1" fmla="+- 21600 0 0"/>
                  <a:gd name="G2" fmla="+- 21600 0 0"/>
                  <a:gd name="T0" fmla="*/ 0 w 43169"/>
                  <a:gd name="T1" fmla="*/ 20447 h 21600"/>
                  <a:gd name="T2" fmla="*/ 43169 w 43169"/>
                  <a:gd name="T3" fmla="*/ 21600 h 21600"/>
                  <a:gd name="T4" fmla="*/ 21569 w 43169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69" h="21600" fill="none" extrusionOk="0">
                    <a:moveTo>
                      <a:pt x="-1" y="20446"/>
                    </a:moveTo>
                    <a:cubicBezTo>
                      <a:pt x="612" y="8982"/>
                      <a:pt x="10087" y="-1"/>
                      <a:pt x="21569" y="0"/>
                    </a:cubicBezTo>
                    <a:cubicBezTo>
                      <a:pt x="33498" y="0"/>
                      <a:pt x="43169" y="9670"/>
                      <a:pt x="43169" y="21600"/>
                    </a:cubicBezTo>
                  </a:path>
                  <a:path w="43169" h="21600" stroke="0" extrusionOk="0">
                    <a:moveTo>
                      <a:pt x="-1" y="20446"/>
                    </a:moveTo>
                    <a:cubicBezTo>
                      <a:pt x="612" y="8982"/>
                      <a:pt x="10087" y="-1"/>
                      <a:pt x="21569" y="0"/>
                    </a:cubicBezTo>
                    <a:cubicBezTo>
                      <a:pt x="33498" y="0"/>
                      <a:pt x="43169" y="9670"/>
                      <a:pt x="43169" y="21600"/>
                    </a:cubicBezTo>
                    <a:lnTo>
                      <a:pt x="21569" y="216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27" name="Arc 31"/>
              <p:cNvSpPr>
                <a:spLocks/>
              </p:cNvSpPr>
              <p:nvPr userDrawn="1"/>
            </p:nvSpPr>
            <p:spPr bwMode="invGray">
              <a:xfrm rot="1820509" flipH="1" flipV="1">
                <a:off x="2116" y="1960"/>
                <a:ext cx="72" cy="583"/>
              </a:xfrm>
              <a:custGeom>
                <a:avLst/>
                <a:gdLst>
                  <a:gd name="G0" fmla="+- 21569 0 0"/>
                  <a:gd name="G1" fmla="+- 21600 0 0"/>
                  <a:gd name="G2" fmla="+- 21600 0 0"/>
                  <a:gd name="T0" fmla="*/ 0 w 43169"/>
                  <a:gd name="T1" fmla="*/ 20447 h 21600"/>
                  <a:gd name="T2" fmla="*/ 43169 w 43169"/>
                  <a:gd name="T3" fmla="*/ 21600 h 21600"/>
                  <a:gd name="T4" fmla="*/ 21569 w 43169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69" h="21600" fill="none" extrusionOk="0">
                    <a:moveTo>
                      <a:pt x="-1" y="20446"/>
                    </a:moveTo>
                    <a:cubicBezTo>
                      <a:pt x="612" y="8982"/>
                      <a:pt x="10087" y="-1"/>
                      <a:pt x="21569" y="0"/>
                    </a:cubicBezTo>
                    <a:cubicBezTo>
                      <a:pt x="33498" y="0"/>
                      <a:pt x="43169" y="9670"/>
                      <a:pt x="43169" y="21600"/>
                    </a:cubicBezTo>
                  </a:path>
                  <a:path w="43169" h="21600" stroke="0" extrusionOk="0">
                    <a:moveTo>
                      <a:pt x="-1" y="20446"/>
                    </a:moveTo>
                    <a:cubicBezTo>
                      <a:pt x="612" y="8982"/>
                      <a:pt x="10087" y="-1"/>
                      <a:pt x="21569" y="0"/>
                    </a:cubicBezTo>
                    <a:cubicBezTo>
                      <a:pt x="33498" y="0"/>
                      <a:pt x="43169" y="9670"/>
                      <a:pt x="43169" y="21600"/>
                    </a:cubicBezTo>
                    <a:lnTo>
                      <a:pt x="21569" y="216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28" name="Arc 32"/>
              <p:cNvSpPr>
                <a:spLocks/>
              </p:cNvSpPr>
              <p:nvPr userDrawn="1"/>
            </p:nvSpPr>
            <p:spPr bwMode="invGray">
              <a:xfrm rot="2515154" flipH="1" flipV="1">
                <a:off x="1697" y="1909"/>
                <a:ext cx="63" cy="617"/>
              </a:xfrm>
              <a:custGeom>
                <a:avLst/>
                <a:gdLst>
                  <a:gd name="G0" fmla="+- 21569 0 0"/>
                  <a:gd name="G1" fmla="+- 21600 0 0"/>
                  <a:gd name="G2" fmla="+- 21600 0 0"/>
                  <a:gd name="T0" fmla="*/ 0 w 43169"/>
                  <a:gd name="T1" fmla="*/ 20447 h 21600"/>
                  <a:gd name="T2" fmla="*/ 43169 w 43169"/>
                  <a:gd name="T3" fmla="*/ 21600 h 21600"/>
                  <a:gd name="T4" fmla="*/ 21569 w 43169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69" h="21600" fill="none" extrusionOk="0">
                    <a:moveTo>
                      <a:pt x="-1" y="20446"/>
                    </a:moveTo>
                    <a:cubicBezTo>
                      <a:pt x="612" y="8982"/>
                      <a:pt x="10087" y="-1"/>
                      <a:pt x="21569" y="0"/>
                    </a:cubicBezTo>
                    <a:cubicBezTo>
                      <a:pt x="33498" y="0"/>
                      <a:pt x="43169" y="9670"/>
                      <a:pt x="43169" y="21600"/>
                    </a:cubicBezTo>
                  </a:path>
                  <a:path w="43169" h="21600" stroke="0" extrusionOk="0">
                    <a:moveTo>
                      <a:pt x="-1" y="20446"/>
                    </a:moveTo>
                    <a:cubicBezTo>
                      <a:pt x="612" y="8982"/>
                      <a:pt x="10087" y="-1"/>
                      <a:pt x="21569" y="0"/>
                    </a:cubicBezTo>
                    <a:cubicBezTo>
                      <a:pt x="33498" y="0"/>
                      <a:pt x="43169" y="9670"/>
                      <a:pt x="43169" y="21600"/>
                    </a:cubicBezTo>
                    <a:lnTo>
                      <a:pt x="21569" y="216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29" name="Arc 33"/>
              <p:cNvSpPr>
                <a:spLocks/>
              </p:cNvSpPr>
              <p:nvPr userDrawn="1"/>
            </p:nvSpPr>
            <p:spPr bwMode="invGray">
              <a:xfrm rot="-1430778" flipH="1" flipV="1">
                <a:off x="1798" y="1940"/>
                <a:ext cx="58" cy="610"/>
              </a:xfrm>
              <a:custGeom>
                <a:avLst/>
                <a:gdLst>
                  <a:gd name="G0" fmla="+- 21569 0 0"/>
                  <a:gd name="G1" fmla="+- 21600 0 0"/>
                  <a:gd name="G2" fmla="+- 21600 0 0"/>
                  <a:gd name="T0" fmla="*/ 0 w 43169"/>
                  <a:gd name="T1" fmla="*/ 20447 h 21600"/>
                  <a:gd name="T2" fmla="*/ 43169 w 43169"/>
                  <a:gd name="T3" fmla="*/ 21600 h 21600"/>
                  <a:gd name="T4" fmla="*/ 21569 w 43169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69" h="21600" fill="none" extrusionOk="0">
                    <a:moveTo>
                      <a:pt x="-1" y="20446"/>
                    </a:moveTo>
                    <a:cubicBezTo>
                      <a:pt x="612" y="8982"/>
                      <a:pt x="10087" y="-1"/>
                      <a:pt x="21569" y="0"/>
                    </a:cubicBezTo>
                    <a:cubicBezTo>
                      <a:pt x="33498" y="0"/>
                      <a:pt x="43169" y="9670"/>
                      <a:pt x="43169" y="21600"/>
                    </a:cubicBezTo>
                  </a:path>
                  <a:path w="43169" h="21600" stroke="0" extrusionOk="0">
                    <a:moveTo>
                      <a:pt x="-1" y="20446"/>
                    </a:moveTo>
                    <a:cubicBezTo>
                      <a:pt x="612" y="8982"/>
                      <a:pt x="10087" y="-1"/>
                      <a:pt x="21569" y="0"/>
                    </a:cubicBezTo>
                    <a:cubicBezTo>
                      <a:pt x="33498" y="0"/>
                      <a:pt x="43169" y="9670"/>
                      <a:pt x="43169" y="21600"/>
                    </a:cubicBezTo>
                    <a:lnTo>
                      <a:pt x="21569" y="216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30" name="Arc 34"/>
              <p:cNvSpPr>
                <a:spLocks/>
              </p:cNvSpPr>
              <p:nvPr userDrawn="1"/>
            </p:nvSpPr>
            <p:spPr bwMode="invGray">
              <a:xfrm rot="-458957" flipH="1" flipV="1">
                <a:off x="1800" y="1966"/>
                <a:ext cx="63" cy="478"/>
              </a:xfrm>
              <a:custGeom>
                <a:avLst/>
                <a:gdLst>
                  <a:gd name="G0" fmla="+- 21569 0 0"/>
                  <a:gd name="G1" fmla="+- 21600 0 0"/>
                  <a:gd name="G2" fmla="+- 21600 0 0"/>
                  <a:gd name="T0" fmla="*/ 0 w 43169"/>
                  <a:gd name="T1" fmla="*/ 20447 h 21600"/>
                  <a:gd name="T2" fmla="*/ 43169 w 43169"/>
                  <a:gd name="T3" fmla="*/ 21600 h 21600"/>
                  <a:gd name="T4" fmla="*/ 21569 w 43169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69" h="21600" fill="none" extrusionOk="0">
                    <a:moveTo>
                      <a:pt x="-1" y="20446"/>
                    </a:moveTo>
                    <a:cubicBezTo>
                      <a:pt x="612" y="8982"/>
                      <a:pt x="10087" y="-1"/>
                      <a:pt x="21569" y="0"/>
                    </a:cubicBezTo>
                    <a:cubicBezTo>
                      <a:pt x="33498" y="0"/>
                      <a:pt x="43169" y="9670"/>
                      <a:pt x="43169" y="21600"/>
                    </a:cubicBezTo>
                  </a:path>
                  <a:path w="43169" h="21600" stroke="0" extrusionOk="0">
                    <a:moveTo>
                      <a:pt x="-1" y="20446"/>
                    </a:moveTo>
                    <a:cubicBezTo>
                      <a:pt x="612" y="8982"/>
                      <a:pt x="10087" y="-1"/>
                      <a:pt x="21569" y="0"/>
                    </a:cubicBezTo>
                    <a:cubicBezTo>
                      <a:pt x="33498" y="0"/>
                      <a:pt x="43169" y="9670"/>
                      <a:pt x="43169" y="21600"/>
                    </a:cubicBezTo>
                    <a:lnTo>
                      <a:pt x="21569" y="216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31" name="Arc 35"/>
              <p:cNvSpPr>
                <a:spLocks/>
              </p:cNvSpPr>
              <p:nvPr userDrawn="1"/>
            </p:nvSpPr>
            <p:spPr bwMode="invGray">
              <a:xfrm rot="-18183333" flipH="1" flipV="1">
                <a:off x="1506" y="1902"/>
                <a:ext cx="54" cy="570"/>
              </a:xfrm>
              <a:custGeom>
                <a:avLst/>
                <a:gdLst>
                  <a:gd name="G0" fmla="+- 21569 0 0"/>
                  <a:gd name="G1" fmla="+- 21600 0 0"/>
                  <a:gd name="G2" fmla="+- 21600 0 0"/>
                  <a:gd name="T0" fmla="*/ 0 w 43169"/>
                  <a:gd name="T1" fmla="*/ 20447 h 21600"/>
                  <a:gd name="T2" fmla="*/ 43169 w 43169"/>
                  <a:gd name="T3" fmla="*/ 21600 h 21600"/>
                  <a:gd name="T4" fmla="*/ 21569 w 43169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69" h="21600" fill="none" extrusionOk="0">
                    <a:moveTo>
                      <a:pt x="-1" y="20446"/>
                    </a:moveTo>
                    <a:cubicBezTo>
                      <a:pt x="612" y="8982"/>
                      <a:pt x="10087" y="-1"/>
                      <a:pt x="21569" y="0"/>
                    </a:cubicBezTo>
                    <a:cubicBezTo>
                      <a:pt x="33498" y="0"/>
                      <a:pt x="43169" y="9670"/>
                      <a:pt x="43169" y="21600"/>
                    </a:cubicBezTo>
                  </a:path>
                  <a:path w="43169" h="21600" stroke="0" extrusionOk="0">
                    <a:moveTo>
                      <a:pt x="-1" y="20446"/>
                    </a:moveTo>
                    <a:cubicBezTo>
                      <a:pt x="612" y="8982"/>
                      <a:pt x="10087" y="-1"/>
                      <a:pt x="21569" y="0"/>
                    </a:cubicBezTo>
                    <a:cubicBezTo>
                      <a:pt x="33498" y="0"/>
                      <a:pt x="43169" y="9670"/>
                      <a:pt x="43169" y="21600"/>
                    </a:cubicBezTo>
                    <a:lnTo>
                      <a:pt x="21569" y="216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32" name="Arc 36"/>
              <p:cNvSpPr>
                <a:spLocks/>
              </p:cNvSpPr>
              <p:nvPr userDrawn="1"/>
            </p:nvSpPr>
            <p:spPr bwMode="invGray">
              <a:xfrm rot="2584363" flipH="1" flipV="1">
                <a:off x="1380" y="1937"/>
                <a:ext cx="62" cy="404"/>
              </a:xfrm>
              <a:custGeom>
                <a:avLst/>
                <a:gdLst>
                  <a:gd name="G0" fmla="+- 21569 0 0"/>
                  <a:gd name="G1" fmla="+- 21600 0 0"/>
                  <a:gd name="G2" fmla="+- 21600 0 0"/>
                  <a:gd name="T0" fmla="*/ 0 w 43169"/>
                  <a:gd name="T1" fmla="*/ 20447 h 21600"/>
                  <a:gd name="T2" fmla="*/ 43169 w 43169"/>
                  <a:gd name="T3" fmla="*/ 21600 h 21600"/>
                  <a:gd name="T4" fmla="*/ 21569 w 43169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69" h="21600" fill="none" extrusionOk="0">
                    <a:moveTo>
                      <a:pt x="-1" y="20446"/>
                    </a:moveTo>
                    <a:cubicBezTo>
                      <a:pt x="612" y="8982"/>
                      <a:pt x="10087" y="-1"/>
                      <a:pt x="21569" y="0"/>
                    </a:cubicBezTo>
                    <a:cubicBezTo>
                      <a:pt x="33498" y="0"/>
                      <a:pt x="43169" y="9670"/>
                      <a:pt x="43169" y="21600"/>
                    </a:cubicBezTo>
                  </a:path>
                  <a:path w="43169" h="21600" stroke="0" extrusionOk="0">
                    <a:moveTo>
                      <a:pt x="-1" y="20446"/>
                    </a:moveTo>
                    <a:cubicBezTo>
                      <a:pt x="612" y="8982"/>
                      <a:pt x="10087" y="-1"/>
                      <a:pt x="21569" y="0"/>
                    </a:cubicBezTo>
                    <a:cubicBezTo>
                      <a:pt x="33498" y="0"/>
                      <a:pt x="43169" y="9670"/>
                      <a:pt x="43169" y="21600"/>
                    </a:cubicBezTo>
                    <a:lnTo>
                      <a:pt x="21569" y="216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33" name="Arc 37"/>
              <p:cNvSpPr>
                <a:spLocks/>
              </p:cNvSpPr>
              <p:nvPr userDrawn="1"/>
            </p:nvSpPr>
            <p:spPr bwMode="invGray">
              <a:xfrm rot="1637516" flipH="1" flipV="1">
                <a:off x="1168" y="1964"/>
                <a:ext cx="47" cy="301"/>
              </a:xfrm>
              <a:custGeom>
                <a:avLst/>
                <a:gdLst>
                  <a:gd name="G0" fmla="+- 21569 0 0"/>
                  <a:gd name="G1" fmla="+- 21600 0 0"/>
                  <a:gd name="G2" fmla="+- 21600 0 0"/>
                  <a:gd name="T0" fmla="*/ 0 w 43169"/>
                  <a:gd name="T1" fmla="*/ 20447 h 21600"/>
                  <a:gd name="T2" fmla="*/ 43169 w 43169"/>
                  <a:gd name="T3" fmla="*/ 21600 h 21600"/>
                  <a:gd name="T4" fmla="*/ 21569 w 43169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69" h="21600" fill="none" extrusionOk="0">
                    <a:moveTo>
                      <a:pt x="-1" y="20446"/>
                    </a:moveTo>
                    <a:cubicBezTo>
                      <a:pt x="612" y="8982"/>
                      <a:pt x="10087" y="-1"/>
                      <a:pt x="21569" y="0"/>
                    </a:cubicBezTo>
                    <a:cubicBezTo>
                      <a:pt x="33498" y="0"/>
                      <a:pt x="43169" y="9670"/>
                      <a:pt x="43169" y="21600"/>
                    </a:cubicBezTo>
                  </a:path>
                  <a:path w="43169" h="21600" stroke="0" extrusionOk="0">
                    <a:moveTo>
                      <a:pt x="-1" y="20446"/>
                    </a:moveTo>
                    <a:cubicBezTo>
                      <a:pt x="612" y="8982"/>
                      <a:pt x="10087" y="-1"/>
                      <a:pt x="21569" y="0"/>
                    </a:cubicBezTo>
                    <a:cubicBezTo>
                      <a:pt x="33498" y="0"/>
                      <a:pt x="43169" y="9670"/>
                      <a:pt x="43169" y="21600"/>
                    </a:cubicBezTo>
                    <a:lnTo>
                      <a:pt x="21569" y="216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34" name="Arc 38"/>
              <p:cNvSpPr>
                <a:spLocks/>
              </p:cNvSpPr>
              <p:nvPr userDrawn="1"/>
            </p:nvSpPr>
            <p:spPr bwMode="invGray">
              <a:xfrm rot="2231001" flipH="1" flipV="1">
                <a:off x="1029" y="1966"/>
                <a:ext cx="67" cy="314"/>
              </a:xfrm>
              <a:custGeom>
                <a:avLst/>
                <a:gdLst>
                  <a:gd name="G0" fmla="+- 21569 0 0"/>
                  <a:gd name="G1" fmla="+- 21600 0 0"/>
                  <a:gd name="G2" fmla="+- 21600 0 0"/>
                  <a:gd name="T0" fmla="*/ 0 w 43169"/>
                  <a:gd name="T1" fmla="*/ 20447 h 21600"/>
                  <a:gd name="T2" fmla="*/ 43169 w 43169"/>
                  <a:gd name="T3" fmla="*/ 21600 h 21600"/>
                  <a:gd name="T4" fmla="*/ 21569 w 43169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69" h="21600" fill="none" extrusionOk="0">
                    <a:moveTo>
                      <a:pt x="-1" y="20446"/>
                    </a:moveTo>
                    <a:cubicBezTo>
                      <a:pt x="612" y="8982"/>
                      <a:pt x="10087" y="-1"/>
                      <a:pt x="21569" y="0"/>
                    </a:cubicBezTo>
                    <a:cubicBezTo>
                      <a:pt x="33498" y="0"/>
                      <a:pt x="43169" y="9670"/>
                      <a:pt x="43169" y="21600"/>
                    </a:cubicBezTo>
                  </a:path>
                  <a:path w="43169" h="21600" stroke="0" extrusionOk="0">
                    <a:moveTo>
                      <a:pt x="-1" y="20446"/>
                    </a:moveTo>
                    <a:cubicBezTo>
                      <a:pt x="612" y="8982"/>
                      <a:pt x="10087" y="-1"/>
                      <a:pt x="21569" y="0"/>
                    </a:cubicBezTo>
                    <a:cubicBezTo>
                      <a:pt x="33498" y="0"/>
                      <a:pt x="43169" y="9670"/>
                      <a:pt x="43169" y="21600"/>
                    </a:cubicBezTo>
                    <a:lnTo>
                      <a:pt x="21569" y="216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35" name="Arc 39"/>
              <p:cNvSpPr>
                <a:spLocks/>
              </p:cNvSpPr>
              <p:nvPr userDrawn="1"/>
            </p:nvSpPr>
            <p:spPr bwMode="invGray">
              <a:xfrm rot="-1173080" flipH="1" flipV="1">
                <a:off x="2352" y="1968"/>
                <a:ext cx="68" cy="720"/>
              </a:xfrm>
              <a:custGeom>
                <a:avLst/>
                <a:gdLst>
                  <a:gd name="G0" fmla="+- 21569 0 0"/>
                  <a:gd name="G1" fmla="+- 21600 0 0"/>
                  <a:gd name="G2" fmla="+- 21600 0 0"/>
                  <a:gd name="T0" fmla="*/ 0 w 43169"/>
                  <a:gd name="T1" fmla="*/ 20447 h 21600"/>
                  <a:gd name="T2" fmla="*/ 43169 w 43169"/>
                  <a:gd name="T3" fmla="*/ 21600 h 21600"/>
                  <a:gd name="T4" fmla="*/ 21569 w 43169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69" h="21600" fill="none" extrusionOk="0">
                    <a:moveTo>
                      <a:pt x="-1" y="20446"/>
                    </a:moveTo>
                    <a:cubicBezTo>
                      <a:pt x="612" y="8982"/>
                      <a:pt x="10087" y="-1"/>
                      <a:pt x="21569" y="0"/>
                    </a:cubicBezTo>
                    <a:cubicBezTo>
                      <a:pt x="33498" y="0"/>
                      <a:pt x="43169" y="9670"/>
                      <a:pt x="43169" y="21600"/>
                    </a:cubicBezTo>
                  </a:path>
                  <a:path w="43169" h="21600" stroke="0" extrusionOk="0">
                    <a:moveTo>
                      <a:pt x="-1" y="20446"/>
                    </a:moveTo>
                    <a:cubicBezTo>
                      <a:pt x="612" y="8982"/>
                      <a:pt x="10087" y="-1"/>
                      <a:pt x="21569" y="0"/>
                    </a:cubicBezTo>
                    <a:cubicBezTo>
                      <a:pt x="33498" y="0"/>
                      <a:pt x="43169" y="9670"/>
                      <a:pt x="43169" y="21600"/>
                    </a:cubicBezTo>
                    <a:lnTo>
                      <a:pt x="21569" y="216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36" name="Arc 40"/>
              <p:cNvSpPr>
                <a:spLocks/>
              </p:cNvSpPr>
              <p:nvPr userDrawn="1"/>
            </p:nvSpPr>
            <p:spPr bwMode="invGray">
              <a:xfrm rot="1471354" flipH="1" flipV="1">
                <a:off x="1961" y="1970"/>
                <a:ext cx="56" cy="229"/>
              </a:xfrm>
              <a:custGeom>
                <a:avLst/>
                <a:gdLst>
                  <a:gd name="G0" fmla="+- 21569 0 0"/>
                  <a:gd name="G1" fmla="+- 21600 0 0"/>
                  <a:gd name="G2" fmla="+- 21600 0 0"/>
                  <a:gd name="T0" fmla="*/ 0 w 43169"/>
                  <a:gd name="T1" fmla="*/ 20447 h 21600"/>
                  <a:gd name="T2" fmla="*/ 43169 w 43169"/>
                  <a:gd name="T3" fmla="*/ 21600 h 21600"/>
                  <a:gd name="T4" fmla="*/ 21569 w 43169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69" h="21600" fill="none" extrusionOk="0">
                    <a:moveTo>
                      <a:pt x="-1" y="20446"/>
                    </a:moveTo>
                    <a:cubicBezTo>
                      <a:pt x="612" y="8982"/>
                      <a:pt x="10087" y="-1"/>
                      <a:pt x="21569" y="0"/>
                    </a:cubicBezTo>
                    <a:cubicBezTo>
                      <a:pt x="33498" y="0"/>
                      <a:pt x="43169" y="9670"/>
                      <a:pt x="43169" y="21600"/>
                    </a:cubicBezTo>
                  </a:path>
                  <a:path w="43169" h="21600" stroke="0" extrusionOk="0">
                    <a:moveTo>
                      <a:pt x="-1" y="20446"/>
                    </a:moveTo>
                    <a:cubicBezTo>
                      <a:pt x="612" y="8982"/>
                      <a:pt x="10087" y="-1"/>
                      <a:pt x="21569" y="0"/>
                    </a:cubicBezTo>
                    <a:cubicBezTo>
                      <a:pt x="33498" y="0"/>
                      <a:pt x="43169" y="9670"/>
                      <a:pt x="43169" y="21600"/>
                    </a:cubicBezTo>
                    <a:lnTo>
                      <a:pt x="21569" y="216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37" name="Arc 41"/>
              <p:cNvSpPr>
                <a:spLocks/>
              </p:cNvSpPr>
              <p:nvPr userDrawn="1"/>
            </p:nvSpPr>
            <p:spPr bwMode="invGray">
              <a:xfrm rot="3399990" flipH="1" flipV="1">
                <a:off x="1209" y="1911"/>
                <a:ext cx="62" cy="464"/>
              </a:xfrm>
              <a:custGeom>
                <a:avLst/>
                <a:gdLst>
                  <a:gd name="G0" fmla="+- 21569 0 0"/>
                  <a:gd name="G1" fmla="+- 21600 0 0"/>
                  <a:gd name="G2" fmla="+- 21600 0 0"/>
                  <a:gd name="T0" fmla="*/ 0 w 43169"/>
                  <a:gd name="T1" fmla="*/ 20447 h 21600"/>
                  <a:gd name="T2" fmla="*/ 43169 w 43169"/>
                  <a:gd name="T3" fmla="*/ 21600 h 21600"/>
                  <a:gd name="T4" fmla="*/ 21569 w 43169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69" h="21600" fill="none" extrusionOk="0">
                    <a:moveTo>
                      <a:pt x="-1" y="20446"/>
                    </a:moveTo>
                    <a:cubicBezTo>
                      <a:pt x="612" y="8982"/>
                      <a:pt x="10087" y="-1"/>
                      <a:pt x="21569" y="0"/>
                    </a:cubicBezTo>
                    <a:cubicBezTo>
                      <a:pt x="33498" y="0"/>
                      <a:pt x="43169" y="9670"/>
                      <a:pt x="43169" y="21600"/>
                    </a:cubicBezTo>
                  </a:path>
                  <a:path w="43169" h="21600" stroke="0" extrusionOk="0">
                    <a:moveTo>
                      <a:pt x="-1" y="20446"/>
                    </a:moveTo>
                    <a:cubicBezTo>
                      <a:pt x="612" y="8982"/>
                      <a:pt x="10087" y="-1"/>
                      <a:pt x="21569" y="0"/>
                    </a:cubicBezTo>
                    <a:cubicBezTo>
                      <a:pt x="33498" y="0"/>
                      <a:pt x="43169" y="9670"/>
                      <a:pt x="43169" y="21600"/>
                    </a:cubicBezTo>
                    <a:lnTo>
                      <a:pt x="21569" y="216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38" name="Arc 42"/>
              <p:cNvSpPr>
                <a:spLocks/>
              </p:cNvSpPr>
              <p:nvPr userDrawn="1"/>
            </p:nvSpPr>
            <p:spPr bwMode="invGray">
              <a:xfrm rot="-17848" flipH="1" flipV="1">
                <a:off x="2160" y="1988"/>
                <a:ext cx="68" cy="528"/>
              </a:xfrm>
              <a:custGeom>
                <a:avLst/>
                <a:gdLst>
                  <a:gd name="G0" fmla="+- 21281 0 0"/>
                  <a:gd name="G1" fmla="+- 21600 0 0"/>
                  <a:gd name="G2" fmla="+- 21600 0 0"/>
                  <a:gd name="T0" fmla="*/ 0 w 42881"/>
                  <a:gd name="T1" fmla="*/ 17901 h 21600"/>
                  <a:gd name="T2" fmla="*/ 42881 w 42881"/>
                  <a:gd name="T3" fmla="*/ 21600 h 21600"/>
                  <a:gd name="T4" fmla="*/ 21281 w 42881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2881" h="21600" fill="none" extrusionOk="0">
                    <a:moveTo>
                      <a:pt x="0" y="17901"/>
                    </a:moveTo>
                    <a:cubicBezTo>
                      <a:pt x="1798" y="7553"/>
                      <a:pt x="10778" y="-1"/>
                      <a:pt x="21281" y="0"/>
                    </a:cubicBezTo>
                    <a:cubicBezTo>
                      <a:pt x="33210" y="0"/>
                      <a:pt x="42881" y="9670"/>
                      <a:pt x="42881" y="21600"/>
                    </a:cubicBezTo>
                  </a:path>
                  <a:path w="42881" h="21600" stroke="0" extrusionOk="0">
                    <a:moveTo>
                      <a:pt x="0" y="17901"/>
                    </a:moveTo>
                    <a:cubicBezTo>
                      <a:pt x="1798" y="7553"/>
                      <a:pt x="10778" y="-1"/>
                      <a:pt x="21281" y="0"/>
                    </a:cubicBezTo>
                    <a:cubicBezTo>
                      <a:pt x="33210" y="0"/>
                      <a:pt x="42881" y="9670"/>
                      <a:pt x="42881" y="21600"/>
                    </a:cubicBezTo>
                    <a:lnTo>
                      <a:pt x="21281" y="216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pic>
          <p:nvPicPr>
            <p:cNvPr id="4139" name="Picture 43" descr="Safnavvd"/>
            <p:cNvPicPr>
              <a:picLocks noChangeAspect="1" noChangeArrowheads="1"/>
            </p:cNvPicPr>
            <p:nvPr userDrawn="1"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1872"/>
              <a:ext cx="5760" cy="82"/>
            </a:xfrm>
            <a:prstGeom prst="rect">
              <a:avLst/>
            </a:prstGeom>
            <a:noFill/>
          </p:spPr>
        </p:pic>
      </p:grpSp>
      <p:sp>
        <p:nvSpPr>
          <p:cNvPr id="4140" name="Rectangle 44"/>
          <p:cNvSpPr>
            <a:spLocks noGrp="1" noChangeArrowheads="1"/>
          </p:cNvSpPr>
          <p:nvPr>
            <p:ph type="ctrTitle"/>
          </p:nvPr>
        </p:nvSpPr>
        <p:spPr>
          <a:xfrm>
            <a:off x="685800" y="1295400"/>
            <a:ext cx="7772400" cy="1143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141" name="Rectangle 4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343400"/>
            <a:ext cx="6400800" cy="17526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>
                <a:solidFill>
                  <a:schemeClr val="hlink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142" name="Rectangle 46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>
                <a:solidFill>
                  <a:schemeClr val="folHlink"/>
                </a:solidFill>
              </a:defRPr>
            </a:lvl1pPr>
          </a:lstStyle>
          <a:p>
            <a:endParaRPr lang="en-US"/>
          </a:p>
        </p:txBody>
      </p:sp>
      <p:sp>
        <p:nvSpPr>
          <p:cNvPr id="4143" name="Rectangle 4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chemeClr val="folHlink"/>
                </a:solidFill>
              </a:defRPr>
            </a:lvl1pPr>
          </a:lstStyle>
          <a:p>
            <a:endParaRPr lang="en-US"/>
          </a:p>
        </p:txBody>
      </p:sp>
      <p:sp>
        <p:nvSpPr>
          <p:cNvPr id="4144" name="Rectangle 4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chemeClr val="folHlink"/>
                </a:solidFill>
              </a:defRPr>
            </a:lvl1pPr>
          </a:lstStyle>
          <a:p>
            <a:fld id="{EDA2641C-CEBB-4AA1-9B8E-1413BAF35CA4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4145" name="Group 49"/>
          <p:cNvGrpSpPr>
            <a:grpSpLocks/>
          </p:cNvGrpSpPr>
          <p:nvPr/>
        </p:nvGrpSpPr>
        <p:grpSpPr bwMode="auto">
          <a:xfrm>
            <a:off x="4217988" y="990600"/>
            <a:ext cx="768350" cy="1752600"/>
            <a:chOff x="0" y="0"/>
            <a:chExt cx="484" cy="1104"/>
          </a:xfrm>
        </p:grpSpPr>
        <p:sp>
          <p:nvSpPr>
            <p:cNvPr id="4146" name="Rectangle 50"/>
            <p:cNvSpPr>
              <a:spLocks noChangeArrowheads="1"/>
            </p:cNvSpPr>
            <p:nvPr/>
          </p:nvSpPr>
          <p:spPr bwMode="hidden">
            <a:xfrm rot="-5400000">
              <a:off x="-318" y="544"/>
              <a:ext cx="1104" cy="15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50000">
                  <a:schemeClr val="bg2"/>
                </a:gs>
                <a:gs pos="100000">
                  <a:schemeClr val="fol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47" name="Rectangle 51"/>
            <p:cNvSpPr>
              <a:spLocks noChangeArrowheads="1"/>
            </p:cNvSpPr>
            <p:nvPr/>
          </p:nvSpPr>
          <p:spPr bwMode="hidden">
            <a:xfrm rot="-16200000">
              <a:off x="234" y="311"/>
              <a:ext cx="16" cy="484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50000">
                  <a:schemeClr val="bg2"/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48" name="Oval 52"/>
            <p:cNvSpPr>
              <a:spLocks noChangeArrowheads="1"/>
            </p:cNvSpPr>
            <p:nvPr/>
          </p:nvSpPr>
          <p:spPr bwMode="hidden">
            <a:xfrm rot="-5400000">
              <a:off x="36" y="358"/>
              <a:ext cx="393" cy="393"/>
            </a:xfrm>
            <a:prstGeom prst="ellips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4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4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4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0"/>
                            </p:stCondLst>
                            <p:childTnLst>
                              <p:par>
                                <p:cTn id="10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4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50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4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40" grpId="0" autoUpdateAnimBg="0"/>
      <p:bldP spid="4141" grpId="0" build="p" autoUpdateAnimBg="0" advAuto="0">
        <p:tmplLst>
          <p:tmpl lvl="1">
            <p:tnLst>
              <p:par>
                <p:cTn presetID="22" presetClass="entr" presetSubtype="1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4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up)">
                      <p:cBhvr>
                        <p:cTn dur="500"/>
                        <p:tgtEl>
                          <p:spTgt spid="4141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CDC743-E64F-467B-B5D4-73B986B6DB4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D25D6F-A847-4BE3-8528-4BD4579984F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40348E-652A-433A-8E10-4CB94744AC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6BB50A-B37F-4501-BB5B-1667EFE8CC3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828A81-D5CC-40E4-B72E-2A12C869B2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EDC20C-FC34-4F6C-9E16-0367278C354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7BFE94-6146-4B0F-B355-0A9EFD3AC9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8D8D9A-24D4-40E9-82EB-753734BBB31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D80B41-B6AF-41E7-912A-497545D2F61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3671CE-4001-4F16-805C-D91F9E1E444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-96838"/>
            <a:ext cx="9144000" cy="2154238"/>
            <a:chOff x="0" y="-61"/>
            <a:chExt cx="5760" cy="1357"/>
          </a:xfrm>
        </p:grpSpPr>
        <p:grpSp>
          <p:nvGrpSpPr>
            <p:cNvPr id="3075" name="Group 3"/>
            <p:cNvGrpSpPr>
              <a:grpSpLocks/>
            </p:cNvGrpSpPr>
            <p:nvPr userDrawn="1"/>
          </p:nvGrpSpPr>
          <p:grpSpPr bwMode="auto">
            <a:xfrm>
              <a:off x="52" y="-61"/>
              <a:ext cx="1650" cy="761"/>
              <a:chOff x="52" y="-61"/>
              <a:chExt cx="1650" cy="761"/>
            </a:xfrm>
          </p:grpSpPr>
          <p:sp>
            <p:nvSpPr>
              <p:cNvPr id="3076" name="Arc 4"/>
              <p:cNvSpPr>
                <a:spLocks/>
              </p:cNvSpPr>
              <p:nvPr/>
            </p:nvSpPr>
            <p:spPr bwMode="invGray">
              <a:xfrm rot="458957" flipV="1">
                <a:off x="97" y="-2"/>
                <a:ext cx="68" cy="551"/>
              </a:xfrm>
              <a:custGeom>
                <a:avLst/>
                <a:gdLst>
                  <a:gd name="G0" fmla="+- 21569 0 0"/>
                  <a:gd name="G1" fmla="+- 21600 0 0"/>
                  <a:gd name="G2" fmla="+- 21600 0 0"/>
                  <a:gd name="T0" fmla="*/ 0 w 43169"/>
                  <a:gd name="T1" fmla="*/ 20447 h 21600"/>
                  <a:gd name="T2" fmla="*/ 43169 w 43169"/>
                  <a:gd name="T3" fmla="*/ 21600 h 21600"/>
                  <a:gd name="T4" fmla="*/ 21569 w 43169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69" h="21600" fill="none" extrusionOk="0">
                    <a:moveTo>
                      <a:pt x="-1" y="20446"/>
                    </a:moveTo>
                    <a:cubicBezTo>
                      <a:pt x="612" y="8982"/>
                      <a:pt x="10087" y="-1"/>
                      <a:pt x="21569" y="0"/>
                    </a:cubicBezTo>
                    <a:cubicBezTo>
                      <a:pt x="33498" y="0"/>
                      <a:pt x="43169" y="9670"/>
                      <a:pt x="43169" y="21600"/>
                    </a:cubicBezTo>
                  </a:path>
                  <a:path w="43169" h="21600" stroke="0" extrusionOk="0">
                    <a:moveTo>
                      <a:pt x="-1" y="20446"/>
                    </a:moveTo>
                    <a:cubicBezTo>
                      <a:pt x="612" y="8982"/>
                      <a:pt x="10087" y="-1"/>
                      <a:pt x="21569" y="0"/>
                    </a:cubicBezTo>
                    <a:cubicBezTo>
                      <a:pt x="33498" y="0"/>
                      <a:pt x="43169" y="9670"/>
                      <a:pt x="43169" y="21600"/>
                    </a:cubicBezTo>
                    <a:lnTo>
                      <a:pt x="21569" y="216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7" name="Arc 5"/>
              <p:cNvSpPr>
                <a:spLocks/>
              </p:cNvSpPr>
              <p:nvPr/>
            </p:nvSpPr>
            <p:spPr bwMode="invGray">
              <a:xfrm rot="19292822" flipV="1">
                <a:off x="192" y="0"/>
                <a:ext cx="68" cy="336"/>
              </a:xfrm>
              <a:custGeom>
                <a:avLst/>
                <a:gdLst>
                  <a:gd name="G0" fmla="+- 21569 0 0"/>
                  <a:gd name="G1" fmla="+- 21600 0 0"/>
                  <a:gd name="G2" fmla="+- 21600 0 0"/>
                  <a:gd name="T0" fmla="*/ 0 w 43169"/>
                  <a:gd name="T1" fmla="*/ 20447 h 21600"/>
                  <a:gd name="T2" fmla="*/ 43169 w 43169"/>
                  <a:gd name="T3" fmla="*/ 21600 h 21600"/>
                  <a:gd name="T4" fmla="*/ 21569 w 43169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69" h="21600" fill="none" extrusionOk="0">
                    <a:moveTo>
                      <a:pt x="-1" y="20446"/>
                    </a:moveTo>
                    <a:cubicBezTo>
                      <a:pt x="612" y="8982"/>
                      <a:pt x="10087" y="-1"/>
                      <a:pt x="21569" y="0"/>
                    </a:cubicBezTo>
                    <a:cubicBezTo>
                      <a:pt x="33498" y="0"/>
                      <a:pt x="43169" y="9670"/>
                      <a:pt x="43169" y="21600"/>
                    </a:cubicBezTo>
                  </a:path>
                  <a:path w="43169" h="21600" stroke="0" extrusionOk="0">
                    <a:moveTo>
                      <a:pt x="-1" y="20446"/>
                    </a:moveTo>
                    <a:cubicBezTo>
                      <a:pt x="612" y="8982"/>
                      <a:pt x="10087" y="-1"/>
                      <a:pt x="21569" y="0"/>
                    </a:cubicBezTo>
                    <a:cubicBezTo>
                      <a:pt x="33498" y="0"/>
                      <a:pt x="43169" y="9670"/>
                      <a:pt x="43169" y="21600"/>
                    </a:cubicBezTo>
                    <a:lnTo>
                      <a:pt x="21569" y="216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8" name="Arc 6"/>
              <p:cNvSpPr>
                <a:spLocks/>
              </p:cNvSpPr>
              <p:nvPr/>
            </p:nvSpPr>
            <p:spPr bwMode="invGray">
              <a:xfrm rot="19635583" flipV="1">
                <a:off x="336" y="-20"/>
                <a:ext cx="68" cy="576"/>
              </a:xfrm>
              <a:custGeom>
                <a:avLst/>
                <a:gdLst>
                  <a:gd name="G0" fmla="+- 21569 0 0"/>
                  <a:gd name="G1" fmla="+- 21600 0 0"/>
                  <a:gd name="G2" fmla="+- 21600 0 0"/>
                  <a:gd name="T0" fmla="*/ 0 w 43169"/>
                  <a:gd name="T1" fmla="*/ 20447 h 21600"/>
                  <a:gd name="T2" fmla="*/ 43169 w 43169"/>
                  <a:gd name="T3" fmla="*/ 21600 h 21600"/>
                  <a:gd name="T4" fmla="*/ 21569 w 43169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69" h="21600" fill="none" extrusionOk="0">
                    <a:moveTo>
                      <a:pt x="-1" y="20446"/>
                    </a:moveTo>
                    <a:cubicBezTo>
                      <a:pt x="612" y="8982"/>
                      <a:pt x="10087" y="-1"/>
                      <a:pt x="21569" y="0"/>
                    </a:cubicBezTo>
                    <a:cubicBezTo>
                      <a:pt x="33498" y="0"/>
                      <a:pt x="43169" y="9670"/>
                      <a:pt x="43169" y="21600"/>
                    </a:cubicBezTo>
                  </a:path>
                  <a:path w="43169" h="21600" stroke="0" extrusionOk="0">
                    <a:moveTo>
                      <a:pt x="-1" y="20446"/>
                    </a:moveTo>
                    <a:cubicBezTo>
                      <a:pt x="612" y="8982"/>
                      <a:pt x="10087" y="-1"/>
                      <a:pt x="21569" y="0"/>
                    </a:cubicBezTo>
                    <a:cubicBezTo>
                      <a:pt x="33498" y="0"/>
                      <a:pt x="43169" y="9670"/>
                      <a:pt x="43169" y="21600"/>
                    </a:cubicBezTo>
                    <a:lnTo>
                      <a:pt x="21569" y="216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9" name="Arc 7"/>
              <p:cNvSpPr>
                <a:spLocks/>
              </p:cNvSpPr>
              <p:nvPr/>
            </p:nvSpPr>
            <p:spPr bwMode="invGray">
              <a:xfrm rot="20128646" flipV="1">
                <a:off x="192" y="0"/>
                <a:ext cx="68" cy="432"/>
              </a:xfrm>
              <a:custGeom>
                <a:avLst/>
                <a:gdLst>
                  <a:gd name="G0" fmla="+- 21569 0 0"/>
                  <a:gd name="G1" fmla="+- 21600 0 0"/>
                  <a:gd name="G2" fmla="+- 21600 0 0"/>
                  <a:gd name="T0" fmla="*/ 0 w 43169"/>
                  <a:gd name="T1" fmla="*/ 20447 h 21600"/>
                  <a:gd name="T2" fmla="*/ 43169 w 43169"/>
                  <a:gd name="T3" fmla="*/ 21600 h 21600"/>
                  <a:gd name="T4" fmla="*/ 21569 w 43169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69" h="21600" fill="none" extrusionOk="0">
                    <a:moveTo>
                      <a:pt x="-1" y="20446"/>
                    </a:moveTo>
                    <a:cubicBezTo>
                      <a:pt x="612" y="8982"/>
                      <a:pt x="10087" y="-1"/>
                      <a:pt x="21569" y="0"/>
                    </a:cubicBezTo>
                    <a:cubicBezTo>
                      <a:pt x="33498" y="0"/>
                      <a:pt x="43169" y="9670"/>
                      <a:pt x="43169" y="21600"/>
                    </a:cubicBezTo>
                  </a:path>
                  <a:path w="43169" h="21600" stroke="0" extrusionOk="0">
                    <a:moveTo>
                      <a:pt x="-1" y="20446"/>
                    </a:moveTo>
                    <a:cubicBezTo>
                      <a:pt x="612" y="8982"/>
                      <a:pt x="10087" y="-1"/>
                      <a:pt x="21569" y="0"/>
                    </a:cubicBezTo>
                    <a:cubicBezTo>
                      <a:pt x="33498" y="0"/>
                      <a:pt x="43169" y="9670"/>
                      <a:pt x="43169" y="21600"/>
                    </a:cubicBezTo>
                    <a:lnTo>
                      <a:pt x="21569" y="216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0" name="Arc 8"/>
              <p:cNvSpPr>
                <a:spLocks/>
              </p:cNvSpPr>
              <p:nvPr/>
            </p:nvSpPr>
            <p:spPr bwMode="invGray">
              <a:xfrm rot="19635583" flipV="1">
                <a:off x="384" y="0"/>
                <a:ext cx="55" cy="459"/>
              </a:xfrm>
              <a:custGeom>
                <a:avLst/>
                <a:gdLst>
                  <a:gd name="G0" fmla="+- 21569 0 0"/>
                  <a:gd name="G1" fmla="+- 21600 0 0"/>
                  <a:gd name="G2" fmla="+- 21600 0 0"/>
                  <a:gd name="T0" fmla="*/ 0 w 43169"/>
                  <a:gd name="T1" fmla="*/ 20447 h 21600"/>
                  <a:gd name="T2" fmla="*/ 43169 w 43169"/>
                  <a:gd name="T3" fmla="*/ 21600 h 21600"/>
                  <a:gd name="T4" fmla="*/ 21569 w 43169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69" h="21600" fill="none" extrusionOk="0">
                    <a:moveTo>
                      <a:pt x="-1" y="20446"/>
                    </a:moveTo>
                    <a:cubicBezTo>
                      <a:pt x="612" y="8982"/>
                      <a:pt x="10087" y="-1"/>
                      <a:pt x="21569" y="0"/>
                    </a:cubicBezTo>
                    <a:cubicBezTo>
                      <a:pt x="33498" y="0"/>
                      <a:pt x="43169" y="9670"/>
                      <a:pt x="43169" y="21600"/>
                    </a:cubicBezTo>
                  </a:path>
                  <a:path w="43169" h="21600" stroke="0" extrusionOk="0">
                    <a:moveTo>
                      <a:pt x="-1" y="20446"/>
                    </a:moveTo>
                    <a:cubicBezTo>
                      <a:pt x="612" y="8982"/>
                      <a:pt x="10087" y="-1"/>
                      <a:pt x="21569" y="0"/>
                    </a:cubicBezTo>
                    <a:cubicBezTo>
                      <a:pt x="33498" y="0"/>
                      <a:pt x="43169" y="9670"/>
                      <a:pt x="43169" y="21600"/>
                    </a:cubicBezTo>
                    <a:lnTo>
                      <a:pt x="21569" y="216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1" name="Arc 9"/>
              <p:cNvSpPr>
                <a:spLocks/>
              </p:cNvSpPr>
              <p:nvPr/>
            </p:nvSpPr>
            <p:spPr bwMode="invGray">
              <a:xfrm rot="19635583" flipV="1">
                <a:off x="576" y="0"/>
                <a:ext cx="57" cy="363"/>
              </a:xfrm>
              <a:custGeom>
                <a:avLst/>
                <a:gdLst>
                  <a:gd name="G0" fmla="+- 21569 0 0"/>
                  <a:gd name="G1" fmla="+- 21600 0 0"/>
                  <a:gd name="G2" fmla="+- 21600 0 0"/>
                  <a:gd name="T0" fmla="*/ 0 w 43169"/>
                  <a:gd name="T1" fmla="*/ 20447 h 21600"/>
                  <a:gd name="T2" fmla="*/ 43169 w 43169"/>
                  <a:gd name="T3" fmla="*/ 21600 h 21600"/>
                  <a:gd name="T4" fmla="*/ 21569 w 43169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69" h="21600" fill="none" extrusionOk="0">
                    <a:moveTo>
                      <a:pt x="-1" y="20446"/>
                    </a:moveTo>
                    <a:cubicBezTo>
                      <a:pt x="612" y="8982"/>
                      <a:pt x="10087" y="-1"/>
                      <a:pt x="21569" y="0"/>
                    </a:cubicBezTo>
                    <a:cubicBezTo>
                      <a:pt x="33498" y="0"/>
                      <a:pt x="43169" y="9670"/>
                      <a:pt x="43169" y="21600"/>
                    </a:cubicBezTo>
                  </a:path>
                  <a:path w="43169" h="21600" stroke="0" extrusionOk="0">
                    <a:moveTo>
                      <a:pt x="-1" y="20446"/>
                    </a:moveTo>
                    <a:cubicBezTo>
                      <a:pt x="612" y="8982"/>
                      <a:pt x="10087" y="-1"/>
                      <a:pt x="21569" y="0"/>
                    </a:cubicBezTo>
                    <a:cubicBezTo>
                      <a:pt x="33498" y="0"/>
                      <a:pt x="43169" y="9670"/>
                      <a:pt x="43169" y="21600"/>
                    </a:cubicBezTo>
                    <a:lnTo>
                      <a:pt x="21569" y="216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2" name="Arc 10"/>
              <p:cNvSpPr>
                <a:spLocks/>
              </p:cNvSpPr>
              <p:nvPr/>
            </p:nvSpPr>
            <p:spPr bwMode="invGray">
              <a:xfrm rot="19635583" flipV="1">
                <a:off x="736" y="-40"/>
                <a:ext cx="47" cy="590"/>
              </a:xfrm>
              <a:custGeom>
                <a:avLst/>
                <a:gdLst>
                  <a:gd name="G0" fmla="+- 21569 0 0"/>
                  <a:gd name="G1" fmla="+- 21600 0 0"/>
                  <a:gd name="G2" fmla="+- 21600 0 0"/>
                  <a:gd name="T0" fmla="*/ 0 w 43169"/>
                  <a:gd name="T1" fmla="*/ 20447 h 21600"/>
                  <a:gd name="T2" fmla="*/ 43169 w 43169"/>
                  <a:gd name="T3" fmla="*/ 21600 h 21600"/>
                  <a:gd name="T4" fmla="*/ 21569 w 43169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69" h="21600" fill="none" extrusionOk="0">
                    <a:moveTo>
                      <a:pt x="-1" y="20446"/>
                    </a:moveTo>
                    <a:cubicBezTo>
                      <a:pt x="612" y="8982"/>
                      <a:pt x="10087" y="-1"/>
                      <a:pt x="21569" y="0"/>
                    </a:cubicBezTo>
                    <a:cubicBezTo>
                      <a:pt x="33498" y="0"/>
                      <a:pt x="43169" y="9670"/>
                      <a:pt x="43169" y="21600"/>
                    </a:cubicBezTo>
                  </a:path>
                  <a:path w="43169" h="21600" stroke="0" extrusionOk="0">
                    <a:moveTo>
                      <a:pt x="-1" y="20446"/>
                    </a:moveTo>
                    <a:cubicBezTo>
                      <a:pt x="612" y="8982"/>
                      <a:pt x="10087" y="-1"/>
                      <a:pt x="21569" y="0"/>
                    </a:cubicBezTo>
                    <a:cubicBezTo>
                      <a:pt x="33498" y="0"/>
                      <a:pt x="43169" y="9670"/>
                      <a:pt x="43169" y="21600"/>
                    </a:cubicBezTo>
                    <a:lnTo>
                      <a:pt x="21569" y="216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3" name="Arc 11"/>
              <p:cNvSpPr>
                <a:spLocks/>
              </p:cNvSpPr>
              <p:nvPr/>
            </p:nvSpPr>
            <p:spPr bwMode="invGray">
              <a:xfrm rot="19779491" flipV="1">
                <a:off x="521" y="-10"/>
                <a:ext cx="72" cy="583"/>
              </a:xfrm>
              <a:custGeom>
                <a:avLst/>
                <a:gdLst>
                  <a:gd name="G0" fmla="+- 21569 0 0"/>
                  <a:gd name="G1" fmla="+- 21600 0 0"/>
                  <a:gd name="G2" fmla="+- 21600 0 0"/>
                  <a:gd name="T0" fmla="*/ 0 w 43169"/>
                  <a:gd name="T1" fmla="*/ 20447 h 21600"/>
                  <a:gd name="T2" fmla="*/ 43169 w 43169"/>
                  <a:gd name="T3" fmla="*/ 21600 h 21600"/>
                  <a:gd name="T4" fmla="*/ 21569 w 43169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69" h="21600" fill="none" extrusionOk="0">
                    <a:moveTo>
                      <a:pt x="-1" y="20446"/>
                    </a:moveTo>
                    <a:cubicBezTo>
                      <a:pt x="612" y="8982"/>
                      <a:pt x="10087" y="-1"/>
                      <a:pt x="21569" y="0"/>
                    </a:cubicBezTo>
                    <a:cubicBezTo>
                      <a:pt x="33498" y="0"/>
                      <a:pt x="43169" y="9670"/>
                      <a:pt x="43169" y="21600"/>
                    </a:cubicBezTo>
                  </a:path>
                  <a:path w="43169" h="21600" stroke="0" extrusionOk="0">
                    <a:moveTo>
                      <a:pt x="-1" y="20446"/>
                    </a:moveTo>
                    <a:cubicBezTo>
                      <a:pt x="612" y="8982"/>
                      <a:pt x="10087" y="-1"/>
                      <a:pt x="21569" y="0"/>
                    </a:cubicBezTo>
                    <a:cubicBezTo>
                      <a:pt x="33498" y="0"/>
                      <a:pt x="43169" y="9670"/>
                      <a:pt x="43169" y="21600"/>
                    </a:cubicBezTo>
                    <a:lnTo>
                      <a:pt x="21569" y="216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4" name="Arc 12"/>
              <p:cNvSpPr>
                <a:spLocks/>
              </p:cNvSpPr>
              <p:nvPr/>
            </p:nvSpPr>
            <p:spPr bwMode="invGray">
              <a:xfrm rot="19084846" flipV="1">
                <a:off x="930" y="-61"/>
                <a:ext cx="63" cy="617"/>
              </a:xfrm>
              <a:custGeom>
                <a:avLst/>
                <a:gdLst>
                  <a:gd name="G0" fmla="+- 21569 0 0"/>
                  <a:gd name="G1" fmla="+- 21600 0 0"/>
                  <a:gd name="G2" fmla="+- 21600 0 0"/>
                  <a:gd name="T0" fmla="*/ 0 w 43169"/>
                  <a:gd name="T1" fmla="*/ 20447 h 21600"/>
                  <a:gd name="T2" fmla="*/ 43169 w 43169"/>
                  <a:gd name="T3" fmla="*/ 21600 h 21600"/>
                  <a:gd name="T4" fmla="*/ 21569 w 43169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69" h="21600" fill="none" extrusionOk="0">
                    <a:moveTo>
                      <a:pt x="-1" y="20446"/>
                    </a:moveTo>
                    <a:cubicBezTo>
                      <a:pt x="612" y="8982"/>
                      <a:pt x="10087" y="-1"/>
                      <a:pt x="21569" y="0"/>
                    </a:cubicBezTo>
                    <a:cubicBezTo>
                      <a:pt x="33498" y="0"/>
                      <a:pt x="43169" y="9670"/>
                      <a:pt x="43169" y="21600"/>
                    </a:cubicBezTo>
                  </a:path>
                  <a:path w="43169" h="21600" stroke="0" extrusionOk="0">
                    <a:moveTo>
                      <a:pt x="-1" y="20446"/>
                    </a:moveTo>
                    <a:cubicBezTo>
                      <a:pt x="612" y="8982"/>
                      <a:pt x="10087" y="-1"/>
                      <a:pt x="21569" y="0"/>
                    </a:cubicBezTo>
                    <a:cubicBezTo>
                      <a:pt x="33498" y="0"/>
                      <a:pt x="43169" y="9670"/>
                      <a:pt x="43169" y="21600"/>
                    </a:cubicBezTo>
                    <a:lnTo>
                      <a:pt x="21569" y="216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5" name="Arc 13"/>
              <p:cNvSpPr>
                <a:spLocks/>
              </p:cNvSpPr>
              <p:nvPr/>
            </p:nvSpPr>
            <p:spPr bwMode="invGray">
              <a:xfrm rot="1430778" flipV="1">
                <a:off x="834" y="-30"/>
                <a:ext cx="58" cy="610"/>
              </a:xfrm>
              <a:custGeom>
                <a:avLst/>
                <a:gdLst>
                  <a:gd name="G0" fmla="+- 21569 0 0"/>
                  <a:gd name="G1" fmla="+- 21600 0 0"/>
                  <a:gd name="G2" fmla="+- 21600 0 0"/>
                  <a:gd name="T0" fmla="*/ 0 w 43169"/>
                  <a:gd name="T1" fmla="*/ 20447 h 21600"/>
                  <a:gd name="T2" fmla="*/ 43169 w 43169"/>
                  <a:gd name="T3" fmla="*/ 21600 h 21600"/>
                  <a:gd name="T4" fmla="*/ 21569 w 43169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69" h="21600" fill="none" extrusionOk="0">
                    <a:moveTo>
                      <a:pt x="-1" y="20446"/>
                    </a:moveTo>
                    <a:cubicBezTo>
                      <a:pt x="612" y="8982"/>
                      <a:pt x="10087" y="-1"/>
                      <a:pt x="21569" y="0"/>
                    </a:cubicBezTo>
                    <a:cubicBezTo>
                      <a:pt x="33498" y="0"/>
                      <a:pt x="43169" y="9670"/>
                      <a:pt x="43169" y="21600"/>
                    </a:cubicBezTo>
                  </a:path>
                  <a:path w="43169" h="21600" stroke="0" extrusionOk="0">
                    <a:moveTo>
                      <a:pt x="-1" y="20446"/>
                    </a:moveTo>
                    <a:cubicBezTo>
                      <a:pt x="612" y="8982"/>
                      <a:pt x="10087" y="-1"/>
                      <a:pt x="21569" y="0"/>
                    </a:cubicBezTo>
                    <a:cubicBezTo>
                      <a:pt x="33498" y="0"/>
                      <a:pt x="43169" y="9670"/>
                      <a:pt x="43169" y="21600"/>
                    </a:cubicBezTo>
                    <a:lnTo>
                      <a:pt x="21569" y="216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6" name="Arc 14"/>
              <p:cNvSpPr>
                <a:spLocks/>
              </p:cNvSpPr>
              <p:nvPr/>
            </p:nvSpPr>
            <p:spPr bwMode="invGray">
              <a:xfrm rot="458957" flipV="1">
                <a:off x="827" y="-4"/>
                <a:ext cx="63" cy="478"/>
              </a:xfrm>
              <a:custGeom>
                <a:avLst/>
                <a:gdLst>
                  <a:gd name="G0" fmla="+- 21569 0 0"/>
                  <a:gd name="G1" fmla="+- 21600 0 0"/>
                  <a:gd name="G2" fmla="+- 21600 0 0"/>
                  <a:gd name="T0" fmla="*/ 0 w 43169"/>
                  <a:gd name="T1" fmla="*/ 20447 h 21600"/>
                  <a:gd name="T2" fmla="*/ 43169 w 43169"/>
                  <a:gd name="T3" fmla="*/ 21600 h 21600"/>
                  <a:gd name="T4" fmla="*/ 21569 w 43169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69" h="21600" fill="none" extrusionOk="0">
                    <a:moveTo>
                      <a:pt x="-1" y="20446"/>
                    </a:moveTo>
                    <a:cubicBezTo>
                      <a:pt x="612" y="8982"/>
                      <a:pt x="10087" y="-1"/>
                      <a:pt x="21569" y="0"/>
                    </a:cubicBezTo>
                    <a:cubicBezTo>
                      <a:pt x="33498" y="0"/>
                      <a:pt x="43169" y="9670"/>
                      <a:pt x="43169" y="21600"/>
                    </a:cubicBezTo>
                  </a:path>
                  <a:path w="43169" h="21600" stroke="0" extrusionOk="0">
                    <a:moveTo>
                      <a:pt x="-1" y="20446"/>
                    </a:moveTo>
                    <a:cubicBezTo>
                      <a:pt x="612" y="8982"/>
                      <a:pt x="10087" y="-1"/>
                      <a:pt x="21569" y="0"/>
                    </a:cubicBezTo>
                    <a:cubicBezTo>
                      <a:pt x="33498" y="0"/>
                      <a:pt x="43169" y="9670"/>
                      <a:pt x="43169" y="21600"/>
                    </a:cubicBezTo>
                    <a:lnTo>
                      <a:pt x="21569" y="216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7" name="Arc 15"/>
              <p:cNvSpPr>
                <a:spLocks/>
              </p:cNvSpPr>
              <p:nvPr/>
            </p:nvSpPr>
            <p:spPr bwMode="invGray">
              <a:xfrm rot="18783914" flipV="1">
                <a:off x="1130" y="-68"/>
                <a:ext cx="54" cy="570"/>
              </a:xfrm>
              <a:custGeom>
                <a:avLst/>
                <a:gdLst>
                  <a:gd name="G0" fmla="+- 21569 0 0"/>
                  <a:gd name="G1" fmla="+- 21600 0 0"/>
                  <a:gd name="G2" fmla="+- 21600 0 0"/>
                  <a:gd name="T0" fmla="*/ 0 w 43169"/>
                  <a:gd name="T1" fmla="*/ 20447 h 21600"/>
                  <a:gd name="T2" fmla="*/ 43169 w 43169"/>
                  <a:gd name="T3" fmla="*/ 21600 h 21600"/>
                  <a:gd name="T4" fmla="*/ 21569 w 43169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69" h="21600" fill="none" extrusionOk="0">
                    <a:moveTo>
                      <a:pt x="-1" y="20446"/>
                    </a:moveTo>
                    <a:cubicBezTo>
                      <a:pt x="612" y="8982"/>
                      <a:pt x="10087" y="-1"/>
                      <a:pt x="21569" y="0"/>
                    </a:cubicBezTo>
                    <a:cubicBezTo>
                      <a:pt x="33498" y="0"/>
                      <a:pt x="43169" y="9670"/>
                      <a:pt x="43169" y="21600"/>
                    </a:cubicBezTo>
                  </a:path>
                  <a:path w="43169" h="21600" stroke="0" extrusionOk="0">
                    <a:moveTo>
                      <a:pt x="-1" y="20446"/>
                    </a:moveTo>
                    <a:cubicBezTo>
                      <a:pt x="612" y="8982"/>
                      <a:pt x="10087" y="-1"/>
                      <a:pt x="21569" y="0"/>
                    </a:cubicBezTo>
                    <a:cubicBezTo>
                      <a:pt x="33498" y="0"/>
                      <a:pt x="43169" y="9670"/>
                      <a:pt x="43169" y="21600"/>
                    </a:cubicBezTo>
                    <a:lnTo>
                      <a:pt x="21569" y="216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8" name="Arc 16"/>
              <p:cNvSpPr>
                <a:spLocks/>
              </p:cNvSpPr>
              <p:nvPr/>
            </p:nvSpPr>
            <p:spPr bwMode="invGray">
              <a:xfrm rot="19015637" flipV="1">
                <a:off x="1248" y="-33"/>
                <a:ext cx="62" cy="404"/>
              </a:xfrm>
              <a:custGeom>
                <a:avLst/>
                <a:gdLst>
                  <a:gd name="G0" fmla="+- 21569 0 0"/>
                  <a:gd name="G1" fmla="+- 21600 0 0"/>
                  <a:gd name="G2" fmla="+- 21600 0 0"/>
                  <a:gd name="T0" fmla="*/ 0 w 43169"/>
                  <a:gd name="T1" fmla="*/ 20447 h 21600"/>
                  <a:gd name="T2" fmla="*/ 43169 w 43169"/>
                  <a:gd name="T3" fmla="*/ 21600 h 21600"/>
                  <a:gd name="T4" fmla="*/ 21569 w 43169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69" h="21600" fill="none" extrusionOk="0">
                    <a:moveTo>
                      <a:pt x="-1" y="20446"/>
                    </a:moveTo>
                    <a:cubicBezTo>
                      <a:pt x="612" y="8982"/>
                      <a:pt x="10087" y="-1"/>
                      <a:pt x="21569" y="0"/>
                    </a:cubicBezTo>
                    <a:cubicBezTo>
                      <a:pt x="33498" y="0"/>
                      <a:pt x="43169" y="9670"/>
                      <a:pt x="43169" y="21600"/>
                    </a:cubicBezTo>
                  </a:path>
                  <a:path w="43169" h="21600" stroke="0" extrusionOk="0">
                    <a:moveTo>
                      <a:pt x="-1" y="20446"/>
                    </a:moveTo>
                    <a:cubicBezTo>
                      <a:pt x="612" y="8982"/>
                      <a:pt x="10087" y="-1"/>
                      <a:pt x="21569" y="0"/>
                    </a:cubicBezTo>
                    <a:cubicBezTo>
                      <a:pt x="33498" y="0"/>
                      <a:pt x="43169" y="9670"/>
                      <a:pt x="43169" y="21600"/>
                    </a:cubicBezTo>
                    <a:lnTo>
                      <a:pt x="21569" y="216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9" name="Arc 17"/>
              <p:cNvSpPr>
                <a:spLocks/>
              </p:cNvSpPr>
              <p:nvPr/>
            </p:nvSpPr>
            <p:spPr bwMode="invGray">
              <a:xfrm rot="19962484" flipV="1">
                <a:off x="1475" y="-6"/>
                <a:ext cx="47" cy="301"/>
              </a:xfrm>
              <a:custGeom>
                <a:avLst/>
                <a:gdLst>
                  <a:gd name="G0" fmla="+- 21569 0 0"/>
                  <a:gd name="G1" fmla="+- 21600 0 0"/>
                  <a:gd name="G2" fmla="+- 21600 0 0"/>
                  <a:gd name="T0" fmla="*/ 0 w 43169"/>
                  <a:gd name="T1" fmla="*/ 20447 h 21600"/>
                  <a:gd name="T2" fmla="*/ 43169 w 43169"/>
                  <a:gd name="T3" fmla="*/ 21600 h 21600"/>
                  <a:gd name="T4" fmla="*/ 21569 w 43169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69" h="21600" fill="none" extrusionOk="0">
                    <a:moveTo>
                      <a:pt x="-1" y="20446"/>
                    </a:moveTo>
                    <a:cubicBezTo>
                      <a:pt x="612" y="8982"/>
                      <a:pt x="10087" y="-1"/>
                      <a:pt x="21569" y="0"/>
                    </a:cubicBezTo>
                    <a:cubicBezTo>
                      <a:pt x="33498" y="0"/>
                      <a:pt x="43169" y="9670"/>
                      <a:pt x="43169" y="21600"/>
                    </a:cubicBezTo>
                  </a:path>
                  <a:path w="43169" h="21600" stroke="0" extrusionOk="0">
                    <a:moveTo>
                      <a:pt x="-1" y="20446"/>
                    </a:moveTo>
                    <a:cubicBezTo>
                      <a:pt x="612" y="8982"/>
                      <a:pt x="10087" y="-1"/>
                      <a:pt x="21569" y="0"/>
                    </a:cubicBezTo>
                    <a:cubicBezTo>
                      <a:pt x="33498" y="0"/>
                      <a:pt x="43169" y="9670"/>
                      <a:pt x="43169" y="21600"/>
                    </a:cubicBezTo>
                    <a:lnTo>
                      <a:pt x="21569" y="216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90" name="Arc 18"/>
              <p:cNvSpPr>
                <a:spLocks/>
              </p:cNvSpPr>
              <p:nvPr/>
            </p:nvSpPr>
            <p:spPr bwMode="invGray">
              <a:xfrm rot="19368999" flipV="1">
                <a:off x="1594" y="-4"/>
                <a:ext cx="67" cy="314"/>
              </a:xfrm>
              <a:custGeom>
                <a:avLst/>
                <a:gdLst>
                  <a:gd name="G0" fmla="+- 21569 0 0"/>
                  <a:gd name="G1" fmla="+- 21600 0 0"/>
                  <a:gd name="G2" fmla="+- 21600 0 0"/>
                  <a:gd name="T0" fmla="*/ 0 w 43169"/>
                  <a:gd name="T1" fmla="*/ 20447 h 21600"/>
                  <a:gd name="T2" fmla="*/ 43169 w 43169"/>
                  <a:gd name="T3" fmla="*/ 21600 h 21600"/>
                  <a:gd name="T4" fmla="*/ 21569 w 43169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69" h="21600" fill="none" extrusionOk="0">
                    <a:moveTo>
                      <a:pt x="-1" y="20446"/>
                    </a:moveTo>
                    <a:cubicBezTo>
                      <a:pt x="612" y="8982"/>
                      <a:pt x="10087" y="-1"/>
                      <a:pt x="21569" y="0"/>
                    </a:cubicBezTo>
                    <a:cubicBezTo>
                      <a:pt x="33498" y="0"/>
                      <a:pt x="43169" y="9670"/>
                      <a:pt x="43169" y="21600"/>
                    </a:cubicBezTo>
                  </a:path>
                  <a:path w="43169" h="21600" stroke="0" extrusionOk="0">
                    <a:moveTo>
                      <a:pt x="-1" y="20446"/>
                    </a:moveTo>
                    <a:cubicBezTo>
                      <a:pt x="612" y="8982"/>
                      <a:pt x="10087" y="-1"/>
                      <a:pt x="21569" y="0"/>
                    </a:cubicBezTo>
                    <a:cubicBezTo>
                      <a:pt x="33498" y="0"/>
                      <a:pt x="43169" y="9670"/>
                      <a:pt x="43169" y="21600"/>
                    </a:cubicBezTo>
                    <a:lnTo>
                      <a:pt x="21569" y="216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91" name="Arc 19"/>
              <p:cNvSpPr>
                <a:spLocks/>
              </p:cNvSpPr>
              <p:nvPr/>
            </p:nvSpPr>
            <p:spPr bwMode="invGray">
              <a:xfrm rot="19964279" flipV="1">
                <a:off x="144" y="-20"/>
                <a:ext cx="68" cy="720"/>
              </a:xfrm>
              <a:custGeom>
                <a:avLst/>
                <a:gdLst>
                  <a:gd name="G0" fmla="+- 21569 0 0"/>
                  <a:gd name="G1" fmla="+- 21600 0 0"/>
                  <a:gd name="G2" fmla="+- 21600 0 0"/>
                  <a:gd name="T0" fmla="*/ 0 w 43169"/>
                  <a:gd name="T1" fmla="*/ 20447 h 21600"/>
                  <a:gd name="T2" fmla="*/ 43169 w 43169"/>
                  <a:gd name="T3" fmla="*/ 21600 h 21600"/>
                  <a:gd name="T4" fmla="*/ 21569 w 43169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69" h="21600" fill="none" extrusionOk="0">
                    <a:moveTo>
                      <a:pt x="-1" y="20446"/>
                    </a:moveTo>
                    <a:cubicBezTo>
                      <a:pt x="612" y="8982"/>
                      <a:pt x="10087" y="-1"/>
                      <a:pt x="21569" y="0"/>
                    </a:cubicBezTo>
                    <a:cubicBezTo>
                      <a:pt x="33498" y="0"/>
                      <a:pt x="43169" y="9670"/>
                      <a:pt x="43169" y="21600"/>
                    </a:cubicBezTo>
                  </a:path>
                  <a:path w="43169" h="21600" stroke="0" extrusionOk="0">
                    <a:moveTo>
                      <a:pt x="-1" y="20446"/>
                    </a:moveTo>
                    <a:cubicBezTo>
                      <a:pt x="612" y="8982"/>
                      <a:pt x="10087" y="-1"/>
                      <a:pt x="21569" y="0"/>
                    </a:cubicBezTo>
                    <a:cubicBezTo>
                      <a:pt x="33498" y="0"/>
                      <a:pt x="43169" y="9670"/>
                      <a:pt x="43169" y="21600"/>
                    </a:cubicBezTo>
                    <a:lnTo>
                      <a:pt x="21569" y="216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92" name="Arc 20"/>
              <p:cNvSpPr>
                <a:spLocks/>
              </p:cNvSpPr>
              <p:nvPr/>
            </p:nvSpPr>
            <p:spPr bwMode="invGray">
              <a:xfrm rot="20128646" flipV="1">
                <a:off x="692" y="0"/>
                <a:ext cx="56" cy="229"/>
              </a:xfrm>
              <a:custGeom>
                <a:avLst/>
                <a:gdLst>
                  <a:gd name="G0" fmla="+- 21569 0 0"/>
                  <a:gd name="G1" fmla="+- 21600 0 0"/>
                  <a:gd name="G2" fmla="+- 21600 0 0"/>
                  <a:gd name="T0" fmla="*/ 0 w 43169"/>
                  <a:gd name="T1" fmla="*/ 20447 h 21600"/>
                  <a:gd name="T2" fmla="*/ 43169 w 43169"/>
                  <a:gd name="T3" fmla="*/ 21600 h 21600"/>
                  <a:gd name="T4" fmla="*/ 21569 w 43169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69" h="21600" fill="none" extrusionOk="0">
                    <a:moveTo>
                      <a:pt x="-1" y="20446"/>
                    </a:moveTo>
                    <a:cubicBezTo>
                      <a:pt x="612" y="8982"/>
                      <a:pt x="10087" y="-1"/>
                      <a:pt x="21569" y="0"/>
                    </a:cubicBezTo>
                    <a:cubicBezTo>
                      <a:pt x="33498" y="0"/>
                      <a:pt x="43169" y="9670"/>
                      <a:pt x="43169" y="21600"/>
                    </a:cubicBezTo>
                  </a:path>
                  <a:path w="43169" h="21600" stroke="0" extrusionOk="0">
                    <a:moveTo>
                      <a:pt x="-1" y="20446"/>
                    </a:moveTo>
                    <a:cubicBezTo>
                      <a:pt x="612" y="8982"/>
                      <a:pt x="10087" y="-1"/>
                      <a:pt x="21569" y="0"/>
                    </a:cubicBezTo>
                    <a:cubicBezTo>
                      <a:pt x="33498" y="0"/>
                      <a:pt x="43169" y="9670"/>
                      <a:pt x="43169" y="21600"/>
                    </a:cubicBezTo>
                    <a:lnTo>
                      <a:pt x="21569" y="216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93" name="Arc 21"/>
              <p:cNvSpPr>
                <a:spLocks/>
              </p:cNvSpPr>
              <p:nvPr/>
            </p:nvSpPr>
            <p:spPr bwMode="invGray">
              <a:xfrm rot="17750369" flipV="1">
                <a:off x="1439" y="-101"/>
                <a:ext cx="62" cy="464"/>
              </a:xfrm>
              <a:custGeom>
                <a:avLst/>
                <a:gdLst>
                  <a:gd name="G0" fmla="+- 21569 0 0"/>
                  <a:gd name="G1" fmla="+- 21600 0 0"/>
                  <a:gd name="G2" fmla="+- 21600 0 0"/>
                  <a:gd name="T0" fmla="*/ 0 w 43169"/>
                  <a:gd name="T1" fmla="*/ 20447 h 21600"/>
                  <a:gd name="T2" fmla="*/ 43169 w 43169"/>
                  <a:gd name="T3" fmla="*/ 21600 h 21600"/>
                  <a:gd name="T4" fmla="*/ 21569 w 43169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69" h="21600" fill="none" extrusionOk="0">
                    <a:moveTo>
                      <a:pt x="-1" y="20446"/>
                    </a:moveTo>
                    <a:cubicBezTo>
                      <a:pt x="612" y="8982"/>
                      <a:pt x="10087" y="-1"/>
                      <a:pt x="21569" y="0"/>
                    </a:cubicBezTo>
                    <a:cubicBezTo>
                      <a:pt x="33498" y="0"/>
                      <a:pt x="43169" y="9670"/>
                      <a:pt x="43169" y="21600"/>
                    </a:cubicBezTo>
                  </a:path>
                  <a:path w="43169" h="21600" stroke="0" extrusionOk="0">
                    <a:moveTo>
                      <a:pt x="-1" y="20446"/>
                    </a:moveTo>
                    <a:cubicBezTo>
                      <a:pt x="612" y="8982"/>
                      <a:pt x="10087" y="-1"/>
                      <a:pt x="21569" y="0"/>
                    </a:cubicBezTo>
                    <a:cubicBezTo>
                      <a:pt x="33498" y="0"/>
                      <a:pt x="43169" y="9670"/>
                      <a:pt x="43169" y="21600"/>
                    </a:cubicBezTo>
                    <a:lnTo>
                      <a:pt x="21569" y="216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94" name="Arc 22"/>
              <p:cNvSpPr>
                <a:spLocks/>
              </p:cNvSpPr>
              <p:nvPr userDrawn="1"/>
            </p:nvSpPr>
            <p:spPr bwMode="invGray">
              <a:xfrm rot="20417964" flipV="1">
                <a:off x="52" y="144"/>
                <a:ext cx="68" cy="528"/>
              </a:xfrm>
              <a:custGeom>
                <a:avLst/>
                <a:gdLst>
                  <a:gd name="G0" fmla="+- 21281 0 0"/>
                  <a:gd name="G1" fmla="+- 21600 0 0"/>
                  <a:gd name="G2" fmla="+- 21600 0 0"/>
                  <a:gd name="T0" fmla="*/ 0 w 42881"/>
                  <a:gd name="T1" fmla="*/ 17901 h 21600"/>
                  <a:gd name="T2" fmla="*/ 42881 w 42881"/>
                  <a:gd name="T3" fmla="*/ 21600 h 21600"/>
                  <a:gd name="T4" fmla="*/ 21281 w 42881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2881" h="21600" fill="none" extrusionOk="0">
                    <a:moveTo>
                      <a:pt x="0" y="17901"/>
                    </a:moveTo>
                    <a:cubicBezTo>
                      <a:pt x="1798" y="7553"/>
                      <a:pt x="10778" y="-1"/>
                      <a:pt x="21281" y="0"/>
                    </a:cubicBezTo>
                    <a:cubicBezTo>
                      <a:pt x="33210" y="0"/>
                      <a:pt x="42881" y="9670"/>
                      <a:pt x="42881" y="21600"/>
                    </a:cubicBezTo>
                  </a:path>
                  <a:path w="42881" h="21600" stroke="0" extrusionOk="0">
                    <a:moveTo>
                      <a:pt x="0" y="17901"/>
                    </a:moveTo>
                    <a:cubicBezTo>
                      <a:pt x="1798" y="7553"/>
                      <a:pt x="10778" y="-1"/>
                      <a:pt x="21281" y="0"/>
                    </a:cubicBezTo>
                    <a:cubicBezTo>
                      <a:pt x="33210" y="0"/>
                      <a:pt x="42881" y="9670"/>
                      <a:pt x="42881" y="21600"/>
                    </a:cubicBezTo>
                    <a:lnTo>
                      <a:pt x="21281" y="216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095" name="Group 23"/>
            <p:cNvGrpSpPr>
              <a:grpSpLocks/>
            </p:cNvGrpSpPr>
            <p:nvPr userDrawn="1"/>
          </p:nvGrpSpPr>
          <p:grpSpPr bwMode="auto">
            <a:xfrm>
              <a:off x="380" y="192"/>
              <a:ext cx="484" cy="1104"/>
              <a:chOff x="0" y="0"/>
              <a:chExt cx="484" cy="1104"/>
            </a:xfrm>
          </p:grpSpPr>
          <p:sp>
            <p:nvSpPr>
              <p:cNvPr id="3096" name="Rectangle 24"/>
              <p:cNvSpPr>
                <a:spLocks noChangeArrowheads="1"/>
              </p:cNvSpPr>
              <p:nvPr/>
            </p:nvSpPr>
            <p:spPr bwMode="ltGray">
              <a:xfrm rot="-5400000">
                <a:off x="-318" y="544"/>
                <a:ext cx="1104" cy="15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50000">
                    <a:schemeClr val="bg2"/>
                  </a:gs>
                  <a:gs pos="100000">
                    <a:schemeClr val="folHlink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97" name="Rectangle 25"/>
              <p:cNvSpPr>
                <a:spLocks noChangeArrowheads="1"/>
              </p:cNvSpPr>
              <p:nvPr/>
            </p:nvSpPr>
            <p:spPr bwMode="ltGray">
              <a:xfrm rot="-16200000">
                <a:off x="234" y="311"/>
                <a:ext cx="16" cy="484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50000">
                    <a:schemeClr val="bg2"/>
                  </a:gs>
                  <a:gs pos="100000">
                    <a:schemeClr val="folHlink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98" name="Oval 26"/>
              <p:cNvSpPr>
                <a:spLocks noChangeArrowheads="1"/>
              </p:cNvSpPr>
              <p:nvPr/>
            </p:nvSpPr>
            <p:spPr bwMode="ltGray">
              <a:xfrm rot="-5400000">
                <a:off x="36" y="358"/>
                <a:ext cx="393" cy="393"/>
              </a:xfrm>
              <a:prstGeom prst="ellips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pic>
          <p:nvPicPr>
            <p:cNvPr id="3099" name="Picture 27" descr="Safnavvd"/>
            <p:cNvPicPr>
              <a:picLocks noChangeAspect="1" noChangeArrowheads="1"/>
            </p:cNvPicPr>
            <p:nvPr userDrawn="1"/>
          </p:nvPicPr>
          <p:blipFill>
            <a:blip r:embed="rId13"/>
            <a:srcRect/>
            <a:stretch>
              <a:fillRect/>
            </a:stretch>
          </p:blipFill>
          <p:spPr bwMode="auto">
            <a:xfrm>
              <a:off x="0" y="0"/>
              <a:ext cx="5760" cy="82"/>
            </a:xfrm>
            <a:prstGeom prst="rect">
              <a:avLst/>
            </a:prstGeom>
            <a:noFill/>
          </p:spPr>
        </p:pic>
      </p:grpSp>
      <p:sp>
        <p:nvSpPr>
          <p:cNvPr id="3100" name="Rectangle 28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101" name="Rectangle 29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102" name="Rectangle 3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3103" name="Rectangle 3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3104" name="Rectangle 3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fld id="{DF164532-F3A6-4A7C-8351-7D893FF55278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" pitchFamily="2" charset="2"/>
        <a:buChar char="Ø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Ø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Imprecatory Prayer</a:t>
            </a:r>
            <a:endParaRPr lang="en-US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Are prayers of imprecation a violation of NT teaching?</a:t>
            </a:r>
            <a:endParaRPr lang="en-US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Examples in Psalms</a:t>
            </a:r>
            <a:endParaRPr lang="en-US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baseline="30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6</a:t>
            </a:r>
            <a:r>
              <a:rPr lang="en-US" dirty="0" smtClean="0"/>
              <a:t> Break their teeth in their mouth, O God! Break out the fangs of the young lions, O </a:t>
            </a:r>
            <a:r>
              <a:rPr lang="en-US" cap="small" dirty="0" smtClean="0"/>
              <a:t>Lord</a:t>
            </a:r>
            <a:r>
              <a:rPr lang="en-US" dirty="0" smtClean="0"/>
              <a:t>! </a:t>
            </a:r>
            <a:r>
              <a:rPr lang="en-US" b="1" baseline="30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7</a:t>
            </a:r>
            <a:r>
              <a:rPr lang="en-US" dirty="0" smtClean="0"/>
              <a:t> Let them flow away as waters </a:t>
            </a:r>
            <a:r>
              <a:rPr lang="en-US" i="1" dirty="0" smtClean="0"/>
              <a:t>which</a:t>
            </a:r>
            <a:r>
              <a:rPr lang="en-US" dirty="0" smtClean="0"/>
              <a:t> run continually; </a:t>
            </a:r>
            <a:r>
              <a:rPr lang="en-US" i="1" dirty="0" smtClean="0"/>
              <a:t>When</a:t>
            </a:r>
            <a:r>
              <a:rPr lang="en-US" dirty="0" smtClean="0"/>
              <a:t> he bends </a:t>
            </a:r>
            <a:r>
              <a:rPr lang="en-US" i="1" dirty="0" smtClean="0"/>
              <a:t>his bow,</a:t>
            </a:r>
            <a:r>
              <a:rPr lang="en-US" dirty="0" smtClean="0"/>
              <a:t> Let his arrows be as if cut in pieces. </a:t>
            </a:r>
            <a:r>
              <a:rPr lang="en-US" b="1" baseline="30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8</a:t>
            </a:r>
            <a:r>
              <a:rPr lang="en-US" dirty="0" smtClean="0"/>
              <a:t> </a:t>
            </a:r>
            <a:r>
              <a:rPr lang="en-US" i="1" dirty="0" smtClean="0"/>
              <a:t>Let them be</a:t>
            </a:r>
            <a:r>
              <a:rPr lang="en-US" dirty="0" smtClean="0"/>
              <a:t> like a snail which melts away as it goes, </a:t>
            </a:r>
            <a:r>
              <a:rPr lang="en-US" i="1" dirty="0" smtClean="0"/>
              <a:t>Like</a:t>
            </a:r>
            <a:r>
              <a:rPr lang="en-US" dirty="0" smtClean="0"/>
              <a:t> a stillborn child of a woman, that they may not see the sun. </a:t>
            </a:r>
            <a:br>
              <a:rPr lang="en-US" dirty="0" smtClean="0"/>
            </a:br>
            <a:r>
              <a:rPr lang="en-US" b="1" dirty="0" smtClean="0"/>
              <a:t>Psalms 58:6-8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Examples in Psalms</a:t>
            </a:r>
            <a:endParaRPr lang="en-US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You therefore, O </a:t>
            </a:r>
            <a:r>
              <a:rPr lang="en-US" cap="small" dirty="0" smtClean="0"/>
              <a:t>Lord</a:t>
            </a:r>
            <a:r>
              <a:rPr lang="en-US" dirty="0" smtClean="0"/>
              <a:t> God of hosts, the God of Israel, Awake to punish all the nations; Do not be merciful to any wicked transgressors. </a:t>
            </a:r>
            <a:r>
              <a:rPr lang="en-US" b="1" dirty="0" smtClean="0"/>
              <a:t>Psalms 59:5</a:t>
            </a:r>
          </a:p>
          <a:p>
            <a:r>
              <a:rPr lang="en-US" dirty="0" smtClean="0"/>
              <a:t>Consume </a:t>
            </a:r>
            <a:r>
              <a:rPr lang="en-US" i="1" dirty="0" smtClean="0"/>
              <a:t>them</a:t>
            </a:r>
            <a:r>
              <a:rPr lang="en-US" dirty="0" smtClean="0"/>
              <a:t> in wrath, consume </a:t>
            </a:r>
            <a:r>
              <a:rPr lang="en-US" i="1" dirty="0" smtClean="0"/>
              <a:t>them,</a:t>
            </a:r>
            <a:r>
              <a:rPr lang="en-US" dirty="0" smtClean="0"/>
              <a:t> That they </a:t>
            </a:r>
            <a:r>
              <a:rPr lang="en-US" i="1" dirty="0" smtClean="0"/>
              <a:t>may</a:t>
            </a:r>
            <a:r>
              <a:rPr lang="en-US" dirty="0" smtClean="0"/>
              <a:t> not </a:t>
            </a:r>
            <a:r>
              <a:rPr lang="en-US" i="1" dirty="0" smtClean="0"/>
              <a:t>be;</a:t>
            </a:r>
            <a:r>
              <a:rPr lang="en-US" dirty="0" smtClean="0"/>
              <a:t> And let them know that God rules in Jacob To the ends of the earth. </a:t>
            </a:r>
            <a:r>
              <a:rPr lang="en-US" b="1" dirty="0" smtClean="0"/>
              <a:t>Psalms 59:13</a:t>
            </a:r>
            <a:endParaRPr lang="en-US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Examples in Psalms</a:t>
            </a:r>
            <a:endParaRPr lang="en-US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b="1" baseline="30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22</a:t>
            </a:r>
            <a:r>
              <a:rPr lang="en-US" dirty="0" smtClean="0"/>
              <a:t> Let their table become a snare before them, And their well-being a trap. </a:t>
            </a:r>
            <a:r>
              <a:rPr lang="en-US" b="1" baseline="30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23</a:t>
            </a:r>
            <a:r>
              <a:rPr lang="en-US" dirty="0" smtClean="0"/>
              <a:t> Let their eyes be darkened, so that they do not see; And make their loins shake continually. </a:t>
            </a:r>
            <a:r>
              <a:rPr lang="en-US" b="1" baseline="30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24</a:t>
            </a:r>
            <a:r>
              <a:rPr lang="en-US" dirty="0" smtClean="0"/>
              <a:t> Pour out Your indignation upon them, And let Your wrathful anger take hold of them. 25 Let their dwelling place be desolate; Let no one live in their tents. </a:t>
            </a:r>
            <a:br>
              <a:rPr lang="en-US" dirty="0" smtClean="0"/>
            </a:br>
            <a:r>
              <a:rPr lang="en-US" b="1" dirty="0" smtClean="0"/>
              <a:t>Psalms 69:22-25</a:t>
            </a:r>
            <a:endParaRPr lang="en-US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Examples in Psalms</a:t>
            </a:r>
            <a:endParaRPr lang="en-US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b="1" baseline="30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26</a:t>
            </a:r>
            <a:r>
              <a:rPr lang="en-US" dirty="0" smtClean="0"/>
              <a:t> For they persecute the </a:t>
            </a:r>
            <a:r>
              <a:rPr lang="en-US" i="1" dirty="0" smtClean="0"/>
              <a:t>ones</a:t>
            </a:r>
            <a:r>
              <a:rPr lang="en-US" dirty="0" smtClean="0"/>
              <a:t> You have struck, And talk of the grief of those You have wounded. </a:t>
            </a:r>
            <a:r>
              <a:rPr lang="en-US" b="1" baseline="30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27</a:t>
            </a:r>
            <a:r>
              <a:rPr lang="en-US" dirty="0" smtClean="0"/>
              <a:t> Add iniquity to their iniquity, And let them not come into Your righteousness. </a:t>
            </a:r>
            <a:r>
              <a:rPr lang="en-US" b="1" baseline="30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28</a:t>
            </a:r>
            <a:r>
              <a:rPr lang="en-US" dirty="0" smtClean="0"/>
              <a:t> Let them be blotted out of the book of the living, And not be written with the righteous. </a:t>
            </a:r>
            <a:r>
              <a:rPr lang="en-US" b="1" dirty="0" smtClean="0"/>
              <a:t>Psalms 69:26-28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Examples in Psalms</a:t>
            </a:r>
            <a:endParaRPr lang="en-US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Pour out Your wrath on the nations that do not know You, And on the kingdoms that do not call on Your name. </a:t>
            </a:r>
            <a:r>
              <a:rPr lang="en-US" b="1" dirty="0" smtClean="0"/>
              <a:t>Psalms 79:6</a:t>
            </a:r>
          </a:p>
          <a:p>
            <a:r>
              <a:rPr lang="en-US" dirty="0" smtClean="0"/>
              <a:t>Why should the nations say, "Where </a:t>
            </a:r>
            <a:r>
              <a:rPr lang="en-US" i="1" dirty="0" smtClean="0"/>
              <a:t>is</a:t>
            </a:r>
            <a:r>
              <a:rPr lang="en-US" dirty="0" smtClean="0"/>
              <a:t> their God?" Let there be known among the nations in our sight The avenging of the blood of Your servants </a:t>
            </a:r>
            <a:r>
              <a:rPr lang="en-US" i="1" dirty="0" smtClean="0"/>
              <a:t>which has been</a:t>
            </a:r>
            <a:r>
              <a:rPr lang="en-US" dirty="0" smtClean="0"/>
              <a:t> shed. </a:t>
            </a:r>
            <a:r>
              <a:rPr lang="en-US" b="1" dirty="0" smtClean="0"/>
              <a:t>Psalms 79:10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Examples in Psalms</a:t>
            </a:r>
            <a:endParaRPr lang="en-US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b="1" baseline="30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16</a:t>
            </a:r>
            <a:r>
              <a:rPr lang="en-US" dirty="0" smtClean="0"/>
              <a:t> Fill their faces with shame, That they may seek Your name, O </a:t>
            </a:r>
            <a:r>
              <a:rPr lang="en-US" cap="small" dirty="0" smtClean="0"/>
              <a:t>Lord</a:t>
            </a:r>
            <a:r>
              <a:rPr lang="en-US" dirty="0" smtClean="0"/>
              <a:t>. </a:t>
            </a:r>
            <a:r>
              <a:rPr lang="en-US" b="1" baseline="30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17</a:t>
            </a:r>
            <a:r>
              <a:rPr lang="en-US" dirty="0" smtClean="0"/>
              <a:t> Let them be confounded and dismayed forever; Yes, let them be put to shame and perish, </a:t>
            </a:r>
            <a:r>
              <a:rPr lang="en-US" b="1" baseline="30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18</a:t>
            </a:r>
            <a:r>
              <a:rPr lang="en-US" dirty="0" smtClean="0"/>
              <a:t> That they may know that You, whose name alone </a:t>
            </a:r>
            <a:r>
              <a:rPr lang="en-US" i="1" dirty="0" smtClean="0"/>
              <a:t>is</a:t>
            </a:r>
            <a:r>
              <a:rPr lang="en-US" dirty="0" smtClean="0"/>
              <a:t> the </a:t>
            </a:r>
            <a:r>
              <a:rPr lang="en-US" cap="small" dirty="0" smtClean="0"/>
              <a:t>Lord</a:t>
            </a:r>
            <a:r>
              <a:rPr lang="en-US" dirty="0" smtClean="0"/>
              <a:t>, </a:t>
            </a:r>
            <a:r>
              <a:rPr lang="en-US" i="1" dirty="0" smtClean="0"/>
              <a:t>Are</a:t>
            </a:r>
            <a:r>
              <a:rPr lang="en-US" dirty="0" smtClean="0"/>
              <a:t> the Most High over all the earth. </a:t>
            </a:r>
            <a:r>
              <a:rPr lang="en-US" b="1" dirty="0" smtClean="0"/>
              <a:t>Psalms 83:16-18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Examples in Psalms</a:t>
            </a:r>
            <a:endParaRPr lang="en-US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b="1" baseline="30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7</a:t>
            </a:r>
            <a:r>
              <a:rPr lang="en-US" dirty="0" smtClean="0"/>
              <a:t> When he is judged, let him be found guilty, And let his prayer become sin. </a:t>
            </a:r>
            <a:r>
              <a:rPr lang="en-US" b="1" baseline="30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8</a:t>
            </a:r>
            <a:r>
              <a:rPr lang="en-US" dirty="0" smtClean="0"/>
              <a:t> Let his days be few, </a:t>
            </a:r>
            <a:r>
              <a:rPr lang="en-US" i="1" dirty="0" smtClean="0"/>
              <a:t>And</a:t>
            </a:r>
            <a:r>
              <a:rPr lang="en-US" dirty="0" smtClean="0"/>
              <a:t> let another take his office. </a:t>
            </a:r>
            <a:r>
              <a:rPr lang="en-US" b="1" baseline="30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9</a:t>
            </a:r>
            <a:r>
              <a:rPr lang="en-US" dirty="0" smtClean="0"/>
              <a:t> Let his children be fatherless, And his wife a widow. </a:t>
            </a:r>
            <a:r>
              <a:rPr lang="en-US" b="1" baseline="30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10</a:t>
            </a:r>
            <a:r>
              <a:rPr lang="en-US" dirty="0" smtClean="0"/>
              <a:t> Let his children continually be vagabonds, and beg; Let them seek </a:t>
            </a:r>
            <a:r>
              <a:rPr lang="en-US" i="1" dirty="0" smtClean="0"/>
              <a:t>their bread</a:t>
            </a:r>
            <a:r>
              <a:rPr lang="en-US" dirty="0" smtClean="0"/>
              <a:t> also from their desolate places. </a:t>
            </a:r>
            <a:r>
              <a:rPr lang="en-US" b="1" dirty="0" smtClean="0"/>
              <a:t>Psalms 109:7-10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Examples in Psalms</a:t>
            </a:r>
            <a:endParaRPr lang="en-US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b="1" baseline="30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11</a:t>
            </a:r>
            <a:r>
              <a:rPr lang="en-US" dirty="0" smtClean="0"/>
              <a:t> Let the creditor seize all that he has, And let strangers plunder his labor. </a:t>
            </a:r>
            <a:r>
              <a:rPr lang="en-US" b="1" baseline="30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12</a:t>
            </a:r>
            <a:r>
              <a:rPr lang="en-US" dirty="0" smtClean="0"/>
              <a:t> Let there be none to extend mercy to him, Nor let there be any to favor his fatherless children. </a:t>
            </a:r>
            <a:r>
              <a:rPr lang="en-US" b="1" baseline="30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13</a:t>
            </a:r>
            <a:r>
              <a:rPr lang="en-US" dirty="0" smtClean="0"/>
              <a:t> Let his posterity be cut off, </a:t>
            </a:r>
            <a:r>
              <a:rPr lang="en-US" i="1" dirty="0" smtClean="0"/>
              <a:t>And</a:t>
            </a:r>
            <a:r>
              <a:rPr lang="en-US" dirty="0" smtClean="0"/>
              <a:t> in the generation following let their name be blotted out. </a:t>
            </a:r>
            <a:r>
              <a:rPr lang="en-US" b="1" dirty="0" smtClean="0"/>
              <a:t>Psalms 109:11-13</a:t>
            </a:r>
            <a:endParaRPr lang="en-US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Examples in Psalms</a:t>
            </a:r>
            <a:endParaRPr lang="en-US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b="1" baseline="30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5</a:t>
            </a:r>
            <a:r>
              <a:rPr lang="en-US" dirty="0" smtClean="0"/>
              <a:t> If I forget you, O Jerusalem, Let my right hand forget </a:t>
            </a:r>
            <a:r>
              <a:rPr lang="en-US" i="1" dirty="0" smtClean="0"/>
              <a:t>its skill!</a:t>
            </a:r>
            <a:r>
              <a:rPr lang="en-US" dirty="0" smtClean="0"/>
              <a:t> </a:t>
            </a:r>
            <a:r>
              <a:rPr lang="en-US" b="1" baseline="30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6</a:t>
            </a:r>
            <a:r>
              <a:rPr lang="en-US" dirty="0" smtClean="0"/>
              <a:t> If I do not remember you, Let my tongue cling to the roof of my mouth-- If I do not exalt Jerusalem Above my chief joy. </a:t>
            </a:r>
            <a:r>
              <a:rPr lang="en-US" b="1" baseline="30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7</a:t>
            </a:r>
            <a:r>
              <a:rPr lang="en-US" dirty="0" smtClean="0"/>
              <a:t> Remember, O </a:t>
            </a:r>
            <a:r>
              <a:rPr lang="en-US" cap="small" dirty="0" smtClean="0"/>
              <a:t>Lord</a:t>
            </a:r>
            <a:r>
              <a:rPr lang="en-US" dirty="0" smtClean="0"/>
              <a:t>, against the sons of Edom The day of Jerusalem, Who said, "Raze </a:t>
            </a:r>
            <a:r>
              <a:rPr lang="en-US" i="1" dirty="0" smtClean="0"/>
              <a:t>it,</a:t>
            </a:r>
            <a:r>
              <a:rPr lang="en-US" dirty="0" smtClean="0"/>
              <a:t> raze </a:t>
            </a:r>
            <a:r>
              <a:rPr lang="en-US" i="1" dirty="0" smtClean="0"/>
              <a:t>it,</a:t>
            </a:r>
            <a:r>
              <a:rPr lang="en-US" dirty="0" smtClean="0"/>
              <a:t> To its very foundation!" </a:t>
            </a:r>
            <a:r>
              <a:rPr lang="en-US" b="1" dirty="0" smtClean="0"/>
              <a:t>Psalms 137:5-7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Examples in Psalms</a:t>
            </a:r>
            <a:endParaRPr lang="en-US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b="1" baseline="30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19</a:t>
            </a:r>
            <a:r>
              <a:rPr lang="en-US" dirty="0" smtClean="0"/>
              <a:t> Oh, that You would slay the wicked, O God! Depart from me, therefore, you bloodthirsty men. </a:t>
            </a:r>
            <a:r>
              <a:rPr lang="en-US" b="1" baseline="30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20</a:t>
            </a:r>
            <a:r>
              <a:rPr lang="en-US" dirty="0" smtClean="0"/>
              <a:t> For they speak against You wickedly; Your enemies take </a:t>
            </a:r>
            <a:r>
              <a:rPr lang="en-US" i="1" dirty="0" smtClean="0"/>
              <a:t>Your name</a:t>
            </a:r>
            <a:r>
              <a:rPr lang="en-US" dirty="0" smtClean="0"/>
              <a:t> in vain. </a:t>
            </a:r>
            <a:r>
              <a:rPr lang="en-US" b="1" baseline="30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21</a:t>
            </a:r>
            <a:r>
              <a:rPr lang="en-US" dirty="0" smtClean="0"/>
              <a:t> Do I not hate them, O </a:t>
            </a:r>
            <a:r>
              <a:rPr lang="en-US" cap="small" dirty="0" smtClean="0"/>
              <a:t>Lord</a:t>
            </a:r>
            <a:r>
              <a:rPr lang="en-US" dirty="0" smtClean="0"/>
              <a:t>, who hate You? And do I not loathe those who rise up against You? </a:t>
            </a:r>
            <a:r>
              <a:rPr lang="en-US" b="1" baseline="30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22</a:t>
            </a:r>
            <a:r>
              <a:rPr lang="en-US" dirty="0" smtClean="0"/>
              <a:t> I hate them with perfect hatred; I count them my enemies. </a:t>
            </a:r>
            <a:r>
              <a:rPr lang="en-US" b="1" dirty="0" smtClean="0"/>
              <a:t>Psalms 139:19-22</a:t>
            </a:r>
            <a:endParaRPr lang="en-US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Introduction</a:t>
            </a:r>
            <a:endParaRPr lang="en-US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333333"/>
                  </a:outerShdw>
                </a:effectLst>
              </a:rPr>
              <a:t>“Do not I hate them, O Lord, that hate thee?”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333333"/>
                  </a:outerShdw>
                </a:effectLst>
              </a:rPr>
              <a:t>“Let death seize upon them, and let them go down quick into hell.”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333333"/>
                  </a:outerShdw>
                </a:effectLst>
              </a:rPr>
              <a:t>“Love you enemies and pray for them who persecute you.”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333333"/>
                  </a:outerShdw>
                </a:effectLst>
              </a:rPr>
              <a:t>Are these statements consistent?</a:t>
            </a:r>
            <a:endParaRPr lang="en-US" b="1" dirty="0">
              <a:effectLst>
                <a:outerShdw blurRad="38100" dist="38100" dir="2700000" algn="tl">
                  <a:srgbClr val="333333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Examples in the NT</a:t>
            </a:r>
            <a:endParaRPr lang="en-US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en-US" b="1" dirty="0" smtClean="0">
                <a:effectLst>
                  <a:outerShdw blurRad="38100" dist="38100" dir="2700000" algn="tl">
                    <a:srgbClr val="333333"/>
                  </a:outerShdw>
                </a:effectLst>
              </a:rPr>
              <a:t>This may surprise many – there are similar statement in the NT.</a:t>
            </a:r>
          </a:p>
          <a:p>
            <a:pPr marL="609600" indent="-609600"/>
            <a:r>
              <a:rPr lang="en-US" dirty="0" smtClean="0"/>
              <a:t>Then Peter said to her, "How is it that you have agreed together to test the Spirit of the Lord? Look, the feet of those who have buried your husband </a:t>
            </a:r>
            <a:r>
              <a:rPr lang="en-US" i="1" dirty="0" smtClean="0"/>
              <a:t>are</a:t>
            </a:r>
            <a:r>
              <a:rPr lang="en-US" dirty="0" smtClean="0"/>
              <a:t> at the door, and they will carry you out." </a:t>
            </a:r>
            <a:r>
              <a:rPr lang="en-US" b="1" dirty="0" smtClean="0"/>
              <a:t>Acts 5:9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Examples in the NT</a:t>
            </a:r>
            <a:endParaRPr lang="en-US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en-US" b="1" baseline="30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9</a:t>
            </a:r>
            <a:r>
              <a:rPr lang="en-US" dirty="0" smtClean="0"/>
              <a:t> When He opened the fifth seal, I saw under the altar the souls of those who had been slain for the word of God and for the testimony which they held. </a:t>
            </a:r>
            <a:r>
              <a:rPr lang="en-US" b="1" baseline="30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10</a:t>
            </a:r>
            <a:r>
              <a:rPr lang="en-US" dirty="0" smtClean="0"/>
              <a:t> And they cried with a loud voice, saying, "How long, O Lord, holy and true, until You judge and avenge our blood on those who dwell on the earth?" </a:t>
            </a:r>
            <a:r>
              <a:rPr lang="en-US" b="1" dirty="0" smtClean="0"/>
              <a:t>Revelation 6:9-10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Examples in the NT</a:t>
            </a:r>
            <a:endParaRPr lang="en-US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057400"/>
            <a:ext cx="8763000" cy="4114800"/>
          </a:xfrm>
        </p:spPr>
        <p:txBody>
          <a:bodyPr/>
          <a:lstStyle/>
          <a:p>
            <a:pPr marL="609600" indent="-609600"/>
            <a:r>
              <a:rPr lang="en-US" b="1" baseline="30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10</a:t>
            </a:r>
            <a:r>
              <a:rPr lang="en-US" dirty="0" smtClean="0"/>
              <a:t> and said, "O full of all deceit and all fraud, </a:t>
            </a:r>
            <a:r>
              <a:rPr lang="en-US" i="1" dirty="0" smtClean="0"/>
              <a:t>you</a:t>
            </a:r>
            <a:r>
              <a:rPr lang="en-US" dirty="0" smtClean="0"/>
              <a:t> son of the devil, </a:t>
            </a:r>
            <a:r>
              <a:rPr lang="en-US" i="1" dirty="0" smtClean="0"/>
              <a:t>you</a:t>
            </a:r>
            <a:r>
              <a:rPr lang="en-US" dirty="0" smtClean="0"/>
              <a:t> enemy of all righteousness, will you not cease perverting the straight ways of the Lord? </a:t>
            </a:r>
            <a:r>
              <a:rPr lang="en-US" b="1" baseline="30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11</a:t>
            </a:r>
            <a:r>
              <a:rPr lang="en-US" dirty="0" smtClean="0"/>
              <a:t> And now, indeed, the hand of the Lord </a:t>
            </a:r>
            <a:r>
              <a:rPr lang="en-US" i="1" dirty="0" smtClean="0"/>
              <a:t>is</a:t>
            </a:r>
            <a:r>
              <a:rPr lang="en-US" dirty="0" smtClean="0"/>
              <a:t> upon you, and you shall be blind, not seeing the sun for a time." And immediately a dark mist fell on him, and he went around seeking someone to lead him by the hand. </a:t>
            </a:r>
            <a:r>
              <a:rPr lang="en-US" b="1" dirty="0" smtClean="0"/>
              <a:t>Acts 13:10-11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Examples in the NT</a:t>
            </a:r>
            <a:endParaRPr lang="en-US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057400"/>
            <a:ext cx="8763000" cy="4114800"/>
          </a:xfrm>
        </p:spPr>
        <p:txBody>
          <a:bodyPr/>
          <a:lstStyle/>
          <a:p>
            <a:r>
              <a:rPr lang="en-US" b="1" baseline="30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6</a:t>
            </a:r>
            <a:r>
              <a:rPr lang="en-US" dirty="0" smtClean="0"/>
              <a:t> I marvel that you are turning away so soon from Him who called you in the grace of Christ, to a different gospel, </a:t>
            </a:r>
            <a:r>
              <a:rPr lang="en-US" b="1" baseline="30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7</a:t>
            </a:r>
            <a:r>
              <a:rPr lang="en-US" dirty="0" smtClean="0"/>
              <a:t> which is not another; but there are some who trouble you and want to pervert the gospel of Christ. </a:t>
            </a:r>
            <a:r>
              <a:rPr lang="en-US" b="1" baseline="30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8</a:t>
            </a:r>
            <a:r>
              <a:rPr lang="en-US" dirty="0" smtClean="0"/>
              <a:t> But even if we, or an angel from heaven, preach any other gospel to you than what we have preached to you, let him be accursed.</a:t>
            </a:r>
            <a:br>
              <a:rPr lang="en-US" dirty="0" smtClean="0"/>
            </a:br>
            <a:r>
              <a:rPr lang="en-US" b="1" dirty="0" smtClean="0"/>
              <a:t>Galatians 1:6-8</a:t>
            </a:r>
            <a:endParaRPr lang="en-US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Examples in the NT</a:t>
            </a:r>
            <a:endParaRPr lang="en-US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057400"/>
            <a:ext cx="8763000" cy="4114800"/>
          </a:xfrm>
        </p:spPr>
        <p:txBody>
          <a:bodyPr/>
          <a:lstStyle/>
          <a:p>
            <a:r>
              <a:rPr lang="en-US" dirty="0" smtClean="0"/>
              <a:t>I could wish that those who trouble you would even cut themselves off! </a:t>
            </a:r>
            <a:r>
              <a:rPr lang="en-US" b="1" dirty="0" smtClean="0"/>
              <a:t>Galatians </a:t>
            </a:r>
            <a:r>
              <a:rPr lang="en-US" b="1" dirty="0" smtClean="0"/>
              <a:t>5:12</a:t>
            </a:r>
          </a:p>
          <a:p>
            <a:r>
              <a:rPr lang="en-US" b="1" baseline="30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19</a:t>
            </a:r>
            <a:r>
              <a:rPr lang="en-US" dirty="0" smtClean="0"/>
              <a:t> having faith and a good conscience, which some having rejected, concerning the faith have suffered shipwreck, </a:t>
            </a:r>
            <a:r>
              <a:rPr lang="en-US" b="1" baseline="30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20</a:t>
            </a:r>
            <a:r>
              <a:rPr lang="en-US" dirty="0" smtClean="0"/>
              <a:t> of whom are </a:t>
            </a:r>
            <a:r>
              <a:rPr lang="en-US" dirty="0" err="1" smtClean="0"/>
              <a:t>Hymenaeus</a:t>
            </a:r>
            <a:r>
              <a:rPr lang="en-US" dirty="0" smtClean="0"/>
              <a:t> and Alexander, whom I delivered to Satan that they may learn not to blaspheme. </a:t>
            </a:r>
            <a:br>
              <a:rPr lang="en-US" dirty="0" smtClean="0"/>
            </a:br>
            <a:r>
              <a:rPr lang="en-US" b="1" dirty="0" smtClean="0"/>
              <a:t>1 Timothy 1:19-20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Examples in the NT</a:t>
            </a:r>
            <a:endParaRPr lang="en-US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057400"/>
            <a:ext cx="8763000" cy="4114800"/>
          </a:xfrm>
        </p:spPr>
        <p:txBody>
          <a:bodyPr/>
          <a:lstStyle/>
          <a:p>
            <a:r>
              <a:rPr lang="en-US" b="1" baseline="30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20</a:t>
            </a:r>
            <a:r>
              <a:rPr lang="en-US" dirty="0" smtClean="0"/>
              <a:t> But Peter said to him, "Your money perish with you, because you thought that the gift of God could be purchased with money! </a:t>
            </a:r>
            <a:r>
              <a:rPr lang="en-US" b="1" baseline="30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21</a:t>
            </a:r>
            <a:r>
              <a:rPr lang="en-US" dirty="0" smtClean="0"/>
              <a:t> You have neither part nor portion in this matter, for your heart is not right in the sight of God. </a:t>
            </a:r>
            <a:r>
              <a:rPr lang="en-US" b="1" baseline="30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22</a:t>
            </a:r>
            <a:r>
              <a:rPr lang="en-US" dirty="0" smtClean="0"/>
              <a:t> Repent therefore of this your wickedness, and pray God if perhaps the thought of your heart may be forgiven you. </a:t>
            </a:r>
            <a:r>
              <a:rPr lang="en-US" b="1" baseline="30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23</a:t>
            </a:r>
            <a:r>
              <a:rPr lang="en-US" dirty="0" smtClean="0"/>
              <a:t> For I see that you are poisoned by bitterness and bound by iniquity." </a:t>
            </a:r>
            <a:r>
              <a:rPr lang="en-US" b="1" dirty="0" smtClean="0"/>
              <a:t>Acts 8:20-23</a:t>
            </a:r>
            <a:endParaRPr lang="en-US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Examples in the NT</a:t>
            </a:r>
            <a:endParaRPr lang="en-US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057400"/>
            <a:ext cx="8763000" cy="4114800"/>
          </a:xfrm>
        </p:spPr>
        <p:txBody>
          <a:bodyPr/>
          <a:lstStyle/>
          <a:p>
            <a:r>
              <a:rPr lang="en-US" b="1" baseline="30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</a:t>
            </a:r>
            <a:r>
              <a:rPr lang="en-US" dirty="0" smtClean="0"/>
              <a:t> In the name of our Lord Jesus Christ, when you are gathered together, along with my spirit, with the power of our Lord Jesus Christ, </a:t>
            </a:r>
            <a:r>
              <a:rPr lang="en-US" b="1" baseline="30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5</a:t>
            </a:r>
            <a:r>
              <a:rPr lang="en-US" dirty="0" smtClean="0"/>
              <a:t> deliver such a one to Satan for the destruction of the flesh, that his spirit may be saved in the day of the Lord Jesus. </a:t>
            </a:r>
            <a:r>
              <a:rPr lang="en-US" b="1" dirty="0" smtClean="0"/>
              <a:t>1 Corinthians 5:4-5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Examples in the NT</a:t>
            </a:r>
            <a:endParaRPr lang="en-US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057400"/>
            <a:ext cx="8763000" cy="4114800"/>
          </a:xfrm>
        </p:spPr>
        <p:txBody>
          <a:bodyPr/>
          <a:lstStyle/>
          <a:p>
            <a:r>
              <a:rPr lang="en-US" b="1" dirty="0" smtClean="0"/>
              <a:t>The final step in church discipline:</a:t>
            </a:r>
          </a:p>
          <a:p>
            <a:pPr lvl="1"/>
            <a:r>
              <a:rPr lang="en-US" b="1" dirty="0" smtClean="0"/>
              <a:t>Matthew 18:17-20</a:t>
            </a:r>
          </a:p>
          <a:p>
            <a:pPr lvl="1"/>
            <a:r>
              <a:rPr lang="en-US" b="1" dirty="0" smtClean="0"/>
              <a:t>1 Corinthians 5:5</a:t>
            </a:r>
          </a:p>
          <a:p>
            <a:pPr lvl="1"/>
            <a:r>
              <a:rPr lang="en-US" b="1" dirty="0" smtClean="0"/>
              <a:t>2 Corinthians 2:5-11</a:t>
            </a:r>
            <a:endParaRPr lang="en-US" b="1" dirty="0"/>
          </a:p>
          <a:p>
            <a:r>
              <a:rPr lang="en-US" b="1" dirty="0" smtClean="0"/>
              <a:t>Deliver them to Satan, consider them as a heathen,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Incorrect Explanations </a:t>
            </a:r>
            <a:endParaRPr lang="en-US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057400"/>
            <a:ext cx="8763000" cy="4114800"/>
          </a:xfrm>
        </p:spPr>
        <p:txBody>
          <a:bodyPr/>
          <a:lstStyle/>
          <a:p>
            <a:r>
              <a:rPr lang="en-US" b="1" dirty="0" smtClean="0"/>
              <a:t>A prophecy telling of things to come</a:t>
            </a:r>
            <a:br>
              <a:rPr lang="en-US" b="1" dirty="0" smtClean="0"/>
            </a:br>
            <a:endParaRPr lang="en-US" b="1" dirty="0" smtClean="0"/>
          </a:p>
          <a:p>
            <a:r>
              <a:rPr lang="en-US" b="1" dirty="0" smtClean="0"/>
              <a:t>Expressions of personal feelings – anger, frustration – normal reaction to being hurt</a:t>
            </a:r>
            <a:br>
              <a:rPr lang="en-US" b="1" dirty="0" smtClean="0"/>
            </a:br>
            <a:endParaRPr lang="en-US" b="1" dirty="0" smtClean="0"/>
          </a:p>
          <a:p>
            <a:r>
              <a:rPr lang="en-US" b="1" dirty="0" smtClean="0"/>
              <a:t>They show the low ethical standard of the OT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Incorrect Explanations </a:t>
            </a:r>
            <a:endParaRPr lang="en-US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057400"/>
            <a:ext cx="8763000" cy="4114800"/>
          </a:xfrm>
        </p:spPr>
        <p:txBody>
          <a:bodyPr/>
          <a:lstStyle/>
          <a:p>
            <a:r>
              <a:rPr lang="en-US" b="1" dirty="0" smtClean="0"/>
              <a:t>These should be rejected</a:t>
            </a:r>
          </a:p>
          <a:p>
            <a:r>
              <a:rPr lang="en-US" b="1" dirty="0" smtClean="0"/>
              <a:t>They were not written in haste or anger</a:t>
            </a:r>
          </a:p>
          <a:p>
            <a:r>
              <a:rPr lang="en-US" b="1" dirty="0" smtClean="0"/>
              <a:t>They were inspired by God</a:t>
            </a:r>
          </a:p>
          <a:p>
            <a:r>
              <a:rPr lang="en-US" b="1" dirty="0" smtClean="0"/>
              <a:t>David is not doing any harm – but seeking God’s justice</a:t>
            </a:r>
          </a:p>
          <a:p>
            <a:r>
              <a:rPr lang="en-US" b="1" dirty="0" smtClean="0"/>
              <a:t>They ignore the personal character of David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Introduction</a:t>
            </a:r>
            <a:endParaRPr lang="en-US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333333"/>
                  </a:outerShdw>
                </a:effectLst>
              </a:rPr>
              <a:t>There are many questions raised about prayers of imprecation.</a:t>
            </a:r>
          </a:p>
          <a:p>
            <a:pPr lvl="1"/>
            <a:r>
              <a:rPr lang="en-US" b="1" dirty="0" smtClean="0">
                <a:effectLst>
                  <a:outerShdw blurRad="38100" dist="38100" dir="2700000" algn="tl">
                    <a:srgbClr val="333333"/>
                  </a:outerShdw>
                </a:effectLst>
              </a:rPr>
              <a:t>How does one reconcile the OT curses upon an enemy with OT laws that forbid personal revenge and the command to love our neighbor?</a:t>
            </a:r>
          </a:p>
          <a:p>
            <a:pPr lvl="1"/>
            <a:r>
              <a:rPr lang="en-US" b="1" dirty="0" smtClean="0">
                <a:effectLst>
                  <a:outerShdw blurRad="38100" dist="38100" dir="2700000" algn="tl">
                    <a:srgbClr val="333333"/>
                  </a:outerShdw>
                </a:effectLst>
              </a:rPr>
              <a:t>How do we reconcile this with the teachings of Jesus?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David’s Character</a:t>
            </a:r>
            <a:endParaRPr lang="en-US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057400"/>
            <a:ext cx="8763000" cy="4114800"/>
          </a:xfrm>
        </p:spPr>
        <p:txBody>
          <a:bodyPr/>
          <a:lstStyle/>
          <a:p>
            <a:r>
              <a:rPr lang="en-US" b="1" dirty="0" smtClean="0"/>
              <a:t>He mourned and fasted for them</a:t>
            </a:r>
          </a:p>
          <a:p>
            <a:r>
              <a:rPr lang="en-US" b="1" baseline="30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13</a:t>
            </a:r>
            <a:r>
              <a:rPr lang="en-US" dirty="0" smtClean="0"/>
              <a:t> But as for me, when they were sick, My clothing </a:t>
            </a:r>
            <a:r>
              <a:rPr lang="en-US" i="1" dirty="0" smtClean="0"/>
              <a:t>was</a:t>
            </a:r>
            <a:r>
              <a:rPr lang="en-US" dirty="0" smtClean="0"/>
              <a:t> sackcloth; I humbled myself with fasting; And my prayer would return to my own heart. </a:t>
            </a:r>
            <a:r>
              <a:rPr lang="en-US" b="1" baseline="30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14</a:t>
            </a:r>
            <a:r>
              <a:rPr lang="en-US" dirty="0" smtClean="0"/>
              <a:t> I paced about as though </a:t>
            </a:r>
            <a:r>
              <a:rPr lang="en-US" i="1" dirty="0" smtClean="0"/>
              <a:t>he were</a:t>
            </a:r>
            <a:r>
              <a:rPr lang="en-US" dirty="0" smtClean="0"/>
              <a:t> my friend </a:t>
            </a:r>
            <a:r>
              <a:rPr lang="en-US" i="1" dirty="0" smtClean="0"/>
              <a:t>or</a:t>
            </a:r>
            <a:r>
              <a:rPr lang="en-US" dirty="0" smtClean="0"/>
              <a:t> brother; I bowed down heavily, as one who mourns </a:t>
            </a:r>
            <a:r>
              <a:rPr lang="en-US" i="1" dirty="0" smtClean="0"/>
              <a:t>for his</a:t>
            </a:r>
            <a:r>
              <a:rPr lang="en-US" dirty="0" smtClean="0"/>
              <a:t> mother. </a:t>
            </a:r>
            <a:r>
              <a:rPr lang="en-US" b="1" dirty="0" smtClean="0"/>
              <a:t>Psalms 35:13-14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David’s Character</a:t>
            </a:r>
            <a:endParaRPr lang="en-US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057400"/>
            <a:ext cx="8763000" cy="4114800"/>
          </a:xfrm>
        </p:spPr>
        <p:txBody>
          <a:bodyPr/>
          <a:lstStyle/>
          <a:p>
            <a:r>
              <a:rPr lang="en-US" b="1" dirty="0" smtClean="0"/>
              <a:t>He put on sackcloth and ashes</a:t>
            </a:r>
          </a:p>
          <a:p>
            <a:r>
              <a:rPr lang="en-US" dirty="0" smtClean="0"/>
              <a:t>I also made sackcloth my garment; I became a byword to them. </a:t>
            </a:r>
            <a:r>
              <a:rPr lang="en-US" b="1" dirty="0" smtClean="0"/>
              <a:t>Psalms 69:11</a:t>
            </a: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David’s Character</a:t>
            </a:r>
            <a:endParaRPr lang="en-US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057400"/>
            <a:ext cx="8763000" cy="4114800"/>
          </a:xfrm>
        </p:spPr>
        <p:txBody>
          <a:bodyPr/>
          <a:lstStyle/>
          <a:p>
            <a:r>
              <a:rPr lang="en-US" b="1" dirty="0" smtClean="0"/>
              <a:t>He never took vengeance</a:t>
            </a:r>
          </a:p>
          <a:p>
            <a:r>
              <a:rPr lang="en-US" b="1" baseline="30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5</a:t>
            </a:r>
            <a:r>
              <a:rPr lang="en-US" dirty="0" smtClean="0"/>
              <a:t> Now it happened afterward that David's heart troubled him because he had cut Saul's </a:t>
            </a:r>
            <a:r>
              <a:rPr lang="en-US" i="1" dirty="0" smtClean="0"/>
              <a:t>robe.</a:t>
            </a:r>
            <a:r>
              <a:rPr lang="en-US" dirty="0" smtClean="0"/>
              <a:t> </a:t>
            </a:r>
            <a:r>
              <a:rPr lang="en-US" b="1" baseline="30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6</a:t>
            </a:r>
            <a:r>
              <a:rPr lang="en-US" dirty="0" smtClean="0"/>
              <a:t> And he said to his men, "The </a:t>
            </a:r>
            <a:r>
              <a:rPr lang="en-US" cap="small" dirty="0" smtClean="0"/>
              <a:t>Lord</a:t>
            </a:r>
            <a:r>
              <a:rPr lang="en-US" dirty="0" smtClean="0"/>
              <a:t> forbid that I should do this thing to my master, the </a:t>
            </a:r>
            <a:r>
              <a:rPr lang="en-US" cap="small" dirty="0" smtClean="0"/>
              <a:t>Lord's</a:t>
            </a:r>
            <a:r>
              <a:rPr lang="en-US" dirty="0" smtClean="0"/>
              <a:t> anointed, to stretch out my hand against him, seeing he </a:t>
            </a:r>
            <a:r>
              <a:rPr lang="en-US" i="1" dirty="0" smtClean="0"/>
              <a:t>is</a:t>
            </a:r>
            <a:r>
              <a:rPr lang="en-US" dirty="0" smtClean="0"/>
              <a:t> the anointed of the </a:t>
            </a:r>
            <a:r>
              <a:rPr lang="en-US" cap="small" dirty="0" smtClean="0"/>
              <a:t>Lord</a:t>
            </a:r>
            <a:r>
              <a:rPr lang="en-US" dirty="0" smtClean="0"/>
              <a:t>.“ </a:t>
            </a:r>
            <a:br>
              <a:rPr lang="en-US" dirty="0" smtClean="0"/>
            </a:br>
            <a:r>
              <a:rPr lang="en-US" b="1" dirty="0" smtClean="0"/>
              <a:t>1 Samuel 24:5-6</a:t>
            </a:r>
          </a:p>
          <a:p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David’s Character</a:t>
            </a:r>
            <a:endParaRPr lang="en-US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057400"/>
            <a:ext cx="8763000" cy="4114800"/>
          </a:xfrm>
        </p:spPr>
        <p:txBody>
          <a:bodyPr/>
          <a:lstStyle/>
          <a:p>
            <a:r>
              <a:rPr lang="en-US" b="1" baseline="30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14</a:t>
            </a:r>
            <a:r>
              <a:rPr lang="en-US" dirty="0" smtClean="0"/>
              <a:t> So David said to him, "How was it you were not afraid to put forth your hand to destroy the </a:t>
            </a:r>
            <a:r>
              <a:rPr lang="en-US" cap="small" dirty="0" smtClean="0"/>
              <a:t>Lord's</a:t>
            </a:r>
            <a:r>
              <a:rPr lang="en-US" dirty="0" smtClean="0"/>
              <a:t> anointed?" </a:t>
            </a:r>
            <a:r>
              <a:rPr lang="en-US" b="1" baseline="30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15</a:t>
            </a:r>
            <a:r>
              <a:rPr lang="en-US" dirty="0" smtClean="0"/>
              <a:t> Then David called one of the young men and said, "Go near, </a:t>
            </a:r>
            <a:r>
              <a:rPr lang="en-US" i="1" dirty="0" smtClean="0"/>
              <a:t>and</a:t>
            </a:r>
            <a:r>
              <a:rPr lang="en-US" dirty="0" smtClean="0"/>
              <a:t> execute him!" And he struck him so that he died. </a:t>
            </a:r>
            <a:br>
              <a:rPr lang="en-US" dirty="0" smtClean="0"/>
            </a:br>
            <a:r>
              <a:rPr lang="en-US" b="1" dirty="0" smtClean="0"/>
              <a:t>2 Samuel 1:14-15</a:t>
            </a:r>
          </a:p>
          <a:p>
            <a:r>
              <a:rPr lang="en-US" b="1" dirty="0" smtClean="0"/>
              <a:t>David punished those who took revenge in their own hands.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OT Curse Theology</a:t>
            </a:r>
            <a:endParaRPr lang="en-US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057400"/>
            <a:ext cx="8763000" cy="4114800"/>
          </a:xfrm>
        </p:spPr>
        <p:txBody>
          <a:bodyPr/>
          <a:lstStyle/>
          <a:p>
            <a:r>
              <a:rPr lang="en-US" b="1" dirty="0" smtClean="0"/>
              <a:t>These prayers reflect the holiness of God</a:t>
            </a:r>
          </a:p>
          <a:p>
            <a:pPr lvl="1"/>
            <a:r>
              <a:rPr lang="en-US" b="1" dirty="0" smtClean="0"/>
              <a:t>Abraham - </a:t>
            </a:r>
            <a:r>
              <a:rPr lang="en-US" dirty="0" smtClean="0"/>
              <a:t>I will bless those who bless you, And I will curse him who curses you; And in you all the families of the earth shall be blessed." Gen 12:3</a:t>
            </a:r>
          </a:p>
          <a:p>
            <a:pPr lvl="1"/>
            <a:r>
              <a:rPr lang="en-US" b="1" dirty="0" smtClean="0"/>
              <a:t>Mount </a:t>
            </a:r>
            <a:r>
              <a:rPr lang="en-US" b="1" dirty="0" err="1" smtClean="0"/>
              <a:t>Ebal</a:t>
            </a:r>
            <a:r>
              <a:rPr lang="en-US" b="1" dirty="0" smtClean="0"/>
              <a:t> (curses) Mount </a:t>
            </a:r>
            <a:r>
              <a:rPr lang="en-US" b="1" dirty="0" err="1" smtClean="0"/>
              <a:t>Gerizim</a:t>
            </a:r>
            <a:r>
              <a:rPr lang="en-US" b="1" dirty="0" smtClean="0"/>
              <a:t> (blessings) – Deuteronomy 27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Purposes of Imprecation</a:t>
            </a:r>
            <a:endParaRPr lang="en-US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057400"/>
            <a:ext cx="4191000" cy="4114800"/>
          </a:xfrm>
        </p:spPr>
        <p:txBody>
          <a:bodyPr/>
          <a:lstStyle/>
          <a:p>
            <a:r>
              <a:rPr lang="en-US" b="1" dirty="0" smtClean="0"/>
              <a:t>Seek God’s </a:t>
            </a:r>
            <a:r>
              <a:rPr lang="en-US" b="1" dirty="0" smtClean="0"/>
              <a:t>Justice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800600" y="2362200"/>
            <a:ext cx="396240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So that men will say, "Surely </a:t>
            </a:r>
            <a:r>
              <a:rPr lang="en-US" sz="2800" i="1" dirty="0" smtClean="0"/>
              <a:t>there is</a:t>
            </a:r>
            <a:r>
              <a:rPr lang="en-US" sz="2800" dirty="0" smtClean="0"/>
              <a:t> a reward for the righteous; Surely He is God who judges in the earth." </a:t>
            </a:r>
            <a:br>
              <a:rPr lang="en-US" sz="2800" dirty="0" smtClean="0"/>
            </a:br>
            <a:r>
              <a:rPr lang="en-US" sz="2800" b="1" dirty="0" smtClean="0"/>
              <a:t>Psalms 58:11</a:t>
            </a:r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Purposes of Imprecation</a:t>
            </a:r>
            <a:endParaRPr lang="en-US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057400"/>
            <a:ext cx="4191000" cy="4114800"/>
          </a:xfrm>
        </p:spPr>
        <p:txBody>
          <a:bodyPr/>
          <a:lstStyle/>
          <a:p>
            <a:r>
              <a:rPr lang="en-US" b="1" dirty="0" smtClean="0"/>
              <a:t>Seek God’s </a:t>
            </a:r>
            <a:r>
              <a:rPr lang="en-US" b="1" dirty="0" smtClean="0"/>
              <a:t>Justice</a:t>
            </a:r>
          </a:p>
          <a:p>
            <a:r>
              <a:rPr lang="en-US" b="1" dirty="0" smtClean="0"/>
              <a:t>God’s Sovereignty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800600" y="2362200"/>
            <a:ext cx="39624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Consume </a:t>
            </a:r>
            <a:r>
              <a:rPr lang="en-US" sz="2800" i="1" dirty="0" smtClean="0"/>
              <a:t>them</a:t>
            </a:r>
            <a:r>
              <a:rPr lang="en-US" sz="2800" dirty="0" smtClean="0"/>
              <a:t> in wrath, consume </a:t>
            </a:r>
            <a:r>
              <a:rPr lang="en-US" sz="2800" i="1" dirty="0" smtClean="0"/>
              <a:t>them,</a:t>
            </a:r>
            <a:r>
              <a:rPr lang="en-US" sz="2800" dirty="0" smtClean="0"/>
              <a:t> That they </a:t>
            </a:r>
            <a:r>
              <a:rPr lang="en-US" sz="2800" i="1" dirty="0" smtClean="0"/>
              <a:t>may</a:t>
            </a:r>
            <a:r>
              <a:rPr lang="en-US" sz="2800" dirty="0" smtClean="0"/>
              <a:t> not </a:t>
            </a:r>
            <a:r>
              <a:rPr lang="en-US" sz="2800" i="1" dirty="0" smtClean="0"/>
              <a:t>be;</a:t>
            </a:r>
            <a:r>
              <a:rPr lang="en-US" sz="2800" dirty="0" smtClean="0"/>
              <a:t> And let them know that God rules in Jacob To the ends of the earth. </a:t>
            </a:r>
            <a:br>
              <a:rPr lang="en-US" sz="2800" dirty="0" smtClean="0"/>
            </a:br>
            <a:r>
              <a:rPr lang="en-US" sz="2800" b="1" dirty="0" smtClean="0"/>
              <a:t>Psalms 59:13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Purposes of Imprecation</a:t>
            </a:r>
            <a:endParaRPr lang="en-US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057400"/>
            <a:ext cx="4191000" cy="4114800"/>
          </a:xfrm>
        </p:spPr>
        <p:txBody>
          <a:bodyPr/>
          <a:lstStyle/>
          <a:p>
            <a:r>
              <a:rPr lang="en-US" b="1" dirty="0" smtClean="0"/>
              <a:t>Seek God’s </a:t>
            </a:r>
            <a:r>
              <a:rPr lang="en-US" b="1" dirty="0" smtClean="0"/>
              <a:t>Justice</a:t>
            </a:r>
          </a:p>
          <a:p>
            <a:r>
              <a:rPr lang="en-US" b="1" dirty="0" smtClean="0"/>
              <a:t>God’s Sovereignty</a:t>
            </a:r>
          </a:p>
          <a:p>
            <a:r>
              <a:rPr lang="en-US" b="1" dirty="0" smtClean="0"/>
              <a:t>Urge wicked to turn to God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800600" y="2362200"/>
            <a:ext cx="39624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baseline="30000" dirty="0"/>
              <a:t>16</a:t>
            </a:r>
            <a:r>
              <a:rPr lang="en-US" sz="2800" dirty="0" smtClean="0"/>
              <a:t> Fill their faces with shame, That they may seek Your name, O </a:t>
            </a:r>
            <a:r>
              <a:rPr lang="en-US" sz="2800" cap="small" dirty="0" smtClean="0"/>
              <a:t>Lord</a:t>
            </a:r>
            <a:r>
              <a:rPr lang="en-US" sz="2800" dirty="0" smtClean="0"/>
              <a:t>. </a:t>
            </a:r>
            <a:r>
              <a:rPr lang="en-US" sz="2800" b="1" baseline="30000" dirty="0"/>
              <a:t>17</a:t>
            </a:r>
            <a:r>
              <a:rPr lang="en-US" sz="2800" dirty="0" smtClean="0"/>
              <a:t> Let them be confounded and dismayed forever; Yes, let them be put to shame and perish, </a:t>
            </a:r>
            <a:r>
              <a:rPr lang="en-US" sz="2800" b="1" dirty="0" smtClean="0"/>
              <a:t>Psalms 83:16-17</a:t>
            </a:r>
            <a:endParaRPr lang="en-US" sz="28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Purposes of Imprecation</a:t>
            </a:r>
            <a:endParaRPr lang="en-US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057400"/>
            <a:ext cx="4191000" cy="4114800"/>
          </a:xfrm>
        </p:spPr>
        <p:txBody>
          <a:bodyPr/>
          <a:lstStyle/>
          <a:p>
            <a:r>
              <a:rPr lang="en-US" b="1" dirty="0" smtClean="0"/>
              <a:t>Seek God’s </a:t>
            </a:r>
            <a:r>
              <a:rPr lang="en-US" b="1" dirty="0" smtClean="0"/>
              <a:t>Justice</a:t>
            </a:r>
          </a:p>
          <a:p>
            <a:r>
              <a:rPr lang="en-US" b="1" dirty="0" smtClean="0"/>
              <a:t>God’s Sovereignty</a:t>
            </a:r>
          </a:p>
          <a:p>
            <a:r>
              <a:rPr lang="en-US" b="1" dirty="0" smtClean="0"/>
              <a:t>Urge wicked to turn to God</a:t>
            </a:r>
          </a:p>
          <a:p>
            <a:r>
              <a:rPr lang="en-US" b="1" dirty="0" smtClean="0"/>
              <a:t>Righteous to be established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800600" y="2362200"/>
            <a:ext cx="39624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Oh, let the wickedness of the wicked come to an end, But establish the just; For the righteous God tests the hearts and minds. </a:t>
            </a:r>
            <a:r>
              <a:rPr lang="en-US" sz="2800" b="1" dirty="0" smtClean="0"/>
              <a:t>Psalms 7:9</a:t>
            </a:r>
            <a:endParaRPr lang="en-US" sz="28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Purposes of Imprecation</a:t>
            </a:r>
            <a:endParaRPr lang="en-US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057400"/>
            <a:ext cx="4191000" cy="4114800"/>
          </a:xfrm>
        </p:spPr>
        <p:txBody>
          <a:bodyPr/>
          <a:lstStyle/>
          <a:p>
            <a:r>
              <a:rPr lang="en-US" b="1" dirty="0" smtClean="0"/>
              <a:t>Seek God’s </a:t>
            </a:r>
            <a:r>
              <a:rPr lang="en-US" b="1" dirty="0" smtClean="0"/>
              <a:t>Justice</a:t>
            </a:r>
          </a:p>
          <a:p>
            <a:r>
              <a:rPr lang="en-US" b="1" dirty="0" smtClean="0"/>
              <a:t>God’s Sovereignty</a:t>
            </a:r>
          </a:p>
          <a:p>
            <a:r>
              <a:rPr lang="en-US" b="1" dirty="0" smtClean="0"/>
              <a:t>Urge wicked to turn to God</a:t>
            </a:r>
          </a:p>
          <a:p>
            <a:r>
              <a:rPr lang="en-US" b="1" dirty="0" smtClean="0"/>
              <a:t>Righteous to be established</a:t>
            </a:r>
          </a:p>
          <a:p>
            <a:r>
              <a:rPr lang="en-US" b="1" dirty="0" smtClean="0"/>
              <a:t>An abhorrence of sin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800600" y="2362200"/>
            <a:ext cx="39624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baseline="30000" dirty="0"/>
              <a:t>21</a:t>
            </a:r>
            <a:r>
              <a:rPr lang="en-US" sz="2800" dirty="0" smtClean="0"/>
              <a:t> Do I not hate them, O </a:t>
            </a:r>
            <a:r>
              <a:rPr lang="en-US" sz="2800" cap="small" dirty="0" smtClean="0"/>
              <a:t>Lord</a:t>
            </a:r>
            <a:r>
              <a:rPr lang="en-US" sz="2800" dirty="0" smtClean="0"/>
              <a:t>, who hate You? And do I not loathe those who rise up against You? </a:t>
            </a:r>
            <a:r>
              <a:rPr lang="en-US" sz="2800" b="1" baseline="30000" dirty="0"/>
              <a:t>22</a:t>
            </a:r>
            <a:r>
              <a:rPr lang="en-US" sz="2800" dirty="0" smtClean="0"/>
              <a:t> I hate them with perfect hatred; I count them my enemies. </a:t>
            </a:r>
            <a:br>
              <a:rPr lang="en-US" sz="2800" dirty="0" smtClean="0"/>
            </a:br>
            <a:r>
              <a:rPr lang="en-US" sz="2800" b="1" dirty="0" smtClean="0"/>
              <a:t>Psalms 139:21-22</a:t>
            </a:r>
            <a:endParaRPr lang="en-US" sz="28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Definition</a:t>
            </a:r>
            <a:endParaRPr lang="en-US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333333"/>
                  </a:outerShdw>
                </a:effectLst>
              </a:rPr>
              <a:t>An imprecation is a prayer of judgment, calamity, or curse upon one’s enemies or the enemies of God.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333333"/>
                  </a:outerShdw>
                </a:effectLst>
              </a:rPr>
              <a:t>Such curses span the breadth of Biblical revelation.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333333"/>
                  </a:outerShdw>
                </a:effectLst>
              </a:rPr>
              <a:t>They are part of the covenant with God – Deuteronomy 27 – 30.</a:t>
            </a:r>
            <a:endParaRPr lang="en-US" b="1" dirty="0">
              <a:effectLst>
                <a:outerShdw blurRad="38100" dist="38100" dir="2700000" algn="tl">
                  <a:srgbClr val="333333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Applying Imprecation</a:t>
            </a:r>
            <a:endParaRPr lang="en-US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057400"/>
            <a:ext cx="8153400" cy="4114800"/>
          </a:xfrm>
        </p:spPr>
        <p:txBody>
          <a:bodyPr/>
          <a:lstStyle/>
          <a:p>
            <a:r>
              <a:rPr lang="en-US" b="1" dirty="0" smtClean="0"/>
              <a:t>When Israel was attacked – God was attacked</a:t>
            </a:r>
          </a:p>
          <a:p>
            <a:pPr lvl="1"/>
            <a:r>
              <a:rPr lang="en-US" b="1" dirty="0" smtClean="0"/>
              <a:t>Samuel was rejected – God was rejected</a:t>
            </a:r>
          </a:p>
          <a:p>
            <a:pPr lvl="1"/>
            <a:r>
              <a:rPr lang="en-US" b="1" dirty="0" smtClean="0"/>
              <a:t>Goliath was defying God</a:t>
            </a:r>
          </a:p>
          <a:p>
            <a:r>
              <a:rPr lang="en-US" b="1" dirty="0" smtClean="0"/>
              <a:t>Israel’s enemies were God’s enemies. Their prayers were seeking God’s justice to be done – not their own vengeance.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Applying Imprecation</a:t>
            </a:r>
            <a:endParaRPr lang="en-US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057400"/>
            <a:ext cx="8153400" cy="4114800"/>
          </a:xfrm>
        </p:spPr>
        <p:txBody>
          <a:bodyPr/>
          <a:lstStyle/>
          <a:p>
            <a:r>
              <a:rPr lang="en-US" b="1" dirty="0" smtClean="0"/>
              <a:t>With these factors in mind – There is complete harmony in the OT and the NT</a:t>
            </a:r>
          </a:p>
          <a:p>
            <a:r>
              <a:rPr lang="en-US" b="1" dirty="0" smtClean="0"/>
              <a:t>The “kingdom” principles Jesus taught use the same ethic as the kingdom of Israel</a:t>
            </a:r>
          </a:p>
          <a:p>
            <a:r>
              <a:rPr lang="en-US" b="1" dirty="0" smtClean="0"/>
              <a:t>Therefore: The prayers of imprecation are still applicable today.</a:t>
            </a:r>
          </a:p>
          <a:p>
            <a:r>
              <a:rPr lang="en-US" b="1" dirty="0" smtClean="0"/>
              <a:t>WITH SOME CONDITIONS!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Conditions to Meet</a:t>
            </a:r>
            <a:endParaRPr lang="en-US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057400"/>
            <a:ext cx="8153400" cy="4114800"/>
          </a:xfrm>
        </p:spPr>
        <p:txBody>
          <a:bodyPr/>
          <a:lstStyle/>
          <a:p>
            <a:r>
              <a:rPr lang="en-US" b="1" dirty="0" smtClean="0"/>
              <a:t>You must be a Christian</a:t>
            </a:r>
          </a:p>
          <a:p>
            <a:pPr lvl="1"/>
            <a:r>
              <a:rPr lang="en-US" i="1" dirty="0" smtClean="0"/>
              <a:t>For the eyes of the </a:t>
            </a:r>
            <a:r>
              <a:rPr lang="en-US" i="1" cap="small" dirty="0" smtClean="0"/>
              <a:t>Lord</a:t>
            </a:r>
            <a:r>
              <a:rPr lang="en-US" i="1" dirty="0" smtClean="0"/>
              <a:t> are on the righteous,</a:t>
            </a:r>
            <a:r>
              <a:rPr lang="en-US" dirty="0" smtClean="0"/>
              <a:t> </a:t>
            </a:r>
            <a:r>
              <a:rPr lang="en-US" i="1" dirty="0" smtClean="0"/>
              <a:t>And His ears are open to their prayers;</a:t>
            </a:r>
            <a:r>
              <a:rPr lang="en-US" dirty="0" smtClean="0"/>
              <a:t> </a:t>
            </a:r>
            <a:r>
              <a:rPr lang="en-US" i="1" dirty="0" smtClean="0"/>
              <a:t>But the face of the </a:t>
            </a:r>
            <a:r>
              <a:rPr lang="en-US" i="1" cap="small" dirty="0" smtClean="0"/>
              <a:t>Lord</a:t>
            </a:r>
            <a:r>
              <a:rPr lang="en-US" i="1" dirty="0" smtClean="0"/>
              <a:t> is against those who do evil."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b="1" dirty="0" smtClean="0"/>
              <a:t>1 Peter 3:12</a:t>
            </a:r>
          </a:p>
          <a:p>
            <a:r>
              <a:rPr lang="en-US" b="1" dirty="0" smtClean="0"/>
              <a:t>Only as a last resort</a:t>
            </a:r>
          </a:p>
          <a:p>
            <a:pPr lvl="1"/>
            <a:r>
              <a:rPr lang="en-US" b="1" dirty="0" smtClean="0"/>
              <a:t>For protection</a:t>
            </a:r>
          </a:p>
          <a:p>
            <a:pPr lvl="1"/>
            <a:r>
              <a:rPr lang="en-US" b="1" dirty="0" smtClean="0"/>
              <a:t>For appropriate punishment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Conditions to Meet</a:t>
            </a:r>
            <a:endParaRPr lang="en-US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057400"/>
            <a:ext cx="8153400" cy="4114800"/>
          </a:xfrm>
        </p:spPr>
        <p:txBody>
          <a:bodyPr/>
          <a:lstStyle/>
          <a:p>
            <a:r>
              <a:rPr lang="en-US" b="1" dirty="0" smtClean="0"/>
              <a:t>You must be totally innocent of involvement or participation</a:t>
            </a:r>
          </a:p>
          <a:p>
            <a:pPr lvl="1"/>
            <a:r>
              <a:rPr lang="en-US" b="1" baseline="30000" dirty="0">
                <a:solidFill>
                  <a:schemeClr val="tx1"/>
                </a:solidFill>
                <a:latin typeface="+mn-lt"/>
              </a:rPr>
              <a:t>3</a:t>
            </a:r>
            <a:r>
              <a:rPr lang="en-US" dirty="0" smtClean="0"/>
              <a:t> O </a:t>
            </a:r>
            <a:r>
              <a:rPr lang="en-US" cap="small" dirty="0" smtClean="0"/>
              <a:t>Lord</a:t>
            </a:r>
            <a:r>
              <a:rPr lang="en-US" dirty="0" smtClean="0"/>
              <a:t> my God, if I have done this: If there is iniquity in my hands, </a:t>
            </a:r>
            <a:r>
              <a:rPr lang="en-US" b="1" baseline="30000" dirty="0">
                <a:solidFill>
                  <a:schemeClr val="tx1"/>
                </a:solidFill>
                <a:latin typeface="+mn-lt"/>
              </a:rPr>
              <a:t>4</a:t>
            </a:r>
            <a:r>
              <a:rPr lang="en-US" dirty="0" smtClean="0"/>
              <a:t> If I have repaid evil to him who was at peace with me, Or have plundered my enemy without cause, </a:t>
            </a:r>
            <a:r>
              <a:rPr lang="en-US" b="1" baseline="30000" dirty="0">
                <a:solidFill>
                  <a:schemeClr val="tx1"/>
                </a:solidFill>
                <a:latin typeface="+mn-lt"/>
              </a:rPr>
              <a:t>5</a:t>
            </a:r>
            <a:r>
              <a:rPr lang="en-US" dirty="0" smtClean="0"/>
              <a:t> Let the enemy pursue me and overtake </a:t>
            </a:r>
            <a:r>
              <a:rPr lang="en-US" i="1" dirty="0" smtClean="0"/>
              <a:t>me;</a:t>
            </a:r>
            <a:r>
              <a:rPr lang="en-US" dirty="0" smtClean="0"/>
              <a:t> Yes, let him trample my life to the earth, And lay my honor in the dust. </a:t>
            </a:r>
            <a:br>
              <a:rPr lang="en-US" dirty="0" smtClean="0"/>
            </a:br>
            <a:r>
              <a:rPr lang="en-US" b="1" dirty="0" smtClean="0"/>
              <a:t>Psalms 7:3-5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Conditions to Meet</a:t>
            </a:r>
            <a:endParaRPr lang="en-US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057400"/>
            <a:ext cx="8153400" cy="4114800"/>
          </a:xfrm>
        </p:spPr>
        <p:txBody>
          <a:bodyPr/>
          <a:lstStyle/>
          <a:p>
            <a:r>
              <a:rPr lang="en-US" b="1" dirty="0" smtClean="0"/>
              <a:t>You must be totally innocent of involvement or participation</a:t>
            </a:r>
          </a:p>
          <a:p>
            <a:pPr lvl="1"/>
            <a:r>
              <a:rPr lang="en-US" b="1" baseline="30000" dirty="0"/>
              <a:t>33</a:t>
            </a:r>
            <a:r>
              <a:rPr lang="en-US" dirty="0" smtClean="0"/>
              <a:t> </a:t>
            </a:r>
            <a:r>
              <a:rPr lang="en-US" dirty="0"/>
              <a:t>Serpents, brood of vipers! How can you escape the condemnation of hell?</a:t>
            </a:r>
            <a:r>
              <a:rPr lang="en-US" dirty="0" smtClean="0"/>
              <a:t> </a:t>
            </a:r>
            <a:r>
              <a:rPr lang="en-US" b="1" baseline="30000" dirty="0"/>
              <a:t>34</a:t>
            </a:r>
            <a:r>
              <a:rPr lang="en-US" dirty="0" smtClean="0"/>
              <a:t> </a:t>
            </a:r>
            <a:r>
              <a:rPr lang="en-US" dirty="0"/>
              <a:t>Therefore, indeed, I send you prophets, wise men, and scribes: </a:t>
            </a:r>
            <a:r>
              <a:rPr lang="en-US" i="1" dirty="0"/>
              <a:t>some</a:t>
            </a:r>
            <a:r>
              <a:rPr lang="en-US" dirty="0"/>
              <a:t> of them you will kill and crucify, and </a:t>
            </a:r>
            <a:r>
              <a:rPr lang="en-US" i="1" dirty="0"/>
              <a:t>some</a:t>
            </a:r>
            <a:r>
              <a:rPr lang="en-US" dirty="0"/>
              <a:t> of them you will scourge in your synagogues and persecute from city to city,</a:t>
            </a:r>
            <a:r>
              <a:rPr lang="en-US" dirty="0" smtClean="0"/>
              <a:t> </a:t>
            </a:r>
            <a:r>
              <a:rPr lang="en-US" b="1" dirty="0" smtClean="0"/>
              <a:t>Matthew 23:33-34</a:t>
            </a:r>
          </a:p>
          <a:p>
            <a:pPr lvl="1"/>
            <a:r>
              <a:rPr lang="en-US" b="1" dirty="0" smtClean="0"/>
              <a:t>Legal term – clean hands</a:t>
            </a:r>
            <a:endParaRPr lang="en-US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Conditions to Meet</a:t>
            </a:r>
            <a:endParaRPr lang="en-US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057400"/>
            <a:ext cx="8153400" cy="4114800"/>
          </a:xfrm>
        </p:spPr>
        <p:txBody>
          <a:bodyPr/>
          <a:lstStyle/>
          <a:p>
            <a:r>
              <a:rPr lang="en-US" b="1" dirty="0" smtClean="0"/>
              <a:t>God’s reputation and truth are on the line – not your own</a:t>
            </a:r>
          </a:p>
          <a:p>
            <a:pPr lvl="1"/>
            <a:r>
              <a:rPr lang="en-US" b="1" baseline="30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20</a:t>
            </a:r>
            <a:r>
              <a:rPr lang="en-US" dirty="0" smtClean="0"/>
              <a:t> But Peter said to him, "Your money perish with you, because you thought that the gift of God could be purchased with money! </a:t>
            </a:r>
            <a:r>
              <a:rPr lang="en-US" b="1" baseline="30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21</a:t>
            </a:r>
            <a:r>
              <a:rPr lang="en-US" dirty="0" smtClean="0"/>
              <a:t> You have neither part nor portion in this matter, for your heart is not right in the sight of God. </a:t>
            </a:r>
            <a:r>
              <a:rPr lang="en-US" b="1" baseline="30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22</a:t>
            </a:r>
            <a:r>
              <a:rPr lang="en-US" dirty="0" smtClean="0"/>
              <a:t> Repent therefore of this your wickedness, and pray God if perhaps the thought of your heart may be forgiven you. </a:t>
            </a:r>
            <a:r>
              <a:rPr lang="en-US" b="1" dirty="0" smtClean="0"/>
              <a:t>Acts 8:20-22</a:t>
            </a:r>
          </a:p>
          <a:p>
            <a:endParaRPr lang="en-US" b="1" dirty="0" smtClean="0"/>
          </a:p>
          <a:p>
            <a:endParaRPr lang="en-US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Conditions to Meet</a:t>
            </a:r>
            <a:endParaRPr lang="en-US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05000"/>
            <a:ext cx="8153400" cy="4648200"/>
          </a:xfrm>
        </p:spPr>
        <p:txBody>
          <a:bodyPr/>
          <a:lstStyle/>
          <a:p>
            <a:r>
              <a:rPr lang="en-US" b="1" dirty="0" smtClean="0"/>
              <a:t>You can not use imprecatory prayer as manipulation against another</a:t>
            </a:r>
          </a:p>
          <a:p>
            <a:pPr lvl="1"/>
            <a:r>
              <a:rPr lang="en-US" dirty="0" smtClean="0"/>
              <a:t>Prayer must not be a form of bribery or coercion</a:t>
            </a:r>
          </a:p>
          <a:p>
            <a:r>
              <a:rPr lang="en-US" b="1" dirty="0" smtClean="0"/>
              <a:t>Vengeance belongs to God.</a:t>
            </a:r>
          </a:p>
          <a:p>
            <a:pPr lvl="1"/>
            <a:r>
              <a:rPr lang="en-US" b="1" baseline="30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18</a:t>
            </a:r>
            <a:r>
              <a:rPr lang="en-US" dirty="0" smtClean="0"/>
              <a:t> If it is possible, as much as depends on you, live peaceably with all men. </a:t>
            </a:r>
            <a:r>
              <a:rPr lang="en-US" b="1" baseline="30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19</a:t>
            </a:r>
            <a:r>
              <a:rPr lang="en-US" dirty="0" smtClean="0"/>
              <a:t> Beloved, do not avenge yourselves, but </a:t>
            </a:r>
            <a:r>
              <a:rPr lang="en-US" i="1" dirty="0" smtClean="0"/>
              <a:t>rather</a:t>
            </a:r>
            <a:r>
              <a:rPr lang="en-US" dirty="0" smtClean="0"/>
              <a:t> give place to wrath; for it is written, </a:t>
            </a:r>
            <a:r>
              <a:rPr lang="en-US" i="1" dirty="0" smtClean="0"/>
              <a:t>"Vengeance is Mine, I will repay,"</a:t>
            </a:r>
            <a:r>
              <a:rPr lang="en-US" dirty="0" smtClean="0"/>
              <a:t> says the Lord. </a:t>
            </a:r>
            <a:r>
              <a:rPr lang="en-US" b="1" dirty="0" smtClean="0"/>
              <a:t>Romans 12:18-19</a:t>
            </a:r>
          </a:p>
          <a:p>
            <a:endParaRPr lang="en-US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The Justice of God</a:t>
            </a:r>
            <a:endParaRPr lang="en-US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05000"/>
            <a:ext cx="8153400" cy="4648200"/>
          </a:xfrm>
        </p:spPr>
        <p:txBody>
          <a:bodyPr/>
          <a:lstStyle/>
          <a:p>
            <a:r>
              <a:rPr lang="en-US" b="1" dirty="0" smtClean="0"/>
              <a:t>Prayers of imprecation are only a small part of the justice of God.</a:t>
            </a:r>
          </a:p>
          <a:p>
            <a:pPr lvl="1"/>
            <a:r>
              <a:rPr lang="en-US" b="1" dirty="0" smtClean="0"/>
              <a:t>Legislative Justice – must obey His law</a:t>
            </a:r>
          </a:p>
          <a:p>
            <a:pPr lvl="1"/>
            <a:r>
              <a:rPr lang="en-US" b="1" dirty="0" smtClean="0"/>
              <a:t>Remunerative Justice – He rewards</a:t>
            </a:r>
          </a:p>
          <a:p>
            <a:pPr lvl="1"/>
            <a:r>
              <a:rPr lang="en-US" b="1" dirty="0" smtClean="0"/>
              <a:t>Punitive Justice – God punishes</a:t>
            </a:r>
          </a:p>
          <a:p>
            <a:r>
              <a:rPr lang="en-US" dirty="0" smtClean="0"/>
              <a:t>since </a:t>
            </a:r>
            <a:r>
              <a:rPr lang="en-US" i="1" dirty="0" smtClean="0"/>
              <a:t>it is</a:t>
            </a:r>
            <a:r>
              <a:rPr lang="en-US" dirty="0" smtClean="0"/>
              <a:t> a righteous thing with God to repay with tribulation those who trouble you, </a:t>
            </a:r>
            <a:br>
              <a:rPr lang="en-US" dirty="0" smtClean="0"/>
            </a:br>
            <a:r>
              <a:rPr lang="en-US" b="1" dirty="0" smtClean="0"/>
              <a:t>2 Thessalonians 1:6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God Prefers Love over Justice</a:t>
            </a:r>
            <a:endParaRPr lang="en-US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05000"/>
            <a:ext cx="8153400" cy="4648200"/>
          </a:xfrm>
        </p:spPr>
        <p:txBody>
          <a:bodyPr/>
          <a:lstStyle/>
          <a:p>
            <a:r>
              <a:rPr lang="en-US" b="1" dirty="0" smtClean="0"/>
              <a:t>Example</a:t>
            </a:r>
          </a:p>
          <a:p>
            <a:pPr lvl="1"/>
            <a:r>
              <a:rPr lang="en-US" b="1" dirty="0" smtClean="0"/>
              <a:t>I love my neighbor – do good – help them</a:t>
            </a:r>
          </a:p>
          <a:p>
            <a:pPr lvl="1"/>
            <a:r>
              <a:rPr lang="en-US" b="1" dirty="0" smtClean="0"/>
              <a:t>One day they murder a member of my family</a:t>
            </a:r>
          </a:p>
          <a:p>
            <a:pPr lvl="1"/>
            <a:r>
              <a:rPr lang="en-US" b="1" dirty="0" smtClean="0"/>
              <a:t>I CALL THE POLICE</a:t>
            </a:r>
            <a:r>
              <a:rPr lang="en-US" b="1" dirty="0"/>
              <a:t> </a:t>
            </a:r>
            <a:r>
              <a:rPr lang="en-US" b="1" dirty="0" smtClean="0"/>
              <a:t>– WHY?</a:t>
            </a:r>
          </a:p>
          <a:p>
            <a:pPr lvl="1"/>
            <a:r>
              <a:rPr lang="en-US" b="1" dirty="0" smtClean="0"/>
              <a:t>I have changed from love to justice.</a:t>
            </a:r>
          </a:p>
          <a:p>
            <a:r>
              <a:rPr lang="en-US" b="1" dirty="0" smtClean="0"/>
              <a:t>While we live on earth – Love, mercy, grace</a:t>
            </a:r>
          </a:p>
          <a:p>
            <a:r>
              <a:rPr lang="en-US" b="1" dirty="0" smtClean="0"/>
              <a:t>At the end of time – Justice will prevail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CONCLUSION:</a:t>
            </a:r>
            <a:endParaRPr lang="en-US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05000"/>
            <a:ext cx="8153400" cy="4648200"/>
          </a:xfrm>
        </p:spPr>
        <p:txBody>
          <a:bodyPr/>
          <a:lstStyle/>
          <a:p>
            <a:r>
              <a:rPr lang="en-US" b="1" dirty="0" smtClean="0"/>
              <a:t>Imprecatory prayer is scriptural – so is the love of God</a:t>
            </a:r>
          </a:p>
          <a:p>
            <a:r>
              <a:rPr lang="en-US" b="1" dirty="0" smtClean="0"/>
              <a:t>Are you willing to walk in love, suffer the wrong, and pray for the salvation of your enemies?</a:t>
            </a:r>
          </a:p>
          <a:p>
            <a:r>
              <a:rPr lang="en-US" b="1" dirty="0" smtClean="0"/>
              <a:t>I believe this is the message of Jesus in the Sermon on the Mount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Definition</a:t>
            </a:r>
            <a:endParaRPr lang="en-US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333333"/>
                  </a:outerShdw>
                </a:effectLst>
              </a:rPr>
              <a:t>The NT ends with saints beneath the altar praying, “How long?” till God avenges their blood. (Revelation 6:10)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333333"/>
                  </a:outerShdw>
                </a:effectLst>
              </a:rPr>
              <a:t>The most powerful examples are in the Psalms – 7, 35, 55, 58, 59, 69, 79, 109, 137, and 139.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333333"/>
                  </a:outerShdw>
                </a:effectLst>
              </a:rPr>
              <a:t>To imprecate means “to invoke evil or curse” upon one’s enemies.</a:t>
            </a:r>
          </a:p>
          <a:p>
            <a:endParaRPr lang="en-US" b="1" dirty="0" smtClean="0">
              <a:effectLst>
                <a:outerShdw blurRad="38100" dist="38100" dir="2700000" algn="tl">
                  <a:srgbClr val="333333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CONCLUSION:</a:t>
            </a:r>
            <a:endParaRPr lang="en-US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05000"/>
            <a:ext cx="8153400" cy="4648200"/>
          </a:xfrm>
        </p:spPr>
        <p:txBody>
          <a:bodyPr/>
          <a:lstStyle/>
          <a:p>
            <a:r>
              <a:rPr lang="en-US" b="1" dirty="0" smtClean="0"/>
              <a:t>2 Final Thoughts</a:t>
            </a:r>
          </a:p>
          <a:p>
            <a:r>
              <a:rPr lang="en-US" b="1" dirty="0" smtClean="0"/>
              <a:t>Imprecatory prayer must not be personal</a:t>
            </a:r>
          </a:p>
          <a:p>
            <a:pPr lvl="1"/>
            <a:r>
              <a:rPr lang="en-US" b="1" dirty="0" smtClean="0"/>
              <a:t>Personal hatred is wrong</a:t>
            </a:r>
          </a:p>
          <a:p>
            <a:pPr lvl="1"/>
            <a:r>
              <a:rPr lang="en-US" b="1" dirty="0" smtClean="0"/>
              <a:t>Seeking, planning, or doing harm is wrong</a:t>
            </a:r>
          </a:p>
          <a:p>
            <a:r>
              <a:rPr lang="en-US" b="1" dirty="0" smtClean="0"/>
              <a:t>Vengeance belongs to God</a:t>
            </a:r>
          </a:p>
          <a:p>
            <a:pPr lvl="1"/>
            <a:r>
              <a:rPr lang="en-US" b="1" dirty="0" smtClean="0"/>
              <a:t>Our prayer must be for God to do what is right, fair, just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Examples in Psalms</a:t>
            </a:r>
            <a:endParaRPr lang="en-US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Oh, let the wickedness of the wicked come to an end, But establish the just; For the righteous God tests the hearts and minds. </a:t>
            </a:r>
            <a:r>
              <a:rPr lang="en-US" b="1" dirty="0" smtClean="0"/>
              <a:t>Psalms 7:9</a:t>
            </a:r>
          </a:p>
          <a:p>
            <a:r>
              <a:rPr lang="en-US" dirty="0" smtClean="0"/>
              <a:t>Plead </a:t>
            </a:r>
            <a:r>
              <a:rPr lang="en-US" i="1" dirty="0" smtClean="0"/>
              <a:t>my cause,</a:t>
            </a:r>
            <a:r>
              <a:rPr lang="en-US" dirty="0" smtClean="0"/>
              <a:t> O </a:t>
            </a:r>
            <a:r>
              <a:rPr lang="en-US" cap="small" dirty="0" smtClean="0"/>
              <a:t>Lord</a:t>
            </a:r>
            <a:r>
              <a:rPr lang="en-US" dirty="0" smtClean="0"/>
              <a:t>, with those who strive with me; Fight against those who fight against me. </a:t>
            </a:r>
            <a:r>
              <a:rPr lang="en-US" b="1" dirty="0" smtClean="0"/>
              <a:t>Psalms 35:1</a:t>
            </a:r>
          </a:p>
          <a:p>
            <a:endParaRPr lang="en-US" b="1" dirty="0" smtClean="0">
              <a:effectLst>
                <a:outerShdw blurRad="38100" dist="38100" dir="2700000" algn="tl">
                  <a:srgbClr val="333333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Examples in Psalms</a:t>
            </a:r>
            <a:endParaRPr lang="en-US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Let their way be dark and slippery, And let the angel of the </a:t>
            </a:r>
            <a:r>
              <a:rPr lang="en-US" cap="small" dirty="0" smtClean="0"/>
              <a:t>Lord</a:t>
            </a:r>
            <a:r>
              <a:rPr lang="en-US" dirty="0" smtClean="0"/>
              <a:t> pursue them. </a:t>
            </a:r>
            <a:br>
              <a:rPr lang="en-US" dirty="0" smtClean="0"/>
            </a:br>
            <a:r>
              <a:rPr lang="en-US" b="1" dirty="0" smtClean="0"/>
              <a:t>Psalms 35:6</a:t>
            </a:r>
          </a:p>
          <a:p>
            <a:r>
              <a:rPr lang="en-US" dirty="0" smtClean="0"/>
              <a:t>Lord, how long will You look on? Rescue me from their destructions, My precious </a:t>
            </a:r>
            <a:r>
              <a:rPr lang="en-US" i="1" dirty="0" smtClean="0"/>
              <a:t>life</a:t>
            </a:r>
            <a:r>
              <a:rPr lang="en-US" dirty="0" smtClean="0"/>
              <a:t> from the lions. </a:t>
            </a:r>
            <a:r>
              <a:rPr lang="en-US" b="1" dirty="0" smtClean="0"/>
              <a:t>Psalms 35:17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Examples in Psalms</a:t>
            </a:r>
            <a:endParaRPr lang="en-US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Let them not rejoice over me who are wrongfully my enemies; Nor let them wink with the eye who hate me without a cause. </a:t>
            </a:r>
            <a:r>
              <a:rPr lang="en-US" b="1" dirty="0" smtClean="0"/>
              <a:t>Psalms 35:19</a:t>
            </a:r>
          </a:p>
          <a:p>
            <a:r>
              <a:rPr lang="en-US" dirty="0" smtClean="0"/>
              <a:t>Destroy, O Lord, </a:t>
            </a:r>
            <a:r>
              <a:rPr lang="en-US" i="1" dirty="0" smtClean="0"/>
              <a:t>and</a:t>
            </a:r>
            <a:r>
              <a:rPr lang="en-US" dirty="0" smtClean="0"/>
              <a:t> divide their tongues, For I have seen violence and strife in the city </a:t>
            </a:r>
            <a:r>
              <a:rPr lang="en-US" b="1" dirty="0" smtClean="0"/>
              <a:t>Psalms 55:9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Examples in Psalms</a:t>
            </a:r>
            <a:endParaRPr lang="en-US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Let death seize them; Let them go down alive into hell, For wickedness </a:t>
            </a:r>
            <a:r>
              <a:rPr lang="en-US" i="1" dirty="0" smtClean="0"/>
              <a:t>is</a:t>
            </a:r>
            <a:r>
              <a:rPr lang="en-US" dirty="0" smtClean="0"/>
              <a:t> in their dwellings </a:t>
            </a:r>
            <a:r>
              <a:rPr lang="en-US" i="1" dirty="0" smtClean="0"/>
              <a:t>and</a:t>
            </a:r>
            <a:r>
              <a:rPr lang="en-US" dirty="0" smtClean="0"/>
              <a:t> among them. </a:t>
            </a:r>
            <a:r>
              <a:rPr lang="en-US" b="1" dirty="0" smtClean="0"/>
              <a:t>Psalms 55:15</a:t>
            </a:r>
          </a:p>
          <a:p>
            <a:r>
              <a:rPr lang="en-US" dirty="0" smtClean="0"/>
              <a:t>But You, O God, shall bring them down to the pit of destruction; Bloodthirsty and deceitful men shall not live out half their days; But I will trust in You. </a:t>
            </a:r>
            <a:r>
              <a:rPr lang="en-US" b="1" dirty="0" smtClean="0"/>
              <a:t>Psalms 55:23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genda">
  <a:themeElements>
    <a:clrScheme name="Safari Design Template 1">
      <a:dk1>
        <a:srgbClr val="333333"/>
      </a:dk1>
      <a:lt1>
        <a:srgbClr val="FFFFFF"/>
      </a:lt1>
      <a:dk2>
        <a:srgbClr val="000000"/>
      </a:dk2>
      <a:lt2>
        <a:srgbClr val="FF6600"/>
      </a:lt2>
      <a:accent1>
        <a:srgbClr val="FF9900"/>
      </a:accent1>
      <a:accent2>
        <a:srgbClr val="EAEAEA"/>
      </a:accent2>
      <a:accent3>
        <a:srgbClr val="AAAAAA"/>
      </a:accent3>
      <a:accent4>
        <a:srgbClr val="DADADA"/>
      </a:accent4>
      <a:accent5>
        <a:srgbClr val="FFCAAA"/>
      </a:accent5>
      <a:accent6>
        <a:srgbClr val="D4D4D4"/>
      </a:accent6>
      <a:hlink>
        <a:srgbClr val="D7C165"/>
      </a:hlink>
      <a:folHlink>
        <a:srgbClr val="808080"/>
      </a:folHlink>
    </a:clrScheme>
    <a:fontScheme name="Safari Desig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afari Design Template 1">
        <a:dk1>
          <a:srgbClr val="333333"/>
        </a:dk1>
        <a:lt1>
          <a:srgbClr val="FFFFFF"/>
        </a:lt1>
        <a:dk2>
          <a:srgbClr val="000000"/>
        </a:dk2>
        <a:lt2>
          <a:srgbClr val="FF6600"/>
        </a:lt2>
        <a:accent1>
          <a:srgbClr val="FF9900"/>
        </a:accent1>
        <a:accent2>
          <a:srgbClr val="EAEAEA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D4D4D4"/>
        </a:accent6>
        <a:hlink>
          <a:srgbClr val="D7C165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fari Design Template 2">
        <a:dk1>
          <a:srgbClr val="542F1E"/>
        </a:dk1>
        <a:lt1>
          <a:srgbClr val="FFFFFF"/>
        </a:lt1>
        <a:dk2>
          <a:srgbClr val="EC6000"/>
        </a:dk2>
        <a:lt2>
          <a:srgbClr val="808080"/>
        </a:lt2>
        <a:accent1>
          <a:srgbClr val="FF9933"/>
        </a:accent1>
        <a:accent2>
          <a:srgbClr val="96B151"/>
        </a:accent2>
        <a:accent3>
          <a:srgbClr val="FFFFFF"/>
        </a:accent3>
        <a:accent4>
          <a:srgbClr val="462718"/>
        </a:accent4>
        <a:accent5>
          <a:srgbClr val="FFCAAD"/>
        </a:accent5>
        <a:accent6>
          <a:srgbClr val="87A049"/>
        </a:accent6>
        <a:hlink>
          <a:srgbClr val="C37D8A"/>
        </a:hlink>
        <a:folHlink>
          <a:srgbClr val="D0A85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fari Design Template 3">
        <a:dk1>
          <a:srgbClr val="000000"/>
        </a:dk1>
        <a:lt1>
          <a:srgbClr val="FFFFFF"/>
        </a:lt1>
        <a:dk2>
          <a:srgbClr val="292929"/>
        </a:dk2>
        <a:lt2>
          <a:srgbClr val="DDDDDD"/>
        </a:lt2>
        <a:accent1>
          <a:srgbClr val="969696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C8C8C8"/>
        </a:accent6>
        <a:hlink>
          <a:srgbClr val="4D4D4D"/>
        </a:hlink>
        <a:folHlink>
          <a:srgbClr val="77777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fari Design Template 4">
        <a:dk1>
          <a:srgbClr val="761C00"/>
        </a:dk1>
        <a:lt1>
          <a:srgbClr val="FFFFFF"/>
        </a:lt1>
        <a:dk2>
          <a:srgbClr val="993300"/>
        </a:dk2>
        <a:lt2>
          <a:srgbClr val="FFCC99"/>
        </a:lt2>
        <a:accent1>
          <a:srgbClr val="FF9900"/>
        </a:accent1>
        <a:accent2>
          <a:srgbClr val="999901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8A8A01"/>
        </a:accent6>
        <a:hlink>
          <a:srgbClr val="D7C165"/>
        </a:hlink>
        <a:folHlink>
          <a:srgbClr val="E04B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Agenda</Template>
  <TotalTime>219</TotalTime>
  <Words>1432</Words>
  <Application>Microsoft PowerPoint</Application>
  <PresentationFormat>On-screen Show (4:3)</PresentationFormat>
  <Paragraphs>182</Paragraphs>
  <Slides>50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1" baseType="lpstr">
      <vt:lpstr>Agenda</vt:lpstr>
      <vt:lpstr>Imprecatory Prayer</vt:lpstr>
      <vt:lpstr>Introduction</vt:lpstr>
      <vt:lpstr>Introduction</vt:lpstr>
      <vt:lpstr>Definition</vt:lpstr>
      <vt:lpstr>Definition</vt:lpstr>
      <vt:lpstr>Examples in Psalms</vt:lpstr>
      <vt:lpstr>Examples in Psalms</vt:lpstr>
      <vt:lpstr>Examples in Psalms</vt:lpstr>
      <vt:lpstr>Examples in Psalms</vt:lpstr>
      <vt:lpstr>Examples in Psalms</vt:lpstr>
      <vt:lpstr>Examples in Psalms</vt:lpstr>
      <vt:lpstr>Examples in Psalms</vt:lpstr>
      <vt:lpstr>Examples in Psalms</vt:lpstr>
      <vt:lpstr>Examples in Psalms</vt:lpstr>
      <vt:lpstr>Examples in Psalms</vt:lpstr>
      <vt:lpstr>Examples in Psalms</vt:lpstr>
      <vt:lpstr>Examples in Psalms</vt:lpstr>
      <vt:lpstr>Examples in Psalms</vt:lpstr>
      <vt:lpstr>Examples in Psalms</vt:lpstr>
      <vt:lpstr>Examples in the NT</vt:lpstr>
      <vt:lpstr>Examples in the NT</vt:lpstr>
      <vt:lpstr>Examples in the NT</vt:lpstr>
      <vt:lpstr>Examples in the NT</vt:lpstr>
      <vt:lpstr>Examples in the NT</vt:lpstr>
      <vt:lpstr>Examples in the NT</vt:lpstr>
      <vt:lpstr>Examples in the NT</vt:lpstr>
      <vt:lpstr>Examples in the NT</vt:lpstr>
      <vt:lpstr>Incorrect Explanations </vt:lpstr>
      <vt:lpstr>Incorrect Explanations </vt:lpstr>
      <vt:lpstr>David’s Character</vt:lpstr>
      <vt:lpstr>David’s Character</vt:lpstr>
      <vt:lpstr>David’s Character</vt:lpstr>
      <vt:lpstr>David’s Character</vt:lpstr>
      <vt:lpstr>OT Curse Theology</vt:lpstr>
      <vt:lpstr>Purposes of Imprecation</vt:lpstr>
      <vt:lpstr>Purposes of Imprecation</vt:lpstr>
      <vt:lpstr>Purposes of Imprecation</vt:lpstr>
      <vt:lpstr>Purposes of Imprecation</vt:lpstr>
      <vt:lpstr>Purposes of Imprecation</vt:lpstr>
      <vt:lpstr>Applying Imprecation</vt:lpstr>
      <vt:lpstr>Applying Imprecation</vt:lpstr>
      <vt:lpstr>Conditions to Meet</vt:lpstr>
      <vt:lpstr>Conditions to Meet</vt:lpstr>
      <vt:lpstr>Conditions to Meet</vt:lpstr>
      <vt:lpstr>Conditions to Meet</vt:lpstr>
      <vt:lpstr>Conditions to Meet</vt:lpstr>
      <vt:lpstr>The Justice of God</vt:lpstr>
      <vt:lpstr>God Prefers Love over Justice</vt:lpstr>
      <vt:lpstr>CONCLUSION:</vt:lpstr>
      <vt:lpstr>CONCLUSION: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Imprecatory Prayer</dc:title>
  <dc:creator>Manly Luscombe</dc:creator>
  <cp:lastModifiedBy>Manly Luscombe</cp:lastModifiedBy>
  <cp:revision>27</cp:revision>
  <dcterms:created xsi:type="dcterms:W3CDTF">2010-11-10T21:38:07Z</dcterms:created>
  <dcterms:modified xsi:type="dcterms:W3CDTF">2010-11-12T13:57:43Z</dcterms:modified>
</cp:coreProperties>
</file>