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8BA1B-8C97-4840-9991-F831F62EC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Study the Types</a:t>
            </a:r>
            <a:br>
              <a:rPr lang="en-US" sz="5400" dirty="0"/>
            </a:br>
            <a:r>
              <a:rPr lang="en-US" sz="5400" dirty="0"/>
              <a:t>and antitypes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65DCD-8ABC-4FCA-94CD-27DCF03292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NOTICE WORDS LIKE – FIGURE, SHADOW, </a:t>
            </a:r>
          </a:p>
          <a:p>
            <a:r>
              <a:rPr lang="en-US" sz="2800" b="1" dirty="0"/>
              <a:t>COPY, TYPE, LIKENESS</a:t>
            </a:r>
          </a:p>
        </p:txBody>
      </p:sp>
    </p:spTree>
    <p:extLst>
      <p:ext uri="{BB962C8B-B14F-4D97-AF65-F5344CB8AC3E}">
        <p14:creationId xmlns:p14="http://schemas.microsoft.com/office/powerpoint/2010/main" val="830243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OFFICES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517887"/>
          </a:xfrm>
        </p:spPr>
        <p:txBody>
          <a:bodyPr>
            <a:normAutofit/>
          </a:bodyPr>
          <a:lstStyle/>
          <a:p>
            <a:r>
              <a:rPr lang="en-US" sz="3200" b="1" dirty="0"/>
              <a:t>3 Anointed offices – Prophet, High Priest, and King</a:t>
            </a:r>
          </a:p>
          <a:p>
            <a:r>
              <a:rPr lang="en-US" sz="3200" b="1" dirty="0"/>
              <a:t>Christ means – Anointed One</a:t>
            </a:r>
          </a:p>
          <a:p>
            <a:r>
              <a:rPr lang="en-US" sz="3200" b="1" dirty="0"/>
              <a:t>Christ is our Prophet, High Priest and King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570086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517887"/>
          </a:xfrm>
        </p:spPr>
        <p:txBody>
          <a:bodyPr>
            <a:normAutofit/>
          </a:bodyPr>
          <a:lstStyle/>
          <a:p>
            <a:r>
              <a:rPr lang="en-US" sz="3200" b="1" dirty="0"/>
              <a:t>Passover lamb – blood saved, no bone broken</a:t>
            </a:r>
          </a:p>
          <a:p>
            <a:r>
              <a:rPr lang="en-US" sz="3200" b="1" dirty="0"/>
              <a:t>Christ is our Passover – blood saves, no broken bones</a:t>
            </a:r>
          </a:p>
          <a:p>
            <a:r>
              <a:rPr lang="en-US" sz="3200" b="1" dirty="0"/>
              <a:t>Christ died, was buried and raised</a:t>
            </a:r>
          </a:p>
          <a:p>
            <a:r>
              <a:rPr lang="en-US" sz="3200" b="1" dirty="0"/>
              <a:t>In baptism we die to sin, are buried and raised to walk a new life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608083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INSTITUTIONS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517887"/>
          </a:xfrm>
        </p:spPr>
        <p:txBody>
          <a:bodyPr>
            <a:normAutofit/>
          </a:bodyPr>
          <a:lstStyle/>
          <a:p>
            <a:r>
              <a:rPr lang="en-US" sz="3200" b="1"/>
              <a:t>Passover Lamb - Christ </a:t>
            </a:r>
            <a:r>
              <a:rPr lang="en-US" sz="3200" b="1" dirty="0"/>
              <a:t>is </a:t>
            </a:r>
            <a:r>
              <a:rPr lang="en-US" sz="3200" b="1"/>
              <a:t>our Passover Lamb</a:t>
            </a:r>
            <a:endParaRPr lang="en-US" sz="3200" b="1" dirty="0"/>
          </a:p>
          <a:p>
            <a:pPr lvl="1"/>
            <a:r>
              <a:rPr lang="en-US" sz="2800" b="1" dirty="0"/>
              <a:t>Spotless</a:t>
            </a:r>
          </a:p>
          <a:p>
            <a:pPr lvl="1"/>
            <a:r>
              <a:rPr lang="en-US" sz="2800" b="1" dirty="0"/>
              <a:t>No bone broken</a:t>
            </a:r>
          </a:p>
          <a:p>
            <a:pPr lvl="1"/>
            <a:r>
              <a:rPr lang="en-US" sz="2800" b="1" dirty="0"/>
              <a:t>Died at 3 in the afternoon</a:t>
            </a:r>
          </a:p>
        </p:txBody>
      </p:sp>
    </p:spTree>
    <p:extLst>
      <p:ext uri="{BB962C8B-B14F-4D97-AF65-F5344CB8AC3E}">
        <p14:creationId xmlns:p14="http://schemas.microsoft.com/office/powerpoint/2010/main" val="3577695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46BF7-C3CF-4E1E-A6FD-FFDFF5939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0332C-0F88-448D-AC28-FA644F26A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Type – a figure that represents, in some way, what is to come in the future.</a:t>
            </a:r>
          </a:p>
          <a:p>
            <a:r>
              <a:rPr lang="en-US" sz="3200" b="1" dirty="0"/>
              <a:t>One of the most fascinating areas of Bible study is the of typology – the study of Scripture types.</a:t>
            </a:r>
          </a:p>
        </p:txBody>
      </p:sp>
    </p:spTree>
    <p:extLst>
      <p:ext uri="{BB962C8B-B14F-4D97-AF65-F5344CB8AC3E}">
        <p14:creationId xmlns:p14="http://schemas.microsoft.com/office/powerpoint/2010/main" val="4066747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357745"/>
          </a:xfrm>
        </p:spPr>
        <p:txBody>
          <a:bodyPr>
            <a:normAutofit/>
          </a:bodyPr>
          <a:lstStyle/>
          <a:p>
            <a:r>
              <a:rPr lang="en-US" sz="3200" b="1" dirty="0"/>
              <a:t>Type is a figure or example of something future and more or less prophetic called the antitype.</a:t>
            </a:r>
          </a:p>
          <a:p>
            <a:r>
              <a:rPr lang="en-US" sz="3200" b="1" dirty="0"/>
              <a:t>Nevertheless death reigned from Adam to Moses, even over those who had not sinned according to the likeness of the transgression of </a:t>
            </a:r>
            <a:r>
              <a:rPr lang="en-US" sz="3200" b="1" u="sng" dirty="0"/>
              <a:t>Adam, who is a type of Him who was to come.</a:t>
            </a:r>
            <a:r>
              <a:rPr lang="en-US" sz="3200" b="1" dirty="0"/>
              <a:t>  (Romans 5:14)</a:t>
            </a:r>
          </a:p>
          <a:p>
            <a:endParaRPr lang="en-US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35278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357745"/>
          </a:xfrm>
        </p:spPr>
        <p:txBody>
          <a:bodyPr>
            <a:normAutofit/>
          </a:bodyPr>
          <a:lstStyle/>
          <a:p>
            <a:r>
              <a:rPr lang="en-US" sz="3200" b="1" dirty="0"/>
              <a:t>which are </a:t>
            </a:r>
            <a:r>
              <a:rPr lang="en-US" sz="3200" b="1" u="sng" dirty="0"/>
              <a:t>a shadow of things to come</a:t>
            </a:r>
            <a:r>
              <a:rPr lang="en-US" sz="3200" b="1" dirty="0"/>
              <a:t>, but the substance is of Christ.  (Colossians 2:17)</a:t>
            </a:r>
          </a:p>
          <a:p>
            <a:r>
              <a:rPr lang="en-US" sz="3200" b="1" dirty="0"/>
              <a:t>For Christ has not entered the </a:t>
            </a:r>
            <a:r>
              <a:rPr lang="en-US" sz="3200" b="1" u="sng" dirty="0"/>
              <a:t>holy places</a:t>
            </a:r>
            <a:r>
              <a:rPr lang="en-US" sz="3200" b="1" dirty="0"/>
              <a:t> made with hands, </a:t>
            </a:r>
            <a:r>
              <a:rPr lang="en-US" sz="3200" b="1" i="1" u="sng" dirty="0"/>
              <a:t>which are</a:t>
            </a:r>
            <a:r>
              <a:rPr lang="en-US" sz="3200" b="1" u="sng" dirty="0"/>
              <a:t> copies of the true</a:t>
            </a:r>
            <a:r>
              <a:rPr lang="en-US" sz="3200" b="1" dirty="0"/>
              <a:t>, but into </a:t>
            </a:r>
            <a:r>
              <a:rPr lang="en-US" sz="3200" b="1" u="sng" dirty="0"/>
              <a:t>heaven itself</a:t>
            </a:r>
            <a:r>
              <a:rPr lang="en-US" sz="3200" b="1" dirty="0"/>
              <a:t>, now to appear in the presence of God for us;  (Hebrews 9:24)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0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357745"/>
          </a:xfrm>
        </p:spPr>
        <p:txBody>
          <a:bodyPr>
            <a:normAutofit/>
          </a:bodyPr>
          <a:lstStyle/>
          <a:p>
            <a:r>
              <a:rPr lang="en-US" sz="3200" b="1" dirty="0"/>
              <a:t>Avoid stretching the type too far from the intended meaning</a:t>
            </a:r>
          </a:p>
          <a:p>
            <a:r>
              <a:rPr lang="en-US" sz="3200" b="1" dirty="0"/>
              <a:t>The type must be real in history, people, places, events</a:t>
            </a:r>
          </a:p>
          <a:p>
            <a:r>
              <a:rPr lang="en-US" sz="3200" b="1" dirty="0"/>
              <a:t>It must be clear and designed by God</a:t>
            </a:r>
          </a:p>
          <a:p>
            <a:r>
              <a:rPr lang="en-US" sz="3200" b="1" dirty="0"/>
              <a:t>Graduate from lesser to greater, earth to heaven</a:t>
            </a:r>
          </a:p>
        </p:txBody>
      </p:sp>
    </p:spTree>
    <p:extLst>
      <p:ext uri="{BB962C8B-B14F-4D97-AF65-F5344CB8AC3E}">
        <p14:creationId xmlns:p14="http://schemas.microsoft.com/office/powerpoint/2010/main" val="408257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PERSONS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357745"/>
          </a:xfrm>
        </p:spPr>
        <p:txBody>
          <a:bodyPr>
            <a:normAutofit/>
          </a:bodyPr>
          <a:lstStyle/>
          <a:p>
            <a:r>
              <a:rPr lang="en-US" sz="3200" b="1" dirty="0"/>
              <a:t>Adam brought death, Christ conquered death (Romans 5:17)</a:t>
            </a:r>
          </a:p>
          <a:p>
            <a:r>
              <a:rPr lang="en-US" sz="3200" b="1" dirty="0" err="1"/>
              <a:t>Mekchizedek</a:t>
            </a:r>
            <a:r>
              <a:rPr lang="en-US" sz="3200" b="1" dirty="0"/>
              <a:t> was King and High Priest, Christ is our King and our High Priest (Hebrews 5:5-10)</a:t>
            </a:r>
          </a:p>
          <a:p>
            <a:r>
              <a:rPr lang="en-US" sz="3200" b="1" dirty="0"/>
              <a:t>Moses was a prophet of God, Jesus was like Moses (Deuteronomy 18:15)</a:t>
            </a:r>
          </a:p>
        </p:txBody>
      </p:sp>
    </p:spTree>
    <p:extLst>
      <p:ext uri="{BB962C8B-B14F-4D97-AF65-F5344CB8AC3E}">
        <p14:creationId xmlns:p14="http://schemas.microsoft.com/office/powerpoint/2010/main" val="157499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PLACES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357745"/>
          </a:xfrm>
        </p:spPr>
        <p:txBody>
          <a:bodyPr>
            <a:normAutofit/>
          </a:bodyPr>
          <a:lstStyle/>
          <a:p>
            <a:r>
              <a:rPr lang="en-US" sz="3200" b="1" dirty="0"/>
              <a:t>Egypt was bondage, slavery, sin, death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Jerusalem was freedom, salvation, life</a:t>
            </a:r>
          </a:p>
        </p:txBody>
      </p:sp>
    </p:spTree>
    <p:extLst>
      <p:ext uri="{BB962C8B-B14F-4D97-AF65-F5344CB8AC3E}">
        <p14:creationId xmlns:p14="http://schemas.microsoft.com/office/powerpoint/2010/main" val="324980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517887"/>
          </a:xfrm>
        </p:spPr>
        <p:txBody>
          <a:bodyPr>
            <a:normAutofit/>
          </a:bodyPr>
          <a:lstStyle/>
          <a:p>
            <a:r>
              <a:rPr lang="en-US" sz="3200" b="1" dirty="0"/>
              <a:t>Brass serpent – Christ on the cross</a:t>
            </a:r>
          </a:p>
          <a:p>
            <a:r>
              <a:rPr lang="en-US" sz="3200" b="1" dirty="0"/>
              <a:t>Tabernacle</a:t>
            </a:r>
          </a:p>
          <a:p>
            <a:pPr lvl="1"/>
            <a:r>
              <a:rPr lang="en-US" sz="3000" b="1" dirty="0"/>
              <a:t>Holy Place – Church</a:t>
            </a:r>
          </a:p>
          <a:p>
            <a:pPr lvl="1"/>
            <a:r>
              <a:rPr lang="en-US" sz="3000" b="1" dirty="0"/>
              <a:t>Most Holy Place – Heaven</a:t>
            </a:r>
          </a:p>
          <a:p>
            <a:pPr lvl="1"/>
            <a:r>
              <a:rPr lang="en-US" sz="3000" b="1" dirty="0"/>
              <a:t>Incense – Prayers of the saints</a:t>
            </a:r>
          </a:p>
          <a:p>
            <a:pPr lvl="1"/>
            <a:r>
              <a:rPr lang="en-US" sz="3000" b="1" dirty="0"/>
              <a:t>Candlesticks – Word of God</a:t>
            </a:r>
          </a:p>
          <a:p>
            <a:pPr lvl="1"/>
            <a:r>
              <a:rPr lang="en-US" sz="3000" b="1" dirty="0"/>
              <a:t>Table of Shewbread - Communion</a:t>
            </a:r>
          </a:p>
        </p:txBody>
      </p:sp>
    </p:spTree>
    <p:extLst>
      <p:ext uri="{BB962C8B-B14F-4D97-AF65-F5344CB8AC3E}">
        <p14:creationId xmlns:p14="http://schemas.microsoft.com/office/powerpoint/2010/main" val="266551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BC85-1E81-4C29-AB5F-8FF3C3994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CD4C6-414B-44B4-8AB7-F462945CA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4517887"/>
          </a:xfrm>
        </p:spPr>
        <p:txBody>
          <a:bodyPr>
            <a:normAutofit/>
          </a:bodyPr>
          <a:lstStyle/>
          <a:p>
            <a:r>
              <a:rPr lang="en-US" sz="3200" b="1" dirty="0"/>
              <a:t>Flood and Noah – sudden destruction to come</a:t>
            </a:r>
          </a:p>
          <a:p>
            <a:r>
              <a:rPr lang="en-US" sz="3200" b="1" dirty="0"/>
              <a:t>Water from a rock – Christ is our Rock</a:t>
            </a:r>
          </a:p>
          <a:p>
            <a:r>
              <a:rPr lang="en-US" sz="3200" b="1" dirty="0"/>
              <a:t>Manna from heaven – Jesus is the bread of life</a:t>
            </a:r>
          </a:p>
          <a:p>
            <a:r>
              <a:rPr lang="en-US" sz="3200" b="1" dirty="0"/>
              <a:t>Noah saved by water – Baptism saves us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4081027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33</TotalTime>
  <Words>395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Bookman Old Style</vt:lpstr>
      <vt:lpstr>Rockwell</vt:lpstr>
      <vt:lpstr>Damask</vt:lpstr>
      <vt:lpstr>Study the Types and antitypes</vt:lpstr>
      <vt:lpstr>Term defined</vt:lpstr>
      <vt:lpstr>Term defined</vt:lpstr>
      <vt:lpstr>Term defined</vt:lpstr>
      <vt:lpstr>SOME GUIDELINES</vt:lpstr>
      <vt:lpstr>TYPICAL PERSONS</vt:lpstr>
      <vt:lpstr>TYPICAL PLACES</vt:lpstr>
      <vt:lpstr>TYPICAL THINGS</vt:lpstr>
      <vt:lpstr>TYPICAL EVENTS</vt:lpstr>
      <vt:lpstr>TYPICAL OFFICES</vt:lpstr>
      <vt:lpstr>TYPICAL ACTIONS</vt:lpstr>
      <vt:lpstr>TYPICAL INSTITUTIONS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the Types and antitypes</dc:title>
  <dc:creator>Manly Luscommbe</dc:creator>
  <cp:lastModifiedBy>Manly Luscommbe</cp:lastModifiedBy>
  <cp:revision>4</cp:revision>
  <dcterms:created xsi:type="dcterms:W3CDTF">2019-10-22T23:50:34Z</dcterms:created>
  <dcterms:modified xsi:type="dcterms:W3CDTF">2019-10-23T00:24:09Z</dcterms:modified>
</cp:coreProperties>
</file>