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DA2D-1C02-40B2-A450-67B66C120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APOCALYPTIC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0F72A-9BB1-410D-8F61-EB53693D53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 unique type of literature is the sections and books that are apocalyptic.</a:t>
            </a:r>
          </a:p>
        </p:txBody>
      </p:sp>
    </p:spTree>
    <p:extLst>
      <p:ext uri="{BB962C8B-B14F-4D97-AF65-F5344CB8AC3E}">
        <p14:creationId xmlns:p14="http://schemas.microsoft.com/office/powerpoint/2010/main" val="211049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8446537" cy="1507067"/>
          </a:xfrm>
        </p:spPr>
        <p:txBody>
          <a:bodyPr/>
          <a:lstStyle/>
          <a:p>
            <a:r>
              <a:rPr lang="en-US" b="1" dirty="0"/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5. Look for the eternal principles, rather than filling in all the details.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6. Look for the encouragement for any kind of hardship, struggle or suffering.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7. In the end – God wins!</a:t>
            </a:r>
          </a:p>
        </p:txBody>
      </p:sp>
    </p:spTree>
    <p:extLst>
      <p:ext uri="{BB962C8B-B14F-4D97-AF65-F5344CB8AC3E}">
        <p14:creationId xmlns:p14="http://schemas.microsoft.com/office/powerpoint/2010/main" val="109816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Define - apocalyptic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This word comes from a Greek word and means “revelation” or “unveiling”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The Revelation of Jesus Christ, which God gave Him to show His servants—things which must shortly take place. And He sent and signified </a:t>
            </a:r>
            <a:r>
              <a:rPr lang="en-US" sz="3200" b="1" i="1" dirty="0"/>
              <a:t>it</a:t>
            </a:r>
            <a:r>
              <a:rPr lang="en-US" sz="3200" b="1" dirty="0"/>
              <a:t> by His angel to His servant John,  (Revelation 1:1)</a:t>
            </a:r>
          </a:p>
        </p:txBody>
      </p:sp>
    </p:spTree>
    <p:extLst>
      <p:ext uri="{BB962C8B-B14F-4D97-AF65-F5344CB8AC3E}">
        <p14:creationId xmlns:p14="http://schemas.microsoft.com/office/powerpoint/2010/main" val="326312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Define - apocalyptic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Apocalyptic literature arose out of crisis, hardship, suffering and persecution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Apocalyptic writings help the suffering to look toward the future, not the present.</a:t>
            </a:r>
          </a:p>
        </p:txBody>
      </p:sp>
    </p:spTree>
    <p:extLst>
      <p:ext uri="{BB962C8B-B14F-4D97-AF65-F5344CB8AC3E}">
        <p14:creationId xmlns:p14="http://schemas.microsoft.com/office/powerpoint/2010/main" val="331795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8446537" cy="1507067"/>
          </a:xfrm>
        </p:spPr>
        <p:txBody>
          <a:bodyPr/>
          <a:lstStyle/>
          <a:p>
            <a:r>
              <a:rPr lang="en-US" b="1" dirty="0"/>
              <a:t>CHARACTERISTICS OF </a:t>
            </a:r>
            <a:br>
              <a:rPr lang="en-US" b="1" dirty="0"/>
            </a:br>
            <a:r>
              <a:rPr lang="en-US" b="1" dirty="0"/>
              <a:t>apocalyptic WRITINGS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1. Presence of hostile forces opposing the people of God.</a:t>
            </a:r>
          </a:p>
          <a:p>
            <a:r>
              <a:rPr lang="en-US" sz="3200" b="1" dirty="0"/>
              <a:t>2. Belief that God is in charge and can help change the situation.</a:t>
            </a:r>
          </a:p>
          <a:p>
            <a:r>
              <a:rPr lang="en-US" sz="3200" b="1" dirty="0"/>
              <a:t>3. Visions, dreams, special revelations</a:t>
            </a:r>
          </a:p>
        </p:txBody>
      </p:sp>
    </p:spTree>
    <p:extLst>
      <p:ext uri="{BB962C8B-B14F-4D97-AF65-F5344CB8AC3E}">
        <p14:creationId xmlns:p14="http://schemas.microsoft.com/office/powerpoint/2010/main" val="285530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314121"/>
            <a:ext cx="8446537" cy="1325217"/>
          </a:xfrm>
        </p:spPr>
        <p:txBody>
          <a:bodyPr/>
          <a:lstStyle/>
          <a:p>
            <a:r>
              <a:rPr lang="en-US" b="1" dirty="0"/>
              <a:t>CHARACTERISTICS OF </a:t>
            </a:r>
            <a:br>
              <a:rPr lang="en-US" b="1" dirty="0"/>
            </a:br>
            <a:r>
              <a:rPr lang="en-US" b="1" dirty="0"/>
              <a:t>apocalyptic WRITINGS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5314121"/>
          </a:xfrm>
        </p:spPr>
        <p:txBody>
          <a:bodyPr>
            <a:normAutofit/>
          </a:bodyPr>
          <a:lstStyle/>
          <a:p>
            <a:r>
              <a:rPr lang="en-US" sz="3200" b="1" dirty="0"/>
              <a:t>4. Use of symbols</a:t>
            </a:r>
          </a:p>
          <a:p>
            <a:r>
              <a:rPr lang="en-US" sz="3200" b="1" dirty="0"/>
              <a:t>The fish (Greek word – </a:t>
            </a:r>
            <a:r>
              <a:rPr lang="en-US" sz="3200" b="1" dirty="0" err="1"/>
              <a:t>icthus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I – Jesus (</a:t>
            </a:r>
            <a:r>
              <a:rPr lang="en-US" sz="3200" b="1" dirty="0" err="1"/>
              <a:t>Iasus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X – Christ (</a:t>
            </a:r>
            <a:r>
              <a:rPr lang="en-US" sz="3200" b="1" dirty="0" err="1"/>
              <a:t>Xristos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TH – God (Theos)</a:t>
            </a:r>
          </a:p>
          <a:p>
            <a:r>
              <a:rPr lang="en-US" sz="3200" b="1" dirty="0"/>
              <a:t>U – Son (</a:t>
            </a:r>
            <a:r>
              <a:rPr lang="en-US" sz="3200" b="1" dirty="0" err="1"/>
              <a:t>Uios</a:t>
            </a:r>
            <a:r>
              <a:rPr lang="en-US" sz="3200" b="1" dirty="0"/>
              <a:t>) </a:t>
            </a:r>
          </a:p>
          <a:p>
            <a:r>
              <a:rPr lang="en-US" sz="3200" b="1" dirty="0"/>
              <a:t>S – Savior (</a:t>
            </a:r>
            <a:r>
              <a:rPr lang="en-US" sz="3200" b="1" dirty="0" err="1"/>
              <a:t>Sozo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Use as a pointer</a:t>
            </a:r>
          </a:p>
        </p:txBody>
      </p:sp>
      <p:pic>
        <p:nvPicPr>
          <p:cNvPr id="1026" name="Picture 2" descr="Image result for fish symbol">
            <a:extLst>
              <a:ext uri="{FF2B5EF4-FFF2-40B4-BE49-F238E27FC236}">
                <a16:creationId xmlns:a16="http://schemas.microsoft.com/office/drawing/2014/main" id="{3B7D8819-7726-4BBC-A0A5-712EDA0F4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03224"/>
            <a:ext cx="5912126" cy="306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13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8446537" cy="1507067"/>
          </a:xfrm>
        </p:spPr>
        <p:txBody>
          <a:bodyPr/>
          <a:lstStyle/>
          <a:p>
            <a:r>
              <a:rPr lang="en-US" b="1" dirty="0"/>
              <a:t>CHARACTERISTICS OF </a:t>
            </a:r>
            <a:br>
              <a:rPr lang="en-US" b="1" dirty="0"/>
            </a:br>
            <a:r>
              <a:rPr lang="en-US" b="1" dirty="0"/>
              <a:t>apocalyptic WRITINGS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5. Encouragement to remain faithful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6. Emphasis on life after death (eternal life)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7. Increased anticipation of Christ’s return</a:t>
            </a:r>
          </a:p>
        </p:txBody>
      </p:sp>
    </p:spTree>
    <p:extLst>
      <p:ext uri="{BB962C8B-B14F-4D97-AF65-F5344CB8AC3E}">
        <p14:creationId xmlns:p14="http://schemas.microsoft.com/office/powerpoint/2010/main" val="311630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8446537" cy="1507067"/>
          </a:xfrm>
        </p:spPr>
        <p:txBody>
          <a:bodyPr/>
          <a:lstStyle/>
          <a:p>
            <a:r>
              <a:rPr lang="en-US" b="1" dirty="0"/>
              <a:t>IMPORTANCE OF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1 = Unity</a:t>
            </a:r>
          </a:p>
          <a:p>
            <a:r>
              <a:rPr lang="en-US" sz="3200" b="1" dirty="0"/>
              <a:t>2 = Strength, interdependent</a:t>
            </a:r>
          </a:p>
          <a:p>
            <a:r>
              <a:rPr lang="en-US" sz="3200" b="1" dirty="0"/>
              <a:t>3 = Deity, heaven, God, Trinity</a:t>
            </a:r>
          </a:p>
          <a:p>
            <a:r>
              <a:rPr lang="en-US" sz="3200" b="1" dirty="0"/>
              <a:t>4 = This world, man, material things</a:t>
            </a:r>
          </a:p>
          <a:p>
            <a:r>
              <a:rPr lang="en-US" sz="3200" b="1" dirty="0"/>
              <a:t>6 = Sinister, short of complete</a:t>
            </a:r>
          </a:p>
          <a:p>
            <a:r>
              <a:rPr lang="en-US" sz="3200" b="1" dirty="0"/>
              <a:t>7 = Heaven and earth, completeness</a:t>
            </a:r>
          </a:p>
          <a:p>
            <a:r>
              <a:rPr lang="en-US" sz="3200" b="1" dirty="0"/>
              <a:t>10 = Complete, whole number</a:t>
            </a:r>
          </a:p>
        </p:txBody>
      </p:sp>
    </p:spTree>
    <p:extLst>
      <p:ext uri="{BB962C8B-B14F-4D97-AF65-F5344CB8AC3E}">
        <p14:creationId xmlns:p14="http://schemas.microsoft.com/office/powerpoint/2010/main" val="40400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8446537" cy="1507067"/>
          </a:xfrm>
        </p:spPr>
        <p:txBody>
          <a:bodyPr/>
          <a:lstStyle/>
          <a:p>
            <a:r>
              <a:rPr lang="en-US" b="1" dirty="0"/>
              <a:t>IMPORTANCE OF SYMBOLIC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Symbolic terms hide the real meaning from those who pose danger to Christians.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Christians understood the hidden meaning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Often other passages in the Bible make the connection between symbol and meaning</a:t>
            </a:r>
          </a:p>
        </p:txBody>
      </p:sp>
    </p:spTree>
    <p:extLst>
      <p:ext uri="{BB962C8B-B14F-4D97-AF65-F5344CB8AC3E}">
        <p14:creationId xmlns:p14="http://schemas.microsoft.com/office/powerpoint/2010/main" val="17719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969-20E5-4D92-9311-748E172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8446537" cy="1507067"/>
          </a:xfrm>
        </p:spPr>
        <p:txBody>
          <a:bodyPr/>
          <a:lstStyle/>
          <a:p>
            <a:r>
              <a:rPr lang="en-US" b="1" dirty="0"/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7D8A-CD0D-4783-9907-6D19E7A5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3" y="0"/>
            <a:ext cx="9838014" cy="4778145"/>
          </a:xfrm>
        </p:spPr>
        <p:txBody>
          <a:bodyPr>
            <a:normAutofit/>
          </a:bodyPr>
          <a:lstStyle/>
          <a:p>
            <a:r>
              <a:rPr lang="en-US" sz="3200" b="1" dirty="0"/>
              <a:t>1. We must see what it meant to those who first read it.</a:t>
            </a:r>
          </a:p>
          <a:p>
            <a:r>
              <a:rPr lang="en-US" sz="3200" b="1" dirty="0"/>
              <a:t>2. It can not mean today what it did not mean to them.</a:t>
            </a:r>
          </a:p>
          <a:p>
            <a:r>
              <a:rPr lang="en-US" sz="3200" b="1" dirty="0"/>
              <a:t>3. Do not play “spiritual calculator” with the numbers.</a:t>
            </a:r>
          </a:p>
          <a:p>
            <a:r>
              <a:rPr lang="en-US" sz="3200" b="1" dirty="0"/>
              <a:t>4. Do not mix Daniel &amp; Revelation statements.</a:t>
            </a:r>
          </a:p>
        </p:txBody>
      </p:sp>
    </p:spTree>
    <p:extLst>
      <p:ext uri="{BB962C8B-B14F-4D97-AF65-F5344CB8AC3E}">
        <p14:creationId xmlns:p14="http://schemas.microsoft.com/office/powerpoint/2010/main" val="29318561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</TotalTime>
  <Words>417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APOCALYPTIC LITERATURE</vt:lpstr>
      <vt:lpstr>Define - apocalyptic</vt:lpstr>
      <vt:lpstr>Define - apocalyptic</vt:lpstr>
      <vt:lpstr>CHARACTERISTICS OF  apocalyptic WRITINGS</vt:lpstr>
      <vt:lpstr>CHARACTERISTICS OF  apocalyptic WRITINGS</vt:lpstr>
      <vt:lpstr>CHARACTERISTICS OF  apocalyptic WRITINGS</vt:lpstr>
      <vt:lpstr>IMPORTANCE OF NUMBERS</vt:lpstr>
      <vt:lpstr>IMPORTANCE OF SYMBOLIC TERMS</vt:lpstr>
      <vt:lpstr>SOME OBSERVATIONS</vt:lpstr>
      <vt:lpstr>SOME 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APOCALYPTIC LITERATURE</dc:title>
  <dc:creator>Manly Luscommbe</dc:creator>
  <cp:lastModifiedBy>Manly Luscommbe</cp:lastModifiedBy>
  <cp:revision>8</cp:revision>
  <dcterms:created xsi:type="dcterms:W3CDTF">2019-10-22T22:43:26Z</dcterms:created>
  <dcterms:modified xsi:type="dcterms:W3CDTF">2019-12-17T00:27:34Z</dcterms:modified>
</cp:coreProperties>
</file>