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161D-02B5-443C-B68F-DB039117F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2166364"/>
            <a:ext cx="12099235" cy="1739347"/>
          </a:xfrm>
        </p:spPr>
        <p:txBody>
          <a:bodyPr/>
          <a:lstStyle/>
          <a:p>
            <a:r>
              <a:rPr lang="en-US" dirty="0"/>
              <a:t>UNDERSTANDING THE EPISTLES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3DDFD5-0E30-4E6E-95A7-FE58DCFA8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MOST OF THE NT ARE LETTERS TO CHURCHES OR INDIVIDUALS</a:t>
            </a:r>
          </a:p>
        </p:txBody>
      </p:sp>
    </p:spTree>
    <p:extLst>
      <p:ext uri="{BB962C8B-B14F-4D97-AF65-F5344CB8AC3E}">
        <p14:creationId xmlns:p14="http://schemas.microsoft.com/office/powerpoint/2010/main" val="96544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E653-006D-41D6-82DB-330E11D5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EPISTLES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DDB01-45B3-4869-9AAA-53463AA0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Epistle is more than a letter</a:t>
            </a:r>
          </a:p>
          <a:p>
            <a:pPr lvl="1"/>
            <a:r>
              <a:rPr lang="en-US" sz="3200" b="1" dirty="0"/>
              <a:t>A letter is more personal and private.</a:t>
            </a:r>
          </a:p>
          <a:p>
            <a:pPr lvl="1"/>
            <a:r>
              <a:rPr lang="en-US" sz="3200" b="1" dirty="0"/>
              <a:t>An epistle is a letter with authority, instructions, and directions.</a:t>
            </a:r>
          </a:p>
          <a:p>
            <a:pPr lvl="1"/>
            <a:r>
              <a:rPr lang="en-US" sz="3200" b="1" dirty="0"/>
              <a:t>Epistles are intended to be copied and shared with others.</a:t>
            </a:r>
          </a:p>
          <a:p>
            <a:r>
              <a:rPr lang="en-US" sz="3200" b="1" dirty="0"/>
              <a:t>14 Paul’s epistles – Romans - Hebrews</a:t>
            </a:r>
          </a:p>
          <a:p>
            <a:r>
              <a:rPr lang="en-US" sz="3200" b="1" dirty="0"/>
              <a:t>7 General epistles – James - Jude</a:t>
            </a:r>
          </a:p>
        </p:txBody>
      </p:sp>
    </p:spTree>
    <p:extLst>
      <p:ext uri="{BB962C8B-B14F-4D97-AF65-F5344CB8AC3E}">
        <p14:creationId xmlns:p14="http://schemas.microsoft.com/office/powerpoint/2010/main" val="69685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E653-006D-41D6-82DB-330E11D5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USUAL FORM FOR PAUL’S EPISTLES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DDB01-45B3-4869-9AAA-53463AA0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Name of the author</a:t>
            </a:r>
          </a:p>
          <a:p>
            <a:r>
              <a:rPr lang="en-US" sz="3200" b="1" dirty="0"/>
              <a:t>Name of the recipients</a:t>
            </a:r>
          </a:p>
          <a:p>
            <a:r>
              <a:rPr lang="en-US" sz="3200" b="1" dirty="0"/>
              <a:t>Greeting</a:t>
            </a:r>
          </a:p>
          <a:p>
            <a:r>
              <a:rPr lang="en-US" sz="3200" b="1" dirty="0"/>
              <a:t>Prayer with / thanksgiving</a:t>
            </a:r>
          </a:p>
          <a:p>
            <a:r>
              <a:rPr lang="en-US" sz="3200" b="1" dirty="0"/>
              <a:t>Body of the letter</a:t>
            </a:r>
          </a:p>
          <a:p>
            <a:r>
              <a:rPr lang="en-US" sz="3200" b="1" dirty="0"/>
              <a:t>Final greeting and farewell</a:t>
            </a:r>
          </a:p>
        </p:txBody>
      </p:sp>
    </p:spTree>
    <p:extLst>
      <p:ext uri="{BB962C8B-B14F-4D97-AF65-F5344CB8AC3E}">
        <p14:creationId xmlns:p14="http://schemas.microsoft.com/office/powerpoint/2010/main" val="282544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E653-006D-41D6-82DB-330E11D5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PAUL’S EPISTLES HAVE GREAT VARIETY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DDB01-45B3-4869-9AAA-53463AA0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Some are personal, gentle, kind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Some are strong, harsh, rebuking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Some are deep in content – difficult to understand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Some are based on OT law and prophecy</a:t>
            </a:r>
          </a:p>
        </p:txBody>
      </p:sp>
    </p:spTree>
    <p:extLst>
      <p:ext uri="{BB962C8B-B14F-4D97-AF65-F5344CB8AC3E}">
        <p14:creationId xmlns:p14="http://schemas.microsoft.com/office/powerpoint/2010/main" val="138112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E653-006D-41D6-82DB-330E11D5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DDB01-45B3-4869-9AAA-53463AA0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What was important to the recipients?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What was the attitude of the author?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What are the specific events that led to writing the epistle?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What are the major divisions of the book?</a:t>
            </a:r>
          </a:p>
        </p:txBody>
      </p:sp>
    </p:spTree>
    <p:extLst>
      <p:ext uri="{BB962C8B-B14F-4D97-AF65-F5344CB8AC3E}">
        <p14:creationId xmlns:p14="http://schemas.microsoft.com/office/powerpoint/2010/main" val="3347307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AE653-006D-41D6-82DB-330E11D5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SUGGESTIONS TO STUDY AN EPISTLE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DDB01-45B3-4869-9AAA-53463AA01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6" y="2011680"/>
            <a:ext cx="11357112" cy="4468633"/>
          </a:xfrm>
        </p:spPr>
        <p:txBody>
          <a:bodyPr>
            <a:normAutofit/>
          </a:bodyPr>
          <a:lstStyle/>
          <a:p>
            <a:r>
              <a:rPr lang="en-US" sz="3200" b="1" dirty="0"/>
              <a:t>1. Read the entire epistle in one sitting.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2. Divide the text into major divisions (topics)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3. A text cannot mean what it never could have meant to the author or his readers.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4. Look for the universal principle behind the teaching.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55871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90</TotalTime>
  <Words>129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</vt:lpstr>
      <vt:lpstr>Banded</vt:lpstr>
      <vt:lpstr>UNDERSTANDING THE EPISTLES</vt:lpstr>
      <vt:lpstr>EPISTLES</vt:lpstr>
      <vt:lpstr>USUAL FORM FOR PAUL’S EPISTLES</vt:lpstr>
      <vt:lpstr>PAUL’S EPISTLES HAVE GREAT VARIETY</vt:lpstr>
      <vt:lpstr>QUESTIONS TO ASK</vt:lpstr>
      <vt:lpstr>SUGGESTIONS TO STUDY AN EPISTLE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EPISTLES</dc:title>
  <dc:creator>Manly Luscommbe</dc:creator>
  <cp:lastModifiedBy>Manly Luscommbe</cp:lastModifiedBy>
  <cp:revision>4</cp:revision>
  <dcterms:created xsi:type="dcterms:W3CDTF">2019-10-22T21:11:28Z</dcterms:created>
  <dcterms:modified xsi:type="dcterms:W3CDTF">2019-10-22T22:41:51Z</dcterms:modified>
</cp:coreProperties>
</file>