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3BBFF-77C1-4BF1-A3B2-2505841100BA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3879-1153-42D3-8EC7-7A3CC94658D3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1496-D8B1-4FDC-98A5-AD2561A2EE12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3855-5B08-4570-810C-DE4498675D2C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1B1A-3400-4A09-B018-5620D6ADA4AF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E65E-8B04-4250-B4A9-5C65F355F1A2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881F-8E44-4F15-AB98-80B7869E49CA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2069-43FA-49C5-9F0E-58E1EB237AEF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05854CA-19F4-4771-B6A2-DA5C0742B220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2BB1-BB31-4EB8-A961-18800A74EAA8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B886-74BB-4D5E-9EA9-584482FE40E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CCD1-3502-4C30-947C-75FC88992007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797A-E8AF-4231-9C64-308C5BB9ED3E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4146-07E2-48CA-8629-5887ED47FCDB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E718-B4F0-433E-A285-0013249184C0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44C4-3D72-4D6E-86A4-F5491DC49E6D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EA14-E6AC-4B59-973C-7A06B0EDE3E3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B3B3F-C0CE-47CB-BCED-F49A710726FF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3F5BD-FF38-46E4-8DFB-9E021B6529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Understanding the Prophets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25D557-862D-48C1-9483-5E5B2246B1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Another type of literature in the Bible requires some special study.</a:t>
            </a:r>
          </a:p>
        </p:txBody>
      </p:sp>
    </p:spTree>
    <p:extLst>
      <p:ext uri="{BB962C8B-B14F-4D97-AF65-F5344CB8AC3E}">
        <p14:creationId xmlns:p14="http://schemas.microsoft.com/office/powerpoint/2010/main" val="1605956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11565-70ED-44C4-B56C-1C9BFD5BD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HISTORICAL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B4B84-14C2-4171-B208-1E6C53BD1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Jonah saved Nineveh – God spared the nation</a:t>
            </a:r>
          </a:p>
          <a:p>
            <a:r>
              <a:rPr lang="en-US" sz="3200" b="1" dirty="0"/>
              <a:t>Nahum and Zephaniah – curse Nineveh and announce its destruction</a:t>
            </a:r>
          </a:p>
          <a:p>
            <a:r>
              <a:rPr lang="en-US" sz="3200" b="1" dirty="0"/>
              <a:t>Remember – Jonah was 200 years earlier</a:t>
            </a:r>
          </a:p>
        </p:txBody>
      </p:sp>
    </p:spTree>
    <p:extLst>
      <p:ext uri="{BB962C8B-B14F-4D97-AF65-F5344CB8AC3E}">
        <p14:creationId xmlns:p14="http://schemas.microsoft.com/office/powerpoint/2010/main" val="367272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333AE52-04BB-47B3-AFF2-700104F4D9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835" y="132672"/>
            <a:ext cx="9484801" cy="659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665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11565-70ED-44C4-B56C-1C9BFD5BD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MEANING OF PROPHECY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B4B84-14C2-4171-B208-1E6C53BD1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b="1" dirty="0"/>
              <a:t>Definition – A prophet is one who speaks for a higher authority.</a:t>
            </a:r>
          </a:p>
          <a:p>
            <a:r>
              <a:rPr lang="en-US" sz="3200" b="1" dirty="0"/>
              <a:t>Prophets are “forth tellers” more than “fore tellers”.</a:t>
            </a:r>
          </a:p>
          <a:p>
            <a:r>
              <a:rPr lang="en-US" sz="3200" b="1" dirty="0"/>
              <a:t>Do not limit prophecy to telling future events.</a:t>
            </a:r>
          </a:p>
          <a:p>
            <a:r>
              <a:rPr lang="en-US" sz="3200" b="1" dirty="0"/>
              <a:t>Less than 2% is messianic</a:t>
            </a:r>
          </a:p>
          <a:p>
            <a:r>
              <a:rPr lang="en-US" sz="3200" b="1" dirty="0"/>
              <a:t>Less than 5% concerns the Christian Age</a:t>
            </a:r>
          </a:p>
          <a:p>
            <a:r>
              <a:rPr lang="en-US" sz="3200" b="1" dirty="0"/>
              <a:t>Less than 1% is still future to us</a:t>
            </a:r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074953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11565-70ED-44C4-B56C-1C9BFD5BD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MEANING OF PROPHECY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B4B84-14C2-4171-B208-1E6C53BD1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Most of the prophets are dealing with Israel, Judah, and the surrounding nations.</a:t>
            </a:r>
          </a:p>
          <a:p>
            <a:r>
              <a:rPr lang="en-US" sz="3200" b="1" dirty="0"/>
              <a:t>Most prophecy deals with the immediate concerns of the readers</a:t>
            </a:r>
          </a:p>
          <a:p>
            <a:r>
              <a:rPr lang="en-US" sz="3200" b="1" dirty="0"/>
              <a:t>The role of the prophet was to speak for God, to deliver the message from God to the people at that time</a:t>
            </a:r>
          </a:p>
        </p:txBody>
      </p:sp>
    </p:spTree>
    <p:extLst>
      <p:ext uri="{BB962C8B-B14F-4D97-AF65-F5344CB8AC3E}">
        <p14:creationId xmlns:p14="http://schemas.microsoft.com/office/powerpoint/2010/main" val="2545692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11565-70ED-44C4-B56C-1C9BFD5BD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HISTORICAL DISTANCE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B4B84-14C2-4171-B208-1E6C53BD1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Because of the time span, we do not fully understand all the issues being discussed.</a:t>
            </a:r>
          </a:p>
          <a:p>
            <a:r>
              <a:rPr lang="en-US" sz="3200" b="1" dirty="0"/>
              <a:t>We have a harder time understanding the message, but those in Israel at that time clearly understood the meaning.</a:t>
            </a:r>
          </a:p>
        </p:txBody>
      </p:sp>
    </p:spTree>
    <p:extLst>
      <p:ext uri="{BB962C8B-B14F-4D97-AF65-F5344CB8AC3E}">
        <p14:creationId xmlns:p14="http://schemas.microsoft.com/office/powerpoint/2010/main" val="3245772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11565-70ED-44C4-B56C-1C9BFD5BD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 OF PROPHETS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B4B84-14C2-4171-B208-1E6C53BD1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b="1" dirty="0"/>
              <a:t>Oral prophets – spoke, but did not write</a:t>
            </a:r>
            <a:br>
              <a:rPr lang="en-US" sz="3200" b="1" dirty="0"/>
            </a:br>
            <a:r>
              <a:rPr lang="en-US" sz="3200" b="1" dirty="0"/>
              <a:t>Nathan, Elijah, Elisha were oral prophets</a:t>
            </a:r>
          </a:p>
          <a:p>
            <a:r>
              <a:rPr lang="en-US" sz="3200" b="1" dirty="0"/>
              <a:t>Hundreds of prophets in the OT – only 16 wrote in the Bible</a:t>
            </a:r>
          </a:p>
          <a:p>
            <a:r>
              <a:rPr lang="en-US" sz="3200" b="1" dirty="0"/>
              <a:t>Action Prophets – Ezekiel, Jeremiah</a:t>
            </a:r>
          </a:p>
          <a:p>
            <a:r>
              <a:rPr lang="en-US" sz="3200" b="1" dirty="0"/>
              <a:t>Living Example – Hosea</a:t>
            </a:r>
          </a:p>
          <a:p>
            <a:r>
              <a:rPr lang="en-US" sz="3200" b="1" dirty="0"/>
              <a:t>Oracle Prophets – The longer books contain several oracles (speeches)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584158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11565-70ED-44C4-B56C-1C9BFD5BD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 OF PROPHETS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B4B84-14C2-4171-B208-1E6C53BD1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Hosea – Living prophet</a:t>
            </a:r>
          </a:p>
          <a:p>
            <a:r>
              <a:rPr lang="en-US" sz="3200" b="1" dirty="0"/>
              <a:t>Gomer – a harlot – bought her back to be his wife</a:t>
            </a:r>
          </a:p>
          <a:p>
            <a:r>
              <a:rPr lang="en-US" sz="3200" b="1" dirty="0"/>
              <a:t>Son – Jezreel – God sows (my son)</a:t>
            </a:r>
          </a:p>
          <a:p>
            <a:r>
              <a:rPr lang="en-US" sz="3200" b="1" dirty="0"/>
              <a:t>Daughter – Lo </a:t>
            </a:r>
            <a:r>
              <a:rPr lang="en-US" sz="3200" b="1" dirty="0" err="1"/>
              <a:t>Ruhamah</a:t>
            </a:r>
            <a:r>
              <a:rPr lang="en-US" sz="3200" b="1" dirty="0"/>
              <a:t> – No mercy (not sure)</a:t>
            </a:r>
          </a:p>
          <a:p>
            <a:r>
              <a:rPr lang="en-US" sz="3200" b="1" dirty="0"/>
              <a:t>Son – Lo Ammi – Not my people (not my son)</a:t>
            </a:r>
          </a:p>
        </p:txBody>
      </p:sp>
    </p:spTree>
    <p:extLst>
      <p:ext uri="{BB962C8B-B14F-4D97-AF65-F5344CB8AC3E}">
        <p14:creationId xmlns:p14="http://schemas.microsoft.com/office/powerpoint/2010/main" val="4138957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11565-70ED-44C4-B56C-1C9BFD5BD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SHORT AND LONG RANGE COMBINED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B4B84-14C2-4171-B208-1E6C53BD1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/>
              <a:t>Hosea 11:1 – Out of Egypt I have called my son</a:t>
            </a:r>
          </a:p>
          <a:p>
            <a:endParaRPr lang="en-US" sz="3200" b="1" dirty="0"/>
          </a:p>
          <a:p>
            <a:r>
              <a:rPr lang="en-US" sz="3200" b="1" dirty="0"/>
              <a:t>A – God brought his people out of Egypt</a:t>
            </a:r>
          </a:p>
          <a:p>
            <a:endParaRPr lang="en-US" sz="3200" b="1" dirty="0"/>
          </a:p>
          <a:p>
            <a:r>
              <a:rPr lang="en-US" sz="3200" b="1" dirty="0"/>
              <a:t>B – Jesus was brought out of Egypt</a:t>
            </a:r>
          </a:p>
          <a:p>
            <a:endParaRPr lang="en-US" sz="3200" b="1" dirty="0"/>
          </a:p>
          <a:p>
            <a:r>
              <a:rPr lang="en-US" sz="3200" b="1" dirty="0"/>
              <a:t>See Matthew 2:15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294151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11565-70ED-44C4-B56C-1C9BFD5BD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SHORT AND LONG RANGE COMBINED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B4B84-14C2-4171-B208-1E6C53BD1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/>
              <a:t>Isaiah 7:14 </a:t>
            </a:r>
          </a:p>
          <a:p>
            <a:r>
              <a:rPr lang="en-US" sz="3200" b="1" dirty="0"/>
              <a:t>Syria and Israel were ready to invade Judah</a:t>
            </a:r>
          </a:p>
          <a:p>
            <a:r>
              <a:rPr lang="en-US" sz="3200" b="1" dirty="0"/>
              <a:t>Hezekiah asks what he should do</a:t>
            </a:r>
          </a:p>
          <a:p>
            <a:r>
              <a:rPr lang="en-US" sz="3200" b="1" dirty="0"/>
              <a:t>A – Short view – by the time a child is born and knows right and wrong – these kings are gone</a:t>
            </a:r>
          </a:p>
          <a:p>
            <a:r>
              <a:rPr lang="en-US" sz="3200" b="1" dirty="0"/>
              <a:t>B – Long view – Jesus will be born of a virgin, his name will be Immanuel.</a:t>
            </a:r>
          </a:p>
        </p:txBody>
      </p:sp>
    </p:spTree>
    <p:extLst>
      <p:ext uri="{BB962C8B-B14F-4D97-AF65-F5344CB8AC3E}">
        <p14:creationId xmlns:p14="http://schemas.microsoft.com/office/powerpoint/2010/main" val="4204109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11565-70ED-44C4-B56C-1C9BFD5BD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FUNCTION OF PROPHETS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B4B84-14C2-4171-B208-1E6C53BD1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/>
              <a:t>Law enforcement – They spoke for God to His people</a:t>
            </a:r>
          </a:p>
          <a:p>
            <a:r>
              <a:rPr lang="en-US" sz="3200" b="1" dirty="0"/>
              <a:t>Mediator – Moses was a mediator between God and the rebellious nation of Israel</a:t>
            </a:r>
          </a:p>
          <a:p>
            <a:r>
              <a:rPr lang="en-US" sz="3200" b="1" dirty="0"/>
              <a:t>Blessing and Cursing – Deuteronomy 4 and 28</a:t>
            </a:r>
          </a:p>
          <a:p>
            <a:r>
              <a:rPr lang="en-US" sz="3200" b="1" dirty="0"/>
              <a:t>More prophecy is a curse because of idolatry</a:t>
            </a:r>
          </a:p>
          <a:p>
            <a:r>
              <a:rPr lang="en-US" sz="3200" b="1" dirty="0"/>
              <a:t>Save nations – Jonah at Nineveh</a:t>
            </a:r>
          </a:p>
        </p:txBody>
      </p:sp>
    </p:spTree>
    <p:extLst>
      <p:ext uri="{BB962C8B-B14F-4D97-AF65-F5344CB8AC3E}">
        <p14:creationId xmlns:p14="http://schemas.microsoft.com/office/powerpoint/2010/main" val="364299547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89</TotalTime>
  <Words>450</Words>
  <Application>Microsoft Office PowerPoint</Application>
  <PresentationFormat>Widescreen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Trebuchet MS</vt:lpstr>
      <vt:lpstr>Berlin</vt:lpstr>
      <vt:lpstr>Understanding the Prophets</vt:lpstr>
      <vt:lpstr>MEANING OF PROPHECY</vt:lpstr>
      <vt:lpstr>MEANING OF PROPHECY</vt:lpstr>
      <vt:lpstr>HISTORICAL DISTANCE</vt:lpstr>
      <vt:lpstr>TYPES OF PROPHETS</vt:lpstr>
      <vt:lpstr>TYPES OF PROPHETS</vt:lpstr>
      <vt:lpstr>SHORT AND LONG RANGE COMBINED</vt:lpstr>
      <vt:lpstr>SHORT AND LONG RANGE COMBINED</vt:lpstr>
      <vt:lpstr>FUNCTION OF PROPHETS</vt:lpstr>
      <vt:lpstr>HISTORICAL CONTEXT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the Prophets</dc:title>
  <dc:creator>Manly Luscommbe</dc:creator>
  <cp:lastModifiedBy>Manly Luscommbe</cp:lastModifiedBy>
  <cp:revision>7</cp:revision>
  <dcterms:created xsi:type="dcterms:W3CDTF">2019-10-22T18:49:47Z</dcterms:created>
  <dcterms:modified xsi:type="dcterms:W3CDTF">2019-12-05T00:11:17Z</dcterms:modified>
</cp:coreProperties>
</file>