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CBF5-DF70-4E85-9348-AD75B2B35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322587"/>
          </a:xfrm>
        </p:spPr>
        <p:txBody>
          <a:bodyPr/>
          <a:lstStyle/>
          <a:p>
            <a:r>
              <a:rPr lang="en-US" b="1" dirty="0"/>
              <a:t>Understanding Narratives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4C4D8F-748F-46A5-8081-F3E3CA990B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type or kind of literature is important</a:t>
            </a:r>
          </a:p>
        </p:txBody>
      </p:sp>
    </p:spTree>
    <p:extLst>
      <p:ext uri="{BB962C8B-B14F-4D97-AF65-F5344CB8AC3E}">
        <p14:creationId xmlns:p14="http://schemas.microsoft.com/office/powerpoint/2010/main" val="252381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36B1F-79A2-45E7-8354-7013D236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87B9F-DC2F-4C32-B999-51C34C2FC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40% of the Bible is narrative</a:t>
            </a:r>
          </a:p>
          <a:p>
            <a:r>
              <a:rPr lang="en-US" sz="3200" dirty="0"/>
              <a:t>Narrative just means the telling of events, what happened, who was involved, where it took place</a:t>
            </a:r>
          </a:p>
          <a:p>
            <a:r>
              <a:rPr lang="en-US" sz="3200" dirty="0"/>
              <a:t>The Bible is the telling of the events from creation through the coming of Christ and the establishment of His kingdom.</a:t>
            </a:r>
          </a:p>
        </p:txBody>
      </p:sp>
    </p:spTree>
    <p:extLst>
      <p:ext uri="{BB962C8B-B14F-4D97-AF65-F5344CB8AC3E}">
        <p14:creationId xmlns:p14="http://schemas.microsoft.com/office/powerpoint/2010/main" val="101297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6A8B-2644-47B4-8C2D-9087145D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Narratives are NOT: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118CB-B92A-430A-917C-771097F74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1. Not just stories to entertain</a:t>
            </a:r>
          </a:p>
          <a:p>
            <a:r>
              <a:rPr lang="en-US" sz="3200" b="1" dirty="0"/>
              <a:t>2. Narratives do not tell us all that we want to know</a:t>
            </a:r>
          </a:p>
          <a:p>
            <a:r>
              <a:rPr lang="en-US" sz="3200" b="1" dirty="0"/>
              <a:t>3. Narratives do not directly teach doctrine or morals</a:t>
            </a:r>
          </a:p>
          <a:p>
            <a:r>
              <a:rPr lang="en-US" sz="3200" b="1" dirty="0"/>
              <a:t>4. They are not fiction, not fairy tales </a:t>
            </a:r>
          </a:p>
        </p:txBody>
      </p:sp>
    </p:spTree>
    <p:extLst>
      <p:ext uri="{BB962C8B-B14F-4D97-AF65-F5344CB8AC3E}">
        <p14:creationId xmlns:p14="http://schemas.microsoft.com/office/powerpoint/2010/main" val="7262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6A8B-2644-47B4-8C2D-9087145D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for Understanding Narratives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118CB-B92A-430A-917C-771097F74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1. OT narratives do not teach doctrine directly</a:t>
            </a:r>
          </a:p>
          <a:p>
            <a:r>
              <a:rPr lang="en-US" sz="3200" b="1" dirty="0"/>
              <a:t>2. OT  narratives do not teach morals directly</a:t>
            </a:r>
          </a:p>
          <a:p>
            <a:r>
              <a:rPr lang="en-US" sz="3200" b="1" dirty="0"/>
              <a:t>3. Narratives record what happened – not should have </a:t>
            </a:r>
            <a:r>
              <a:rPr lang="en-US" sz="3200" b="1" dirty="0" err="1"/>
              <a:t>occured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345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6A8B-2644-47B4-8C2D-9087145D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for Understanding Narratives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118CB-B92A-430A-917C-771097F74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4. We are not always told the end of the story</a:t>
            </a:r>
          </a:p>
          <a:p>
            <a:r>
              <a:rPr lang="en-US" sz="3200" b="1" dirty="0"/>
              <a:t>5. We are not always told if the event was good or bad</a:t>
            </a:r>
          </a:p>
          <a:p>
            <a:r>
              <a:rPr lang="en-US" sz="3200" b="1" dirty="0"/>
              <a:t>6. All narratives are selective and incomplete</a:t>
            </a:r>
          </a:p>
        </p:txBody>
      </p:sp>
    </p:spTree>
    <p:extLst>
      <p:ext uri="{BB962C8B-B14F-4D97-AF65-F5344CB8AC3E}">
        <p14:creationId xmlns:p14="http://schemas.microsoft.com/office/powerpoint/2010/main" val="314161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6A8B-2644-47B4-8C2D-9087145D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for Understanding Narratives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118CB-B92A-430A-917C-771097F74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7. Narratives are not written to answer our theological questions</a:t>
            </a:r>
          </a:p>
          <a:p>
            <a:r>
              <a:rPr lang="en-US" sz="3200" b="1" dirty="0"/>
              <a:t>8. God is always the hero of Biblical narratives.</a:t>
            </a:r>
          </a:p>
        </p:txBody>
      </p:sp>
    </p:spTree>
    <p:extLst>
      <p:ext uri="{BB962C8B-B14F-4D97-AF65-F5344CB8AC3E}">
        <p14:creationId xmlns:p14="http://schemas.microsoft.com/office/powerpoint/2010/main" val="315883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04744-F47B-4C6A-A0AE-2E946DEB0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Errors to Avoid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631C1-C46A-48FD-90CE-B7F7B62A3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1. Allegorize – make each detail have a symbolic meaning</a:t>
            </a:r>
          </a:p>
          <a:p>
            <a:r>
              <a:rPr lang="en-US" sz="3200" b="1" dirty="0"/>
              <a:t>2. Avoid re-definition of words</a:t>
            </a:r>
          </a:p>
          <a:p>
            <a:r>
              <a:rPr lang="en-US" sz="3200" b="1" dirty="0"/>
              <a:t>3. Remove it from its context</a:t>
            </a:r>
          </a:p>
        </p:txBody>
      </p:sp>
    </p:spTree>
    <p:extLst>
      <p:ext uri="{BB962C8B-B14F-4D97-AF65-F5344CB8AC3E}">
        <p14:creationId xmlns:p14="http://schemas.microsoft.com/office/powerpoint/2010/main" val="235376886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191</TotalTime>
  <Words>228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Understanding Narratives</vt:lpstr>
      <vt:lpstr>Introduction</vt:lpstr>
      <vt:lpstr>What Narratives are NOT:</vt:lpstr>
      <vt:lpstr>Principles for Understanding Narratives</vt:lpstr>
      <vt:lpstr>Principles for Understanding Narratives</vt:lpstr>
      <vt:lpstr>Principles for Understanding Narratives</vt:lpstr>
      <vt:lpstr>Errors to Avoid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Narratives</dc:title>
  <dc:creator>Manly Luscommbe</dc:creator>
  <cp:lastModifiedBy>Manly Luscommbe</cp:lastModifiedBy>
  <cp:revision>3</cp:revision>
  <dcterms:created xsi:type="dcterms:W3CDTF">2019-10-22T15:01:14Z</dcterms:created>
  <dcterms:modified xsi:type="dcterms:W3CDTF">2019-10-22T18:12:22Z</dcterms:modified>
</cp:coreProperties>
</file>