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4" r:id="rId8"/>
    <p:sldId id="265" r:id="rId9"/>
    <p:sldId id="263" r:id="rId10"/>
    <p:sldId id="262"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10/30/2019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10/30/2019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10/30/2019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10/30/2019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10/30/2019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10/30/2019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10/30/2019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10/30/2019</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10/30/2019</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7A76B-1C3E-47F2-88D2-9681138C558C}"/>
              </a:ext>
            </a:extLst>
          </p:cNvPr>
          <p:cNvSpPr>
            <a:spLocks noGrp="1"/>
          </p:cNvSpPr>
          <p:nvPr>
            <p:ph type="ctrTitle"/>
          </p:nvPr>
        </p:nvSpPr>
        <p:spPr/>
        <p:txBody>
          <a:bodyPr/>
          <a:lstStyle/>
          <a:p>
            <a:r>
              <a:rPr lang="en-US" dirty="0"/>
              <a:t>Necessary Inference</a:t>
            </a:r>
          </a:p>
        </p:txBody>
      </p:sp>
      <p:sp>
        <p:nvSpPr>
          <p:cNvPr id="3" name="Subtitle 2">
            <a:extLst>
              <a:ext uri="{FF2B5EF4-FFF2-40B4-BE49-F238E27FC236}">
                <a16:creationId xmlns:a16="http://schemas.microsoft.com/office/drawing/2014/main" id="{EE68C205-2B94-4FBC-969B-3EE82DC64D48}"/>
              </a:ext>
            </a:extLst>
          </p:cNvPr>
          <p:cNvSpPr>
            <a:spLocks noGrp="1"/>
          </p:cNvSpPr>
          <p:nvPr>
            <p:ph type="subTitle" idx="1"/>
          </p:nvPr>
        </p:nvSpPr>
        <p:spPr/>
        <p:txBody>
          <a:bodyPr>
            <a:noAutofit/>
          </a:bodyPr>
          <a:lstStyle/>
          <a:p>
            <a:r>
              <a:rPr lang="en-US" sz="2800" b="1" dirty="0"/>
              <a:t>HOW GOD AUTHORIZES – PART 3</a:t>
            </a:r>
          </a:p>
        </p:txBody>
      </p:sp>
    </p:spTree>
    <p:extLst>
      <p:ext uri="{BB962C8B-B14F-4D97-AF65-F5344CB8AC3E}">
        <p14:creationId xmlns:p14="http://schemas.microsoft.com/office/powerpoint/2010/main" val="2459924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B0AF4-0BEF-4770-AC18-81E4749FEA7F}"/>
              </a:ext>
            </a:extLst>
          </p:cNvPr>
          <p:cNvSpPr>
            <a:spLocks noGrp="1"/>
          </p:cNvSpPr>
          <p:nvPr>
            <p:ph type="title"/>
          </p:nvPr>
        </p:nvSpPr>
        <p:spPr/>
        <p:txBody>
          <a:bodyPr/>
          <a:lstStyle/>
          <a:p>
            <a:r>
              <a:rPr lang="en-US" dirty="0"/>
              <a:t>Necessary Inference</a:t>
            </a:r>
          </a:p>
        </p:txBody>
      </p:sp>
      <p:sp>
        <p:nvSpPr>
          <p:cNvPr id="3" name="Content Placeholder 2">
            <a:extLst>
              <a:ext uri="{FF2B5EF4-FFF2-40B4-BE49-F238E27FC236}">
                <a16:creationId xmlns:a16="http://schemas.microsoft.com/office/drawing/2014/main" id="{C2711605-F9B6-495E-A8C1-AD1DA8990688}"/>
              </a:ext>
            </a:extLst>
          </p:cNvPr>
          <p:cNvSpPr>
            <a:spLocks noGrp="1"/>
          </p:cNvSpPr>
          <p:nvPr>
            <p:ph idx="1"/>
          </p:nvPr>
        </p:nvSpPr>
        <p:spPr>
          <a:xfrm>
            <a:off x="818712" y="2222287"/>
            <a:ext cx="10554574" cy="4364043"/>
          </a:xfrm>
        </p:spPr>
        <p:txBody>
          <a:bodyPr>
            <a:normAutofit/>
          </a:bodyPr>
          <a:lstStyle/>
          <a:p>
            <a:r>
              <a:rPr lang="en-US" sz="3200" b="1" dirty="0"/>
              <a:t>For "HE HAS PUT ALL THINGS UNDER HIS FEET." But when He says "all things are put under </a:t>
            </a:r>
            <a:r>
              <a:rPr lang="en-US" sz="3200" b="1" i="1" dirty="0"/>
              <a:t>Him,</a:t>
            </a:r>
            <a:r>
              <a:rPr lang="en-US" sz="3200" b="1" dirty="0"/>
              <a:t>" </a:t>
            </a:r>
            <a:r>
              <a:rPr lang="en-US" sz="3200" b="1" i="1" dirty="0"/>
              <a:t>it is</a:t>
            </a:r>
            <a:r>
              <a:rPr lang="en-US" sz="3200" b="1" dirty="0"/>
              <a:t> evident that He who put all things under Him is excepted.  (1 Corinthians 15:27)</a:t>
            </a:r>
          </a:p>
          <a:p>
            <a:endParaRPr lang="en-US" sz="3200" b="1" dirty="0"/>
          </a:p>
          <a:p>
            <a:r>
              <a:rPr lang="en-US" sz="3200" b="1" dirty="0"/>
              <a:t>“Evident” – means inference</a:t>
            </a:r>
          </a:p>
        </p:txBody>
      </p:sp>
    </p:spTree>
    <p:extLst>
      <p:ext uri="{BB962C8B-B14F-4D97-AF65-F5344CB8AC3E}">
        <p14:creationId xmlns:p14="http://schemas.microsoft.com/office/powerpoint/2010/main" val="4294902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B0AF4-0BEF-4770-AC18-81E4749FEA7F}"/>
              </a:ext>
            </a:extLst>
          </p:cNvPr>
          <p:cNvSpPr>
            <a:spLocks noGrp="1"/>
          </p:cNvSpPr>
          <p:nvPr>
            <p:ph type="title"/>
          </p:nvPr>
        </p:nvSpPr>
        <p:spPr/>
        <p:txBody>
          <a:bodyPr/>
          <a:lstStyle/>
          <a:p>
            <a:r>
              <a:rPr lang="en-US" dirty="0"/>
              <a:t>Putting it all together</a:t>
            </a:r>
          </a:p>
        </p:txBody>
      </p:sp>
      <p:sp>
        <p:nvSpPr>
          <p:cNvPr id="3" name="Content Placeholder 2">
            <a:extLst>
              <a:ext uri="{FF2B5EF4-FFF2-40B4-BE49-F238E27FC236}">
                <a16:creationId xmlns:a16="http://schemas.microsoft.com/office/drawing/2014/main" id="{C2711605-F9B6-495E-A8C1-AD1DA8990688}"/>
              </a:ext>
            </a:extLst>
          </p:cNvPr>
          <p:cNvSpPr>
            <a:spLocks noGrp="1"/>
          </p:cNvSpPr>
          <p:nvPr>
            <p:ph idx="1"/>
          </p:nvPr>
        </p:nvSpPr>
        <p:spPr>
          <a:xfrm>
            <a:off x="818712" y="2222287"/>
            <a:ext cx="10554574" cy="4364043"/>
          </a:xfrm>
        </p:spPr>
        <p:txBody>
          <a:bodyPr>
            <a:normAutofit/>
          </a:bodyPr>
          <a:lstStyle/>
          <a:p>
            <a:r>
              <a:rPr lang="en-US" sz="3200" b="1" dirty="0"/>
              <a:t> C E N I = How God Authorizes in </a:t>
            </a:r>
            <a:r>
              <a:rPr lang="en-US" sz="3200" b="1"/>
              <a:t>the Bible</a:t>
            </a:r>
            <a:endParaRPr lang="en-US" sz="3200" b="1" dirty="0"/>
          </a:p>
          <a:p>
            <a:r>
              <a:rPr lang="en-US" sz="3200" b="1" dirty="0"/>
              <a:t>C </a:t>
            </a:r>
            <a:r>
              <a:rPr lang="en-US" sz="3200" b="1" dirty="0" err="1"/>
              <a:t>ommands</a:t>
            </a:r>
            <a:endParaRPr lang="en-US" sz="3200" b="1" dirty="0"/>
          </a:p>
          <a:p>
            <a:r>
              <a:rPr lang="en-US" sz="3200" b="1" dirty="0"/>
              <a:t>E </a:t>
            </a:r>
            <a:r>
              <a:rPr lang="en-US" sz="3200" b="1" dirty="0" err="1"/>
              <a:t>xamples</a:t>
            </a:r>
            <a:endParaRPr lang="en-US" sz="3200" b="1" dirty="0"/>
          </a:p>
          <a:p>
            <a:r>
              <a:rPr lang="en-US" sz="3200" b="1" dirty="0"/>
              <a:t>N </a:t>
            </a:r>
            <a:r>
              <a:rPr lang="en-US" sz="3200" b="1" dirty="0" err="1"/>
              <a:t>ecessary</a:t>
            </a:r>
            <a:endParaRPr lang="en-US" sz="3200" b="1" dirty="0"/>
          </a:p>
          <a:p>
            <a:r>
              <a:rPr lang="en-US" sz="3200" b="1" dirty="0"/>
              <a:t>I </a:t>
            </a:r>
            <a:r>
              <a:rPr lang="en-US" sz="3200" b="1" dirty="0" err="1"/>
              <a:t>nference</a:t>
            </a:r>
            <a:endParaRPr lang="en-US" sz="3200" b="1" dirty="0"/>
          </a:p>
        </p:txBody>
      </p:sp>
    </p:spTree>
    <p:extLst>
      <p:ext uri="{BB962C8B-B14F-4D97-AF65-F5344CB8AC3E}">
        <p14:creationId xmlns:p14="http://schemas.microsoft.com/office/powerpoint/2010/main" val="1596438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B0AF4-0BEF-4770-AC18-81E4749FEA7F}"/>
              </a:ext>
            </a:extLst>
          </p:cNvPr>
          <p:cNvSpPr>
            <a:spLocks noGrp="1"/>
          </p:cNvSpPr>
          <p:nvPr>
            <p:ph type="title"/>
          </p:nvPr>
        </p:nvSpPr>
        <p:spPr/>
        <p:txBody>
          <a:bodyPr/>
          <a:lstStyle/>
          <a:p>
            <a:r>
              <a:rPr lang="en-US" dirty="0"/>
              <a:t>DEFINE TERMS</a:t>
            </a:r>
          </a:p>
        </p:txBody>
      </p:sp>
      <p:sp>
        <p:nvSpPr>
          <p:cNvPr id="3" name="Content Placeholder 2">
            <a:extLst>
              <a:ext uri="{FF2B5EF4-FFF2-40B4-BE49-F238E27FC236}">
                <a16:creationId xmlns:a16="http://schemas.microsoft.com/office/drawing/2014/main" id="{C2711605-F9B6-495E-A8C1-AD1DA8990688}"/>
              </a:ext>
            </a:extLst>
          </p:cNvPr>
          <p:cNvSpPr>
            <a:spLocks noGrp="1"/>
          </p:cNvSpPr>
          <p:nvPr>
            <p:ph idx="1"/>
          </p:nvPr>
        </p:nvSpPr>
        <p:spPr>
          <a:xfrm>
            <a:off x="818712" y="2222287"/>
            <a:ext cx="10554574" cy="4364043"/>
          </a:xfrm>
        </p:spPr>
        <p:txBody>
          <a:bodyPr>
            <a:normAutofit/>
          </a:bodyPr>
          <a:lstStyle/>
          <a:p>
            <a:r>
              <a:rPr lang="en-US" sz="3600" b="1" dirty="0"/>
              <a:t>INFERENCE = DRAWING A CONCLUSION FROM LIMITED INFORMATION</a:t>
            </a:r>
          </a:p>
          <a:p>
            <a:r>
              <a:rPr lang="en-US" sz="3600" b="1" dirty="0"/>
              <a:t>NECESSARY INFERENCE = ONLY ONE CONCLUSION CAN BE REACHED FROM THE INFORMATION GIVEN</a:t>
            </a:r>
          </a:p>
        </p:txBody>
      </p:sp>
    </p:spTree>
    <p:extLst>
      <p:ext uri="{BB962C8B-B14F-4D97-AF65-F5344CB8AC3E}">
        <p14:creationId xmlns:p14="http://schemas.microsoft.com/office/powerpoint/2010/main" val="1258490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B0AF4-0BEF-4770-AC18-81E4749FEA7F}"/>
              </a:ext>
            </a:extLst>
          </p:cNvPr>
          <p:cNvSpPr>
            <a:spLocks noGrp="1"/>
          </p:cNvSpPr>
          <p:nvPr>
            <p:ph type="title"/>
          </p:nvPr>
        </p:nvSpPr>
        <p:spPr/>
        <p:txBody>
          <a:bodyPr/>
          <a:lstStyle/>
          <a:p>
            <a:r>
              <a:rPr lang="en-US" dirty="0"/>
              <a:t>Example – Inference</a:t>
            </a:r>
          </a:p>
        </p:txBody>
      </p:sp>
      <p:sp>
        <p:nvSpPr>
          <p:cNvPr id="3" name="Content Placeholder 2">
            <a:extLst>
              <a:ext uri="{FF2B5EF4-FFF2-40B4-BE49-F238E27FC236}">
                <a16:creationId xmlns:a16="http://schemas.microsoft.com/office/drawing/2014/main" id="{C2711605-F9B6-495E-A8C1-AD1DA8990688}"/>
              </a:ext>
            </a:extLst>
          </p:cNvPr>
          <p:cNvSpPr>
            <a:spLocks noGrp="1"/>
          </p:cNvSpPr>
          <p:nvPr>
            <p:ph idx="1"/>
          </p:nvPr>
        </p:nvSpPr>
        <p:spPr>
          <a:xfrm>
            <a:off x="818712" y="2222287"/>
            <a:ext cx="10554574" cy="4364043"/>
          </a:xfrm>
        </p:spPr>
        <p:txBody>
          <a:bodyPr>
            <a:normAutofit/>
          </a:bodyPr>
          <a:lstStyle/>
          <a:p>
            <a:r>
              <a:rPr lang="en-US" sz="3600" b="1" dirty="0"/>
              <a:t>John came out of the tavern.</a:t>
            </a:r>
          </a:p>
          <a:p>
            <a:r>
              <a:rPr lang="en-US" sz="3600" b="1" dirty="0"/>
              <a:t>Taverns sell beer.</a:t>
            </a:r>
          </a:p>
          <a:p>
            <a:r>
              <a:rPr lang="en-US" sz="3600" b="1" dirty="0"/>
              <a:t>Inference: John was drinking beer.</a:t>
            </a:r>
          </a:p>
          <a:p>
            <a:r>
              <a:rPr lang="en-US" sz="3600" b="1" dirty="0"/>
              <a:t>There are other possible conclusions.</a:t>
            </a:r>
          </a:p>
        </p:txBody>
      </p:sp>
    </p:spTree>
    <p:extLst>
      <p:ext uri="{BB962C8B-B14F-4D97-AF65-F5344CB8AC3E}">
        <p14:creationId xmlns:p14="http://schemas.microsoft.com/office/powerpoint/2010/main" val="3129848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B0AF4-0BEF-4770-AC18-81E4749FEA7F}"/>
              </a:ext>
            </a:extLst>
          </p:cNvPr>
          <p:cNvSpPr>
            <a:spLocks noGrp="1"/>
          </p:cNvSpPr>
          <p:nvPr>
            <p:ph type="title"/>
          </p:nvPr>
        </p:nvSpPr>
        <p:spPr/>
        <p:txBody>
          <a:bodyPr/>
          <a:lstStyle/>
          <a:p>
            <a:r>
              <a:rPr lang="en-US" dirty="0"/>
              <a:t>Example </a:t>
            </a:r>
            <a:r>
              <a:rPr lang="en-US"/>
              <a:t>– Necessary Inference</a:t>
            </a:r>
            <a:endParaRPr lang="en-US" dirty="0"/>
          </a:p>
        </p:txBody>
      </p:sp>
      <p:sp>
        <p:nvSpPr>
          <p:cNvPr id="3" name="Content Placeholder 2">
            <a:extLst>
              <a:ext uri="{FF2B5EF4-FFF2-40B4-BE49-F238E27FC236}">
                <a16:creationId xmlns:a16="http://schemas.microsoft.com/office/drawing/2014/main" id="{C2711605-F9B6-495E-A8C1-AD1DA8990688}"/>
              </a:ext>
            </a:extLst>
          </p:cNvPr>
          <p:cNvSpPr>
            <a:spLocks noGrp="1"/>
          </p:cNvSpPr>
          <p:nvPr>
            <p:ph idx="1"/>
          </p:nvPr>
        </p:nvSpPr>
        <p:spPr>
          <a:xfrm>
            <a:off x="818712" y="2222287"/>
            <a:ext cx="10554574" cy="4364043"/>
          </a:xfrm>
        </p:spPr>
        <p:txBody>
          <a:bodyPr>
            <a:normAutofit/>
          </a:bodyPr>
          <a:lstStyle/>
          <a:p>
            <a:r>
              <a:rPr lang="en-US" sz="3600" b="1" dirty="0"/>
              <a:t>Believe and be baptized to be saved.</a:t>
            </a:r>
          </a:p>
          <a:p>
            <a:endParaRPr lang="en-US" sz="3600" b="1" dirty="0"/>
          </a:p>
          <a:p>
            <a:r>
              <a:rPr lang="en-US" sz="3600" b="1" dirty="0"/>
              <a:t>Simon believed and was baptized.</a:t>
            </a:r>
          </a:p>
          <a:p>
            <a:endParaRPr lang="en-US" sz="3600" b="1" dirty="0"/>
          </a:p>
          <a:p>
            <a:r>
              <a:rPr lang="en-US" sz="3600" b="1" dirty="0"/>
              <a:t>Simon was saved.</a:t>
            </a:r>
          </a:p>
          <a:p>
            <a:pPr marL="0" indent="0">
              <a:buNone/>
            </a:pPr>
            <a:endParaRPr lang="en-US" sz="3600" b="1" dirty="0"/>
          </a:p>
        </p:txBody>
      </p:sp>
    </p:spTree>
    <p:extLst>
      <p:ext uri="{BB962C8B-B14F-4D97-AF65-F5344CB8AC3E}">
        <p14:creationId xmlns:p14="http://schemas.microsoft.com/office/powerpoint/2010/main" val="1544153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B0AF4-0BEF-4770-AC18-81E4749FEA7F}"/>
              </a:ext>
            </a:extLst>
          </p:cNvPr>
          <p:cNvSpPr>
            <a:spLocks noGrp="1"/>
          </p:cNvSpPr>
          <p:nvPr>
            <p:ph type="title"/>
          </p:nvPr>
        </p:nvSpPr>
        <p:spPr/>
        <p:txBody>
          <a:bodyPr/>
          <a:lstStyle/>
          <a:p>
            <a:r>
              <a:rPr lang="en-US" dirty="0"/>
              <a:t>Necessary Inference</a:t>
            </a:r>
          </a:p>
        </p:txBody>
      </p:sp>
      <p:sp>
        <p:nvSpPr>
          <p:cNvPr id="3" name="Content Placeholder 2">
            <a:extLst>
              <a:ext uri="{FF2B5EF4-FFF2-40B4-BE49-F238E27FC236}">
                <a16:creationId xmlns:a16="http://schemas.microsoft.com/office/drawing/2014/main" id="{C2711605-F9B6-495E-A8C1-AD1DA8990688}"/>
              </a:ext>
            </a:extLst>
          </p:cNvPr>
          <p:cNvSpPr>
            <a:spLocks noGrp="1"/>
          </p:cNvSpPr>
          <p:nvPr>
            <p:ph idx="1"/>
          </p:nvPr>
        </p:nvSpPr>
        <p:spPr>
          <a:xfrm>
            <a:off x="818712" y="2222287"/>
            <a:ext cx="10554574" cy="4364043"/>
          </a:xfrm>
        </p:spPr>
        <p:txBody>
          <a:bodyPr>
            <a:normAutofit/>
          </a:bodyPr>
          <a:lstStyle/>
          <a:p>
            <a:r>
              <a:rPr lang="en-US" sz="3600" b="1" dirty="0"/>
              <a:t>Matthew 22:29-31</a:t>
            </a:r>
          </a:p>
          <a:p>
            <a:r>
              <a:rPr lang="en-US" sz="3600" b="1" dirty="0"/>
              <a:t>God is the God of the living.</a:t>
            </a:r>
          </a:p>
          <a:p>
            <a:r>
              <a:rPr lang="en-US" sz="3600" b="1" dirty="0"/>
              <a:t>He is the God of Abraham.</a:t>
            </a:r>
          </a:p>
          <a:p>
            <a:r>
              <a:rPr lang="en-US" sz="3600" b="1" dirty="0"/>
              <a:t>Conclusion: Abraham is living.</a:t>
            </a:r>
          </a:p>
        </p:txBody>
      </p:sp>
    </p:spTree>
    <p:extLst>
      <p:ext uri="{BB962C8B-B14F-4D97-AF65-F5344CB8AC3E}">
        <p14:creationId xmlns:p14="http://schemas.microsoft.com/office/powerpoint/2010/main" val="2339024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B0AF4-0BEF-4770-AC18-81E4749FEA7F}"/>
              </a:ext>
            </a:extLst>
          </p:cNvPr>
          <p:cNvSpPr>
            <a:spLocks noGrp="1"/>
          </p:cNvSpPr>
          <p:nvPr>
            <p:ph type="title"/>
          </p:nvPr>
        </p:nvSpPr>
        <p:spPr/>
        <p:txBody>
          <a:bodyPr/>
          <a:lstStyle/>
          <a:p>
            <a:r>
              <a:rPr lang="en-US" dirty="0"/>
              <a:t>Necessary Inference</a:t>
            </a:r>
          </a:p>
        </p:txBody>
      </p:sp>
      <p:sp>
        <p:nvSpPr>
          <p:cNvPr id="3" name="Content Placeholder 2">
            <a:extLst>
              <a:ext uri="{FF2B5EF4-FFF2-40B4-BE49-F238E27FC236}">
                <a16:creationId xmlns:a16="http://schemas.microsoft.com/office/drawing/2014/main" id="{C2711605-F9B6-495E-A8C1-AD1DA8990688}"/>
              </a:ext>
            </a:extLst>
          </p:cNvPr>
          <p:cNvSpPr>
            <a:spLocks noGrp="1"/>
          </p:cNvSpPr>
          <p:nvPr>
            <p:ph idx="1"/>
          </p:nvPr>
        </p:nvSpPr>
        <p:spPr>
          <a:xfrm>
            <a:off x="818712" y="2222287"/>
            <a:ext cx="10554574" cy="4364043"/>
          </a:xfrm>
        </p:spPr>
        <p:txBody>
          <a:bodyPr>
            <a:normAutofit/>
          </a:bodyPr>
          <a:lstStyle/>
          <a:p>
            <a:r>
              <a:rPr lang="en-US" sz="3200" b="1" dirty="0"/>
              <a:t>Ephesians 4:8-10</a:t>
            </a:r>
          </a:p>
          <a:p>
            <a:r>
              <a:rPr lang="en-US" sz="3600" b="1" dirty="0"/>
              <a:t>Jesus ascended</a:t>
            </a:r>
          </a:p>
          <a:p>
            <a:r>
              <a:rPr lang="en-US" sz="3600" b="1" dirty="0"/>
              <a:t>He must have first been lower</a:t>
            </a:r>
          </a:p>
          <a:p>
            <a:r>
              <a:rPr lang="en-US" sz="3600" b="1" dirty="0"/>
              <a:t>Logic – To go up, you must be lower</a:t>
            </a:r>
          </a:p>
        </p:txBody>
      </p:sp>
    </p:spTree>
    <p:extLst>
      <p:ext uri="{BB962C8B-B14F-4D97-AF65-F5344CB8AC3E}">
        <p14:creationId xmlns:p14="http://schemas.microsoft.com/office/powerpoint/2010/main" val="1574759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B0AF4-0BEF-4770-AC18-81E4749FEA7F}"/>
              </a:ext>
            </a:extLst>
          </p:cNvPr>
          <p:cNvSpPr>
            <a:spLocks noGrp="1"/>
          </p:cNvSpPr>
          <p:nvPr>
            <p:ph type="title"/>
          </p:nvPr>
        </p:nvSpPr>
        <p:spPr/>
        <p:txBody>
          <a:bodyPr/>
          <a:lstStyle/>
          <a:p>
            <a:r>
              <a:rPr lang="en-US" dirty="0"/>
              <a:t>Necessary Inference</a:t>
            </a:r>
          </a:p>
        </p:txBody>
      </p:sp>
      <p:sp>
        <p:nvSpPr>
          <p:cNvPr id="3" name="Content Placeholder 2">
            <a:extLst>
              <a:ext uri="{FF2B5EF4-FFF2-40B4-BE49-F238E27FC236}">
                <a16:creationId xmlns:a16="http://schemas.microsoft.com/office/drawing/2014/main" id="{C2711605-F9B6-495E-A8C1-AD1DA8990688}"/>
              </a:ext>
            </a:extLst>
          </p:cNvPr>
          <p:cNvSpPr>
            <a:spLocks noGrp="1"/>
          </p:cNvSpPr>
          <p:nvPr>
            <p:ph idx="1"/>
          </p:nvPr>
        </p:nvSpPr>
        <p:spPr>
          <a:xfrm>
            <a:off x="818712" y="2222287"/>
            <a:ext cx="10554574" cy="4364043"/>
          </a:xfrm>
        </p:spPr>
        <p:txBody>
          <a:bodyPr>
            <a:noAutofit/>
          </a:bodyPr>
          <a:lstStyle/>
          <a:p>
            <a:r>
              <a:rPr lang="en-US" sz="3200" b="1" dirty="0"/>
              <a:t>For the priesthood being changed, of necessity there is also a change of the law.  13 For He of whom these things are spoken belongs to another tribe, from which no man has officiated at the altar.  14 For </a:t>
            </a:r>
            <a:r>
              <a:rPr lang="en-US" sz="3200" b="1" i="1" dirty="0"/>
              <a:t>it is</a:t>
            </a:r>
            <a:r>
              <a:rPr lang="en-US" sz="3200" b="1" dirty="0"/>
              <a:t> evident that our Lord arose from Judah, of which tribe Moses spoke nothing concerning priesthood.  15 And it is yet far more evident if, in the likeness of Melchizedek, there arises another priest  (Hebrews 7:12-15)</a:t>
            </a:r>
            <a:endParaRPr lang="en-US" sz="3200" dirty="0"/>
          </a:p>
        </p:txBody>
      </p:sp>
    </p:spTree>
    <p:extLst>
      <p:ext uri="{BB962C8B-B14F-4D97-AF65-F5344CB8AC3E}">
        <p14:creationId xmlns:p14="http://schemas.microsoft.com/office/powerpoint/2010/main" val="3582996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B0AF4-0BEF-4770-AC18-81E4749FEA7F}"/>
              </a:ext>
            </a:extLst>
          </p:cNvPr>
          <p:cNvSpPr>
            <a:spLocks noGrp="1"/>
          </p:cNvSpPr>
          <p:nvPr>
            <p:ph type="title"/>
          </p:nvPr>
        </p:nvSpPr>
        <p:spPr/>
        <p:txBody>
          <a:bodyPr/>
          <a:lstStyle/>
          <a:p>
            <a:r>
              <a:rPr lang="en-US" dirty="0"/>
              <a:t>Necessary Inference</a:t>
            </a:r>
          </a:p>
        </p:txBody>
      </p:sp>
      <p:sp>
        <p:nvSpPr>
          <p:cNvPr id="3" name="Content Placeholder 2">
            <a:extLst>
              <a:ext uri="{FF2B5EF4-FFF2-40B4-BE49-F238E27FC236}">
                <a16:creationId xmlns:a16="http://schemas.microsoft.com/office/drawing/2014/main" id="{C2711605-F9B6-495E-A8C1-AD1DA8990688}"/>
              </a:ext>
            </a:extLst>
          </p:cNvPr>
          <p:cNvSpPr>
            <a:spLocks noGrp="1"/>
          </p:cNvSpPr>
          <p:nvPr>
            <p:ph idx="1"/>
          </p:nvPr>
        </p:nvSpPr>
        <p:spPr>
          <a:xfrm>
            <a:off x="818712" y="2222287"/>
            <a:ext cx="10554574" cy="4364043"/>
          </a:xfrm>
        </p:spPr>
        <p:txBody>
          <a:bodyPr>
            <a:noAutofit/>
          </a:bodyPr>
          <a:lstStyle/>
          <a:p>
            <a:r>
              <a:rPr lang="en-US" sz="3200" b="1" dirty="0"/>
              <a:t>Must change the law</a:t>
            </a:r>
          </a:p>
          <a:p>
            <a:r>
              <a:rPr lang="en-US" sz="3200" b="1" dirty="0"/>
              <a:t>Priests came from Levi</a:t>
            </a:r>
          </a:p>
          <a:p>
            <a:r>
              <a:rPr lang="en-US" sz="3200" b="1" dirty="0"/>
              <a:t>Jesus came from Judah</a:t>
            </a:r>
          </a:p>
          <a:p>
            <a:r>
              <a:rPr lang="en-US" sz="3200" b="1" dirty="0"/>
              <a:t>Law spoke nothing about Judah serving as priest</a:t>
            </a:r>
          </a:p>
          <a:p>
            <a:r>
              <a:rPr lang="en-US" sz="3200" b="1" dirty="0"/>
              <a:t>Jesus is priest after the order of Melchizedek</a:t>
            </a:r>
            <a:endParaRPr lang="en-US" sz="3200" dirty="0"/>
          </a:p>
        </p:txBody>
      </p:sp>
    </p:spTree>
    <p:extLst>
      <p:ext uri="{BB962C8B-B14F-4D97-AF65-F5344CB8AC3E}">
        <p14:creationId xmlns:p14="http://schemas.microsoft.com/office/powerpoint/2010/main" val="2650026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B0AF4-0BEF-4770-AC18-81E4749FEA7F}"/>
              </a:ext>
            </a:extLst>
          </p:cNvPr>
          <p:cNvSpPr>
            <a:spLocks noGrp="1"/>
          </p:cNvSpPr>
          <p:nvPr>
            <p:ph type="title"/>
          </p:nvPr>
        </p:nvSpPr>
        <p:spPr/>
        <p:txBody>
          <a:bodyPr/>
          <a:lstStyle/>
          <a:p>
            <a:r>
              <a:rPr lang="en-US" dirty="0"/>
              <a:t>Necessary Inference</a:t>
            </a:r>
          </a:p>
        </p:txBody>
      </p:sp>
      <p:sp>
        <p:nvSpPr>
          <p:cNvPr id="3" name="Content Placeholder 2">
            <a:extLst>
              <a:ext uri="{FF2B5EF4-FFF2-40B4-BE49-F238E27FC236}">
                <a16:creationId xmlns:a16="http://schemas.microsoft.com/office/drawing/2014/main" id="{C2711605-F9B6-495E-A8C1-AD1DA8990688}"/>
              </a:ext>
            </a:extLst>
          </p:cNvPr>
          <p:cNvSpPr>
            <a:spLocks noGrp="1"/>
          </p:cNvSpPr>
          <p:nvPr>
            <p:ph idx="1"/>
          </p:nvPr>
        </p:nvSpPr>
        <p:spPr>
          <a:xfrm>
            <a:off x="818712" y="2222287"/>
            <a:ext cx="10554574" cy="4364043"/>
          </a:xfrm>
        </p:spPr>
        <p:txBody>
          <a:bodyPr>
            <a:normAutofit/>
          </a:bodyPr>
          <a:lstStyle/>
          <a:p>
            <a:r>
              <a:rPr lang="en-US" sz="3200" b="1" dirty="0"/>
              <a:t>Exodus 3:6; Matthew 22:29</a:t>
            </a:r>
          </a:p>
          <a:p>
            <a:r>
              <a:rPr lang="en-US" sz="3200" b="1" dirty="0"/>
              <a:t>Romans 10:13-14; Joel 2:32</a:t>
            </a:r>
          </a:p>
          <a:p>
            <a:r>
              <a:rPr lang="en-US" sz="3200" b="1" dirty="0"/>
              <a:t>1 Corinthians 15:27; Psalm 8:8</a:t>
            </a:r>
          </a:p>
          <a:p>
            <a:r>
              <a:rPr lang="en-US" sz="3200" b="1" dirty="0"/>
              <a:t>Ephesians 4:8-10; Psalm 68:18</a:t>
            </a:r>
            <a:endParaRPr lang="en-US" sz="3600" b="1" dirty="0"/>
          </a:p>
        </p:txBody>
      </p:sp>
    </p:spTree>
    <p:extLst>
      <p:ext uri="{BB962C8B-B14F-4D97-AF65-F5344CB8AC3E}">
        <p14:creationId xmlns:p14="http://schemas.microsoft.com/office/powerpoint/2010/main" val="26320167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ACECE1E4-636E-48DB-87ED-4A76DC93378F}"/>
    </a:ext>
  </a:extLst>
</a:theme>
</file>

<file path=docProps/app.xml><?xml version="1.0" encoding="utf-8"?>
<Properties xmlns="http://schemas.openxmlformats.org/officeDocument/2006/extended-properties" xmlns:vt="http://schemas.openxmlformats.org/officeDocument/2006/docPropsVTypes">
  <Template>Quotable</Template>
  <TotalTime>33</TotalTime>
  <Words>262</Words>
  <Application>Microsoft Office PowerPoint</Application>
  <PresentationFormat>Widescreen</PresentationFormat>
  <Paragraphs>49</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Century Gothic</vt:lpstr>
      <vt:lpstr>Wingdings 2</vt:lpstr>
      <vt:lpstr>Quotable</vt:lpstr>
      <vt:lpstr>Necessary Inference</vt:lpstr>
      <vt:lpstr>DEFINE TERMS</vt:lpstr>
      <vt:lpstr>Example – Inference</vt:lpstr>
      <vt:lpstr>Example – Necessary Inference</vt:lpstr>
      <vt:lpstr>Necessary Inference</vt:lpstr>
      <vt:lpstr>Necessary Inference</vt:lpstr>
      <vt:lpstr>Necessary Inference</vt:lpstr>
      <vt:lpstr>Necessary Inference</vt:lpstr>
      <vt:lpstr>Necessary Inference</vt:lpstr>
      <vt:lpstr>Necessary Inference</vt:lpstr>
      <vt:lpstr>Putting it all together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Necessary Inference</dc:title>
  <dc:creator>Manly Luscommbe</dc:creator>
  <cp:lastModifiedBy>Manly Luscommbe</cp:lastModifiedBy>
  <cp:revision>5</cp:revision>
  <dcterms:created xsi:type="dcterms:W3CDTF">2019-10-30T12:58:23Z</dcterms:created>
  <dcterms:modified xsi:type="dcterms:W3CDTF">2019-10-30T13:31:53Z</dcterms:modified>
</cp:coreProperties>
</file>