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63" r:id="rId5"/>
    <p:sldId id="258" r:id="rId6"/>
    <p:sldId id="259" r:id="rId7"/>
    <p:sldId id="260" r:id="rId8"/>
    <p:sldId id="261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10/30/2019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10/30/2019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10/30/2019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10/30/2019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10/30/2019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10/30/2019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10/30/2019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10/30/2019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10/30/2019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10/30/2019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10/30/2019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10/30/2019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43F81-AFB7-4BDC-9339-04C889A0C4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EXAMPLES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30FF7A-07EF-49B6-8CDA-6CF8D90B5E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HOW GOD AUTHORIZES – PART 2</a:t>
            </a:r>
          </a:p>
        </p:txBody>
      </p:sp>
    </p:spTree>
    <p:extLst>
      <p:ext uri="{BB962C8B-B14F-4D97-AF65-F5344CB8AC3E}">
        <p14:creationId xmlns:p14="http://schemas.microsoft.com/office/powerpoint/2010/main" val="3115158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095BC-4AD6-4650-8D76-A7D3AE35C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BIBLE IS FULL OF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49345-D0FB-4C6F-A55F-2CDA428548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Both OT and NT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The Bible is full of examples to </a:t>
            </a:r>
            <a:r>
              <a:rPr lang="en-US" sz="3600" b="1" dirty="0" err="1">
                <a:solidFill>
                  <a:schemeClr val="bg1"/>
                </a:solidFill>
              </a:rPr>
              <a:t>deterime</a:t>
            </a:r>
            <a:r>
              <a:rPr lang="en-US" sz="3600" b="1" dirty="0">
                <a:solidFill>
                  <a:schemeClr val="bg1"/>
                </a:solidFill>
              </a:rPr>
              <a:t> what God commands.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Good examples – we can follow</a:t>
            </a:r>
          </a:p>
          <a:p>
            <a:endParaRPr lang="en-US" sz="3600" b="1" dirty="0">
              <a:solidFill>
                <a:schemeClr val="bg1"/>
              </a:solidFill>
            </a:endParaRPr>
          </a:p>
          <a:p>
            <a:r>
              <a:rPr lang="en-US" sz="3600" b="1" dirty="0">
                <a:solidFill>
                  <a:schemeClr val="bg1"/>
                </a:solidFill>
              </a:rPr>
              <a:t>Bad examples – learn what NOT to do</a:t>
            </a:r>
          </a:p>
        </p:txBody>
      </p:sp>
    </p:spTree>
    <p:extLst>
      <p:ext uri="{BB962C8B-B14F-4D97-AF65-F5344CB8AC3E}">
        <p14:creationId xmlns:p14="http://schemas.microsoft.com/office/powerpoint/2010/main" val="4247759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095BC-4AD6-4650-8D76-A7D3AE35C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BIBLE IS FULL OF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49345-D0FB-4C6F-A55F-2CDA428548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Matthew 12:1-8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There is an exception to the Sabbath law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1. David ate the Showbread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2. Priests worked on the Sabbath and were “guiltless”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3. Ox in the ditch was an exception</a:t>
            </a:r>
          </a:p>
        </p:txBody>
      </p:sp>
    </p:spTree>
    <p:extLst>
      <p:ext uri="{BB962C8B-B14F-4D97-AF65-F5344CB8AC3E}">
        <p14:creationId xmlns:p14="http://schemas.microsoft.com/office/powerpoint/2010/main" val="3270496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095BC-4AD6-4650-8D76-A7D3AE35C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LEARN FROM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49345-D0FB-4C6F-A55F-2CDA428548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God expects us to learn from the examples in the Bible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Romans 15:4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1 Corinthians 16:1-2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1 Corinthians 14:33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1 Corinthians 4:17</a:t>
            </a:r>
          </a:p>
        </p:txBody>
      </p:sp>
    </p:spTree>
    <p:extLst>
      <p:ext uri="{BB962C8B-B14F-4D97-AF65-F5344CB8AC3E}">
        <p14:creationId xmlns:p14="http://schemas.microsoft.com/office/powerpoint/2010/main" val="3290813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095BC-4AD6-4650-8D76-A7D3AE35C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WHEN IS AN EXAMPLE BINDING?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49345-D0FB-4C6F-A55F-2CDA42854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302466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Some examples are binding (required).</a:t>
            </a:r>
          </a:p>
          <a:p>
            <a:endParaRPr lang="en-US" sz="3600" b="1" dirty="0">
              <a:solidFill>
                <a:schemeClr val="bg1"/>
              </a:solidFill>
            </a:endParaRPr>
          </a:p>
          <a:p>
            <a:r>
              <a:rPr lang="en-US" sz="3600" b="1" dirty="0">
                <a:solidFill>
                  <a:schemeClr val="bg1"/>
                </a:solidFill>
              </a:rPr>
              <a:t>Some examples are optional (not required)</a:t>
            </a:r>
          </a:p>
          <a:p>
            <a:endParaRPr lang="en-US" sz="3600" b="1" dirty="0">
              <a:solidFill>
                <a:schemeClr val="bg1"/>
              </a:solidFill>
            </a:endParaRPr>
          </a:p>
          <a:p>
            <a:r>
              <a:rPr lang="en-US" sz="3600" b="1" dirty="0">
                <a:solidFill>
                  <a:schemeClr val="bg1"/>
                </a:solidFill>
              </a:rPr>
              <a:t>Some examples are binding in one part and optional in other parts.</a:t>
            </a:r>
          </a:p>
        </p:txBody>
      </p:sp>
    </p:spTree>
    <p:extLst>
      <p:ext uri="{BB962C8B-B14F-4D97-AF65-F5344CB8AC3E}">
        <p14:creationId xmlns:p14="http://schemas.microsoft.com/office/powerpoint/2010/main" val="113491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095BC-4AD6-4650-8D76-A7D3AE35C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WHEN IS AN EXAMPLE BINDING?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49345-D0FB-4C6F-A55F-2CDA42854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302466"/>
          </a:xfrm>
        </p:spPr>
        <p:txBody>
          <a:bodyPr>
            <a:normAutofit/>
          </a:bodyPr>
          <a:lstStyle/>
          <a:p>
            <a:r>
              <a:rPr lang="en-US" sz="3600" b="1" u="sng" dirty="0">
                <a:solidFill>
                  <a:schemeClr val="bg1"/>
                </a:solidFill>
              </a:rPr>
              <a:t>RULE: An example is binding when it illustrates what is required.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Assembly is required – Hebrews 10:25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1</a:t>
            </a:r>
            <a:r>
              <a:rPr lang="en-US" sz="3600" b="1" baseline="30000" dirty="0">
                <a:solidFill>
                  <a:schemeClr val="bg1"/>
                </a:solidFill>
              </a:rPr>
              <a:t>st</a:t>
            </a:r>
            <a:r>
              <a:rPr lang="en-US" sz="3600" b="1" dirty="0">
                <a:solidFill>
                  <a:schemeClr val="bg1"/>
                </a:solidFill>
              </a:rPr>
              <a:t> day is required – 1 Corinthians 16:1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Communion required – 1 Corinthians 11:25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Communion in the assembly – </a:t>
            </a: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3600" b="1" dirty="0">
                <a:solidFill>
                  <a:schemeClr val="bg1"/>
                </a:solidFill>
              </a:rPr>
              <a:t>1 Corinthians 11:18</a:t>
            </a:r>
          </a:p>
        </p:txBody>
      </p:sp>
    </p:spTree>
    <p:extLst>
      <p:ext uri="{BB962C8B-B14F-4D97-AF65-F5344CB8AC3E}">
        <p14:creationId xmlns:p14="http://schemas.microsoft.com/office/powerpoint/2010/main" val="1342355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095BC-4AD6-4650-8D76-A7D3AE35C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EXAMPLES – BINDING / OPTIONAL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49345-D0FB-4C6F-A55F-2CDA42854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855157" cy="4302466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Some examples are binding in some parts and optional in others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Acts 20:7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Communion on 1</a:t>
            </a:r>
            <a:r>
              <a:rPr lang="en-US" sz="3600" b="1" baseline="30000" dirty="0">
                <a:solidFill>
                  <a:schemeClr val="bg1"/>
                </a:solidFill>
              </a:rPr>
              <a:t>st</a:t>
            </a:r>
            <a:r>
              <a:rPr lang="en-US" sz="3600" b="1" dirty="0">
                <a:solidFill>
                  <a:schemeClr val="bg1"/>
                </a:solidFill>
              </a:rPr>
              <a:t> day of the week is binding on us / upper room &amp; night are not binding</a:t>
            </a:r>
          </a:p>
        </p:txBody>
      </p:sp>
    </p:spTree>
    <p:extLst>
      <p:ext uri="{BB962C8B-B14F-4D97-AF65-F5344CB8AC3E}">
        <p14:creationId xmlns:p14="http://schemas.microsoft.com/office/powerpoint/2010/main" val="2948209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095BC-4AD6-4650-8D76-A7D3AE35C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EXAMPLES – BINDING / OPTIONAL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49345-D0FB-4C6F-A55F-2CDA42854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855157" cy="4302466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John 13 – Foot washing (feet washing)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If I then, </a:t>
            </a:r>
            <a:r>
              <a:rPr lang="en-US" sz="3200" b="1" i="1" dirty="0">
                <a:solidFill>
                  <a:schemeClr val="bg1"/>
                </a:solidFill>
              </a:rPr>
              <a:t>your</a:t>
            </a:r>
            <a:r>
              <a:rPr lang="en-US" sz="3200" b="1" dirty="0">
                <a:solidFill>
                  <a:schemeClr val="bg1"/>
                </a:solidFill>
              </a:rPr>
              <a:t> Lord and Teacher, have washed your feet, you also ought to wash one another's feet. 15 For I have given you an example, that you should do as I have done to you. 16 Most assuredly, I say to you, a servant is not greater than his master; nor is he who is sent greater than he who sent him.  (John 13:14-16)</a:t>
            </a:r>
          </a:p>
          <a:p>
            <a:endParaRPr lang="en-US" dirty="0"/>
          </a:p>
          <a:p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519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095BC-4AD6-4650-8D76-A7D3AE35C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EXAMPLES – BINDING / OPTIONAL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49345-D0FB-4C6F-A55F-2CDA42854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855157" cy="4302466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John 13 – Washing feet (not foot)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I have given you and example (15)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Servant is not greater than master (16)</a:t>
            </a:r>
          </a:p>
          <a:p>
            <a:endParaRPr lang="en-US" sz="3200" b="1" dirty="0">
              <a:solidFill>
                <a:schemeClr val="bg1"/>
              </a:solidFill>
            </a:endParaRPr>
          </a:p>
          <a:p>
            <a:r>
              <a:rPr lang="en-US" sz="3200" b="1" dirty="0">
                <a:solidFill>
                  <a:schemeClr val="bg1"/>
                </a:solidFill>
              </a:rPr>
              <a:t>Jesus is teaching HUMILITY (REQUIRED)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Foot washing (OPTIONAL)</a:t>
            </a:r>
          </a:p>
          <a:p>
            <a:endParaRPr lang="en-US" sz="3200" b="1" dirty="0">
              <a:solidFill>
                <a:schemeClr val="bg1"/>
              </a:solidFill>
            </a:endParaRPr>
          </a:p>
          <a:p>
            <a:endParaRPr lang="en-US" dirty="0"/>
          </a:p>
          <a:p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220209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43</TotalTime>
  <Words>356</Words>
  <Application>Microsoft Office PowerPoint</Application>
  <PresentationFormat>Widescreen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Trebuchet MS</vt:lpstr>
      <vt:lpstr>Berlin</vt:lpstr>
      <vt:lpstr>EXAMPLES</vt:lpstr>
      <vt:lpstr>BIBLE IS FULL OF EXAMPLES</vt:lpstr>
      <vt:lpstr>BIBLE IS FULL OF EXAMPLES</vt:lpstr>
      <vt:lpstr>LEARN FROM EXAMPLES</vt:lpstr>
      <vt:lpstr>WHEN IS AN EXAMPLE BINDING?</vt:lpstr>
      <vt:lpstr>WHEN IS AN EXAMPLE BINDING?</vt:lpstr>
      <vt:lpstr>EXAMPLES – BINDING / OPTIONAL</vt:lpstr>
      <vt:lpstr>EXAMPLES – BINDING / OPTIONAL</vt:lpstr>
      <vt:lpstr>EXAMPLES – BINDING / OPTIONAL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EXAMPLES</dc:title>
  <dc:creator>Manly Luscommbe</dc:creator>
  <cp:lastModifiedBy>Manly Luscommbe</cp:lastModifiedBy>
  <cp:revision>5</cp:revision>
  <dcterms:created xsi:type="dcterms:W3CDTF">2019-10-30T12:14:17Z</dcterms:created>
  <dcterms:modified xsi:type="dcterms:W3CDTF">2019-10-30T12:57:57Z</dcterms:modified>
</cp:coreProperties>
</file>