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C2D21-7C8D-4AB1-93BC-28BE82C13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422394"/>
          </a:xfrm>
        </p:spPr>
        <p:txBody>
          <a:bodyPr/>
          <a:lstStyle/>
          <a:p>
            <a:r>
              <a:rPr lang="en-US" b="1" dirty="0"/>
              <a:t>commands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74981-F78D-4D69-B785-77FBBC369C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HOW GOD AUTHORIZES IN THE BIBLE – PART 1</a:t>
            </a:r>
          </a:p>
        </p:txBody>
      </p:sp>
    </p:spTree>
    <p:extLst>
      <p:ext uri="{BB962C8B-B14F-4D97-AF65-F5344CB8AC3E}">
        <p14:creationId xmlns:p14="http://schemas.microsoft.com/office/powerpoint/2010/main" val="265008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351D-D35D-4744-95B5-F5F83860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EE25-9D7F-4BA5-92B4-0BFB4B981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Moral / Religious</a:t>
            </a:r>
          </a:p>
          <a:p>
            <a:pPr algn="ctr"/>
            <a:r>
              <a:rPr lang="en-US" sz="4000" dirty="0"/>
              <a:t>Positive / Negative</a:t>
            </a:r>
          </a:p>
          <a:p>
            <a:pPr algn="ctr"/>
            <a:r>
              <a:rPr lang="en-US" sz="4000" dirty="0"/>
              <a:t>Generic / Specific</a:t>
            </a:r>
          </a:p>
          <a:p>
            <a:pPr algn="ctr"/>
            <a:r>
              <a:rPr lang="en-US" sz="4000" dirty="0"/>
              <a:t>Universal / Limited</a:t>
            </a:r>
          </a:p>
          <a:p>
            <a:pPr algn="ctr"/>
            <a:r>
              <a:rPr lang="en-US" sz="4000" dirty="0"/>
              <a:t>Temporary / Permanent</a:t>
            </a:r>
          </a:p>
        </p:txBody>
      </p:sp>
    </p:spTree>
    <p:extLst>
      <p:ext uri="{BB962C8B-B14F-4D97-AF65-F5344CB8AC3E}">
        <p14:creationId xmlns:p14="http://schemas.microsoft.com/office/powerpoint/2010/main" val="189349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5701A-9176-44FF-96CF-CA4269F40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God gives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BB10E-ECD4-4480-8870-F6448AF36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the Patriarchal Age – Genesis 18:19</a:t>
            </a:r>
          </a:p>
          <a:p>
            <a:r>
              <a:rPr lang="en-US" sz="3200" dirty="0"/>
              <a:t>In the Law of Moses</a:t>
            </a:r>
          </a:p>
          <a:p>
            <a:pPr lvl="1"/>
            <a:r>
              <a:rPr lang="en-US" sz="3000" dirty="0"/>
              <a:t>10 Commandments – Exodus 20</a:t>
            </a:r>
          </a:p>
          <a:p>
            <a:r>
              <a:rPr lang="en-US" sz="3200" dirty="0"/>
              <a:t>In the New Testament</a:t>
            </a:r>
          </a:p>
          <a:p>
            <a:pPr lvl="1"/>
            <a:r>
              <a:rPr lang="en-US" sz="3000" dirty="0"/>
              <a:t>Jesus – Love God, Love Your Neighbor – Mark 12:30-31</a:t>
            </a:r>
          </a:p>
          <a:p>
            <a:pPr lvl="1"/>
            <a:r>
              <a:rPr lang="en-US" sz="3000" dirty="0"/>
              <a:t>In letters to churches – 1 Corinthians 16:1, Acts 15:24</a:t>
            </a:r>
          </a:p>
        </p:txBody>
      </p:sp>
    </p:spTree>
    <p:extLst>
      <p:ext uri="{BB962C8B-B14F-4D97-AF65-F5344CB8AC3E}">
        <p14:creationId xmlns:p14="http://schemas.microsoft.com/office/powerpoint/2010/main" val="241824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88C1F-E3DE-4E77-A8E4-464B742FD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Generic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2A307-BC4A-4A0F-8AB9-14EF79541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general command with the details left up to us</a:t>
            </a:r>
          </a:p>
          <a:p>
            <a:r>
              <a:rPr lang="en-US" sz="3200" dirty="0"/>
              <a:t>How many songs to sing</a:t>
            </a:r>
          </a:p>
          <a:p>
            <a:r>
              <a:rPr lang="en-US" sz="3200" dirty="0"/>
              <a:t>Where to baptize</a:t>
            </a:r>
          </a:p>
          <a:p>
            <a:r>
              <a:rPr lang="en-US" sz="3200" dirty="0"/>
              <a:t>Have a Sunday pm worship</a:t>
            </a:r>
          </a:p>
          <a:p>
            <a:r>
              <a:rPr lang="en-US" sz="3200" dirty="0"/>
              <a:t>Order of the worship – sing, pray, communion, give, teach </a:t>
            </a:r>
          </a:p>
        </p:txBody>
      </p:sp>
    </p:spTree>
    <p:extLst>
      <p:ext uri="{BB962C8B-B14F-4D97-AF65-F5344CB8AC3E}">
        <p14:creationId xmlns:p14="http://schemas.microsoft.com/office/powerpoint/2010/main" val="339887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3F358-3F97-40BA-91F8-7041E152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Specific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9B903-E167-4818-920F-F51AE2A5E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command with specific details included</a:t>
            </a:r>
          </a:p>
          <a:p>
            <a:r>
              <a:rPr lang="en-US" sz="3200" dirty="0"/>
              <a:t>Size / material for the ark – Genesis 6</a:t>
            </a:r>
          </a:p>
          <a:p>
            <a:r>
              <a:rPr lang="en-US" sz="3200" dirty="0"/>
              <a:t>Types of songs to sing in worship – Eph. 5:19, Col. 3:16</a:t>
            </a:r>
          </a:p>
          <a:p>
            <a:r>
              <a:rPr lang="en-US" sz="3200" dirty="0"/>
              <a:t>What to have in the communion</a:t>
            </a:r>
          </a:p>
          <a:p>
            <a:pPr lvl="1"/>
            <a:r>
              <a:rPr lang="en-US" sz="3000" dirty="0"/>
              <a:t>Unleavened bread</a:t>
            </a:r>
          </a:p>
          <a:p>
            <a:pPr lvl="1"/>
            <a:r>
              <a:rPr lang="en-US" sz="3000" dirty="0"/>
              <a:t>Fruit of the vine</a:t>
            </a:r>
          </a:p>
        </p:txBody>
      </p:sp>
    </p:spTree>
    <p:extLst>
      <p:ext uri="{BB962C8B-B14F-4D97-AF65-F5344CB8AC3E}">
        <p14:creationId xmlns:p14="http://schemas.microsoft.com/office/powerpoint/2010/main" val="207307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2BFFF-96FD-45CF-8C73-E46140C30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Combination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7C223-824E-41F0-BF7B-E20AC05B1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God gives commands that include some details and leaves other parts to our discretion </a:t>
            </a:r>
          </a:p>
          <a:p>
            <a:r>
              <a:rPr lang="en-US" sz="3200" dirty="0"/>
              <a:t>Gopher wood ark (specific) – tools to use (generic)</a:t>
            </a:r>
          </a:p>
          <a:p>
            <a:endParaRPr lang="en-US" sz="3200" dirty="0"/>
          </a:p>
          <a:p>
            <a:r>
              <a:rPr lang="en-US" sz="3200" dirty="0"/>
              <a:t>Burial baptism (specific) – where to baptize (generic)</a:t>
            </a:r>
          </a:p>
          <a:p>
            <a:endParaRPr lang="en-US" sz="3200" dirty="0"/>
          </a:p>
          <a:p>
            <a:r>
              <a:rPr lang="en-US" sz="3200" dirty="0"/>
              <a:t>Go (generic) preach the gospel (specific)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7135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351D-D35D-4744-95B5-F5F83860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EE25-9D7F-4BA5-92B4-0BFB4B981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Moral / Religious</a:t>
            </a:r>
          </a:p>
        </p:txBody>
      </p:sp>
    </p:spTree>
    <p:extLst>
      <p:ext uri="{BB962C8B-B14F-4D97-AF65-F5344CB8AC3E}">
        <p14:creationId xmlns:p14="http://schemas.microsoft.com/office/powerpoint/2010/main" val="218825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351D-D35D-4744-95B5-F5F83860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commands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EE25-9D7F-4BA5-92B4-0BFB4B981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Moral / Religious</a:t>
            </a:r>
          </a:p>
          <a:p>
            <a:pPr algn="ctr"/>
            <a:r>
              <a:rPr lang="en-US" sz="4000" dirty="0"/>
              <a:t>Positive / Negative</a:t>
            </a:r>
          </a:p>
        </p:txBody>
      </p:sp>
    </p:spTree>
    <p:extLst>
      <p:ext uri="{BB962C8B-B14F-4D97-AF65-F5344CB8AC3E}">
        <p14:creationId xmlns:p14="http://schemas.microsoft.com/office/powerpoint/2010/main" val="63093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351D-D35D-4744-95B5-F5F83860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EE25-9D7F-4BA5-92B4-0BFB4B981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Moral / Religious</a:t>
            </a:r>
          </a:p>
          <a:p>
            <a:pPr algn="ctr"/>
            <a:r>
              <a:rPr lang="en-US" sz="4000" dirty="0"/>
              <a:t>Positive / Negative</a:t>
            </a:r>
          </a:p>
          <a:p>
            <a:pPr algn="ctr"/>
            <a:r>
              <a:rPr lang="en-US" sz="4000" dirty="0"/>
              <a:t>Generic / Specific</a:t>
            </a:r>
          </a:p>
        </p:txBody>
      </p:sp>
    </p:spTree>
    <p:extLst>
      <p:ext uri="{BB962C8B-B14F-4D97-AF65-F5344CB8AC3E}">
        <p14:creationId xmlns:p14="http://schemas.microsoft.com/office/powerpoint/2010/main" val="671913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8351D-D35D-4744-95B5-F5F83860A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commands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8EE25-9D7F-4BA5-92B4-0BFB4B981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Moral / Religious</a:t>
            </a:r>
          </a:p>
          <a:p>
            <a:pPr algn="ctr"/>
            <a:r>
              <a:rPr lang="en-US" sz="4000" dirty="0"/>
              <a:t>Positive / Negative</a:t>
            </a:r>
          </a:p>
          <a:p>
            <a:pPr algn="ctr"/>
            <a:r>
              <a:rPr lang="en-US" sz="4000" dirty="0"/>
              <a:t>Generic / Specific</a:t>
            </a:r>
          </a:p>
          <a:p>
            <a:pPr algn="ctr"/>
            <a:r>
              <a:rPr lang="en-US" sz="4000" dirty="0"/>
              <a:t>Universal / Limited</a:t>
            </a:r>
          </a:p>
        </p:txBody>
      </p:sp>
    </p:spTree>
    <p:extLst>
      <p:ext uri="{BB962C8B-B14F-4D97-AF65-F5344CB8AC3E}">
        <p14:creationId xmlns:p14="http://schemas.microsoft.com/office/powerpoint/2010/main" val="186455882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30</TotalTime>
  <Words>250</Words>
  <Application>Microsoft Office PowerPoint</Application>
  <PresentationFormat>Widescreen</PresentationFormat>
  <Paragraphs>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Century Gothic</vt:lpstr>
      <vt:lpstr>Vapor Trail</vt:lpstr>
      <vt:lpstr>commands</vt:lpstr>
      <vt:lpstr>God gives commands</vt:lpstr>
      <vt:lpstr>Generic commands</vt:lpstr>
      <vt:lpstr>Specific commands</vt:lpstr>
      <vt:lpstr>Combination commands</vt:lpstr>
      <vt:lpstr>Types of commands</vt:lpstr>
      <vt:lpstr>Types of commands</vt:lpstr>
      <vt:lpstr>Types of commands</vt:lpstr>
      <vt:lpstr>Types of commands</vt:lpstr>
      <vt:lpstr>Types of commands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commands</dc:title>
  <dc:creator>Manly Luscommbe</dc:creator>
  <cp:lastModifiedBy>Manly Luscommbe</cp:lastModifiedBy>
  <cp:revision>4</cp:revision>
  <dcterms:created xsi:type="dcterms:W3CDTF">2019-10-30T11:41:55Z</dcterms:created>
  <dcterms:modified xsi:type="dcterms:W3CDTF">2019-10-30T12:12:40Z</dcterms:modified>
</cp:coreProperties>
</file>