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58" r:id="rId5"/>
    <p:sldId id="266" r:id="rId6"/>
    <p:sldId id="267" r:id="rId7"/>
    <p:sldId id="259" r:id="rId8"/>
    <p:sldId id="260" r:id="rId9"/>
    <p:sldId id="261" r:id="rId10"/>
    <p:sldId id="262" r:id="rId11"/>
    <p:sldId id="264" r:id="rId12"/>
    <p:sldId id="263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92BA-E3E5-42D3-A65A-BCD699AF9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1464733"/>
          </a:xfrm>
        </p:spPr>
        <p:txBody>
          <a:bodyPr>
            <a:normAutofit/>
          </a:bodyPr>
          <a:lstStyle/>
          <a:p>
            <a:r>
              <a:rPr lang="en-US" sz="6000" b="1" dirty="0"/>
              <a:t>Silence of the bible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96677E-C8B3-4414-8DA3-37CE789CD0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Does silence allow?</a:t>
            </a:r>
          </a:p>
          <a:p>
            <a:r>
              <a:rPr lang="en-US" sz="3200" b="1" dirty="0"/>
              <a:t>Does silence forbid?</a:t>
            </a:r>
          </a:p>
        </p:txBody>
      </p:sp>
    </p:spTree>
    <p:extLst>
      <p:ext uri="{BB962C8B-B14F-4D97-AF65-F5344CB8AC3E}">
        <p14:creationId xmlns:p14="http://schemas.microsoft.com/office/powerpoint/2010/main" val="365335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491F-9330-4277-9A9B-487F5497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types of silence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048E-9FAB-48CC-9442-31ED55E6D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3. When the command is specific – </a:t>
            </a:r>
          </a:p>
          <a:p>
            <a:pPr lvl="1"/>
            <a:r>
              <a:rPr lang="en-US" sz="3200" b="1" dirty="0"/>
              <a:t>God expects us to obey as stated</a:t>
            </a:r>
          </a:p>
          <a:p>
            <a:pPr lvl="1"/>
            <a:r>
              <a:rPr lang="en-US" sz="3200" b="1" dirty="0"/>
              <a:t>All other options are not acceptable</a:t>
            </a:r>
          </a:p>
          <a:p>
            <a:pPr lvl="1"/>
            <a:r>
              <a:rPr lang="en-US" sz="3200" b="1" dirty="0"/>
              <a:t>“God did not say NOT to do something else.”</a:t>
            </a:r>
          </a:p>
        </p:txBody>
      </p:sp>
    </p:spTree>
    <p:extLst>
      <p:ext uri="{BB962C8B-B14F-4D97-AF65-F5344CB8AC3E}">
        <p14:creationId xmlns:p14="http://schemas.microsoft.com/office/powerpoint/2010/main" val="2532110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491F-9330-4277-9A9B-487F5497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types of silence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048E-9FAB-48CC-9442-31ED55E6D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843590" cy="4431011"/>
          </a:xfrm>
        </p:spPr>
        <p:txBody>
          <a:bodyPr>
            <a:normAutofit/>
          </a:bodyPr>
          <a:lstStyle/>
          <a:p>
            <a:r>
              <a:rPr lang="en-US" sz="3200" b="1" dirty="0"/>
              <a:t>3. When the command is specific – </a:t>
            </a:r>
          </a:p>
          <a:p>
            <a:pPr lvl="1"/>
            <a:r>
              <a:rPr lang="en-US" sz="3200" b="1" dirty="0"/>
              <a:t>“God did not say NOT to do something else.”</a:t>
            </a:r>
          </a:p>
          <a:p>
            <a:pPr lvl="1"/>
            <a:r>
              <a:rPr lang="en-US" sz="3200" b="1" dirty="0"/>
              <a:t>Study Hebrews 7:12-14</a:t>
            </a:r>
          </a:p>
          <a:p>
            <a:pPr lvl="1"/>
            <a:r>
              <a:rPr lang="en-US" sz="3200" b="1" dirty="0"/>
              <a:t>God did not say Judah could not be a priest</a:t>
            </a:r>
          </a:p>
          <a:p>
            <a:pPr lvl="1"/>
            <a:r>
              <a:rPr lang="en-US" sz="3200" b="1" dirty="0"/>
              <a:t>To have a priest from Judah – the law must be changed</a:t>
            </a:r>
          </a:p>
        </p:txBody>
      </p:sp>
    </p:spTree>
    <p:extLst>
      <p:ext uri="{BB962C8B-B14F-4D97-AF65-F5344CB8AC3E}">
        <p14:creationId xmlns:p14="http://schemas.microsoft.com/office/powerpoint/2010/main" val="525113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491F-9330-4277-9A9B-487F5497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types of silence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048E-9FAB-48CC-9442-31ED55E6D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3. When the command is specific – </a:t>
            </a:r>
          </a:p>
          <a:p>
            <a:pPr lvl="1"/>
            <a:r>
              <a:rPr lang="en-US" sz="3200" b="1" dirty="0"/>
              <a:t>Buried in baptism – Romans 6:4; Colossians 2:12</a:t>
            </a:r>
          </a:p>
          <a:p>
            <a:pPr lvl="1"/>
            <a:r>
              <a:rPr lang="en-US" sz="3200" b="1" dirty="0"/>
              <a:t>First day of the week – 1 Corinthians 16:1; Acts 20:7</a:t>
            </a:r>
          </a:p>
          <a:p>
            <a:pPr lvl="1"/>
            <a:r>
              <a:rPr lang="en-US" sz="3200" b="1" dirty="0"/>
              <a:t>Unleavened bread – 1 Corinthians 5:7-8 </a:t>
            </a:r>
          </a:p>
          <a:p>
            <a:pPr lvl="1"/>
            <a:r>
              <a:rPr lang="en-US" sz="3200" b="1" dirty="0"/>
              <a:t>Sing – Ephesians 5:19; Colossians 3:16</a:t>
            </a:r>
          </a:p>
        </p:txBody>
      </p:sp>
    </p:spTree>
    <p:extLst>
      <p:ext uri="{BB962C8B-B14F-4D97-AF65-F5344CB8AC3E}">
        <p14:creationId xmlns:p14="http://schemas.microsoft.com/office/powerpoint/2010/main" val="3029049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491F-9330-4277-9A9B-487F5497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Some commands are both – generic / specific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048E-9FAB-48CC-9442-31ED55E6D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28801"/>
            <a:ext cx="10131425" cy="4651512"/>
          </a:xfrm>
        </p:spPr>
        <p:txBody>
          <a:bodyPr>
            <a:normAutofit/>
          </a:bodyPr>
          <a:lstStyle/>
          <a:p>
            <a:r>
              <a:rPr lang="en-US" sz="3200" b="1" dirty="0"/>
              <a:t>In many commands there are parts that are very clear and specific</a:t>
            </a:r>
          </a:p>
          <a:p>
            <a:r>
              <a:rPr lang="en-US" sz="3200" b="1" dirty="0"/>
              <a:t>But there are also parts that are left open to our choice</a:t>
            </a:r>
          </a:p>
          <a:p>
            <a:r>
              <a:rPr lang="en-US" sz="3200" b="1" dirty="0"/>
              <a:t>Go (generic) preach the gospel (specific)</a:t>
            </a:r>
          </a:p>
          <a:p>
            <a:r>
              <a:rPr lang="en-US" sz="3200" b="1" dirty="0"/>
              <a:t>Sing psalms, hymns and spiritual songs (specific) – but how many songs, order of the worship = generic</a:t>
            </a:r>
          </a:p>
        </p:txBody>
      </p:sp>
    </p:spTree>
    <p:extLst>
      <p:ext uri="{BB962C8B-B14F-4D97-AF65-F5344CB8AC3E}">
        <p14:creationId xmlns:p14="http://schemas.microsoft.com/office/powerpoint/2010/main" val="374581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491F-9330-4277-9A9B-487F5497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Let’s Be clear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048E-9FAB-48CC-9442-31ED55E6D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When people talk about the silence of the Scriptures – </a:t>
            </a:r>
          </a:p>
          <a:p>
            <a:r>
              <a:rPr lang="en-US" sz="3200" b="1" dirty="0"/>
              <a:t>1. Some think silence allows</a:t>
            </a:r>
          </a:p>
          <a:p>
            <a:r>
              <a:rPr lang="en-US" sz="3200" b="1" dirty="0"/>
              <a:t>2. Other think silence forbids</a:t>
            </a:r>
          </a:p>
          <a:p>
            <a:r>
              <a:rPr lang="en-US" sz="3200" b="1" dirty="0"/>
              <a:t>3. Which is correct?</a:t>
            </a:r>
          </a:p>
          <a:p>
            <a:endParaRPr lang="en-US" sz="3200" b="1" dirty="0"/>
          </a:p>
          <a:p>
            <a:r>
              <a:rPr lang="en-US" sz="3200" b="1" dirty="0"/>
              <a:t>ANSWER: BOTH ARE CORRECT – IT DEPENDS</a:t>
            </a:r>
          </a:p>
        </p:txBody>
      </p:sp>
    </p:spTree>
    <p:extLst>
      <p:ext uri="{BB962C8B-B14F-4D97-AF65-F5344CB8AC3E}">
        <p14:creationId xmlns:p14="http://schemas.microsoft.com/office/powerpoint/2010/main" val="2707164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491F-9330-4277-9A9B-487F5497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Let’s Be clear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048E-9FAB-48CC-9442-31ED55E6D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96279"/>
            <a:ext cx="10131425" cy="4996070"/>
          </a:xfrm>
        </p:spPr>
        <p:txBody>
          <a:bodyPr>
            <a:normAutofit/>
          </a:bodyPr>
          <a:lstStyle/>
          <a:p>
            <a:r>
              <a:rPr lang="en-US" sz="3200" b="1" dirty="0"/>
              <a:t>First, if God requires any action, it is essential.</a:t>
            </a:r>
          </a:p>
          <a:p>
            <a:r>
              <a:rPr lang="en-US" sz="3200" b="1" dirty="0"/>
              <a:t>Second, if God forbids any action, it is never acceptable</a:t>
            </a:r>
          </a:p>
          <a:p>
            <a:r>
              <a:rPr lang="en-US" sz="3200" b="1" dirty="0"/>
              <a:t>The third area is where there is much confusion and disagreement. </a:t>
            </a:r>
          </a:p>
          <a:p>
            <a:r>
              <a:rPr lang="en-US" sz="3200" b="1" dirty="0"/>
              <a:t>John Calvin – It is allowed unless clearly forbidden.</a:t>
            </a:r>
          </a:p>
          <a:p>
            <a:r>
              <a:rPr lang="en-US" sz="3200" b="1" dirty="0" err="1"/>
              <a:t>Huldrick</a:t>
            </a:r>
            <a:r>
              <a:rPr lang="en-US" sz="3200" b="1" dirty="0"/>
              <a:t> Zwingli – It is not allowed unless stated.</a:t>
            </a:r>
          </a:p>
        </p:txBody>
      </p:sp>
    </p:spTree>
    <p:extLst>
      <p:ext uri="{BB962C8B-B14F-4D97-AF65-F5344CB8AC3E}">
        <p14:creationId xmlns:p14="http://schemas.microsoft.com/office/powerpoint/2010/main" val="3738529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491F-9330-4277-9A9B-487F5497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types of silence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048E-9FAB-48CC-9442-31ED55E6D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1. Where God says NOTHING – period.</a:t>
            </a:r>
          </a:p>
          <a:p>
            <a:pPr lvl="1"/>
            <a:r>
              <a:rPr lang="en-US" sz="3200" b="1" dirty="0"/>
              <a:t>Where to live – rent or buy, big or small, brick or siding</a:t>
            </a:r>
          </a:p>
          <a:p>
            <a:pPr lvl="1"/>
            <a:r>
              <a:rPr lang="en-US" sz="3200" b="1" dirty="0"/>
              <a:t>What occupation to follow</a:t>
            </a:r>
          </a:p>
          <a:p>
            <a:pPr lvl="1"/>
            <a:r>
              <a:rPr lang="en-US" sz="3200" b="1" dirty="0"/>
              <a:t>What kind of car to drive</a:t>
            </a:r>
          </a:p>
          <a:p>
            <a:pPr lvl="1"/>
            <a:r>
              <a:rPr lang="en-US" sz="3200" b="1" dirty="0"/>
              <a:t>Where to eat fast food</a:t>
            </a:r>
          </a:p>
        </p:txBody>
      </p:sp>
    </p:spTree>
    <p:extLst>
      <p:ext uri="{BB962C8B-B14F-4D97-AF65-F5344CB8AC3E}">
        <p14:creationId xmlns:p14="http://schemas.microsoft.com/office/powerpoint/2010/main" val="258665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491F-9330-4277-9A9B-487F5497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types of silence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048E-9FAB-48CC-9442-31ED55E6D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1002616" cy="4324994"/>
          </a:xfrm>
        </p:spPr>
        <p:txBody>
          <a:bodyPr>
            <a:normAutofit/>
          </a:bodyPr>
          <a:lstStyle/>
          <a:p>
            <a:r>
              <a:rPr lang="en-US" sz="3200" b="1" dirty="0"/>
              <a:t>1. Where God says NOTHING – period.</a:t>
            </a:r>
          </a:p>
          <a:p>
            <a:pPr lvl="1"/>
            <a:r>
              <a:rPr lang="en-US" sz="3200" b="1" dirty="0"/>
              <a:t>In the Bible there are many details that are not given</a:t>
            </a:r>
          </a:p>
          <a:p>
            <a:pPr lvl="1"/>
            <a:r>
              <a:rPr lang="en-US" sz="3200" b="1" dirty="0"/>
              <a:t>You can guess, speculate and try to figure it out – but, it really does not make any difference.</a:t>
            </a:r>
          </a:p>
          <a:p>
            <a:pPr lvl="2"/>
            <a:r>
              <a:rPr lang="en-US" sz="3200" b="1" dirty="0"/>
              <a:t>Jesus wrote in the sand – What did he write?</a:t>
            </a:r>
          </a:p>
        </p:txBody>
      </p:sp>
    </p:spTree>
    <p:extLst>
      <p:ext uri="{BB962C8B-B14F-4D97-AF65-F5344CB8AC3E}">
        <p14:creationId xmlns:p14="http://schemas.microsoft.com/office/powerpoint/2010/main" val="158669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491F-9330-4277-9A9B-487F5497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types of silence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048E-9FAB-48CC-9442-31ED55E6D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1002616" cy="4324994"/>
          </a:xfrm>
        </p:spPr>
        <p:txBody>
          <a:bodyPr>
            <a:normAutofit/>
          </a:bodyPr>
          <a:lstStyle/>
          <a:p>
            <a:r>
              <a:rPr lang="en-US" sz="3200" b="1" dirty="0"/>
              <a:t>1. Where God says NOTHING – period.</a:t>
            </a:r>
          </a:p>
          <a:p>
            <a:pPr lvl="1"/>
            <a:r>
              <a:rPr lang="en-US" sz="3200" b="1" dirty="0"/>
              <a:t>God did not think they were important to our salvation</a:t>
            </a:r>
          </a:p>
          <a:p>
            <a:pPr lvl="1"/>
            <a:r>
              <a:rPr lang="en-US" sz="3200" b="1" dirty="0"/>
              <a:t>As His divine power has given to us all things that </a:t>
            </a:r>
            <a:r>
              <a:rPr lang="en-US" sz="3200" b="1" i="1" dirty="0"/>
              <a:t>pertain</a:t>
            </a:r>
            <a:r>
              <a:rPr lang="en-US" sz="3200" b="1" dirty="0"/>
              <a:t> to life and godliness, through the knowledge of Him who called us by glory and virtue,  (2 Peter 1:3)</a:t>
            </a:r>
          </a:p>
          <a:p>
            <a:endParaRPr lang="en-US" dirty="0"/>
          </a:p>
          <a:p>
            <a:pPr lvl="1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96873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491F-9330-4277-9A9B-487F5497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types of silence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048E-9FAB-48CC-9442-31ED55E6D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351498"/>
          </a:xfrm>
        </p:spPr>
        <p:txBody>
          <a:bodyPr>
            <a:normAutofit/>
          </a:bodyPr>
          <a:lstStyle/>
          <a:p>
            <a:r>
              <a:rPr lang="en-US" sz="3200" b="1" dirty="0"/>
              <a:t>2. When the command is generic</a:t>
            </a:r>
          </a:p>
          <a:p>
            <a:pPr lvl="1"/>
            <a:r>
              <a:rPr lang="en-US" sz="3200" b="1" dirty="0"/>
              <a:t>God often leaves details to:</a:t>
            </a:r>
          </a:p>
          <a:p>
            <a:pPr lvl="2"/>
            <a:r>
              <a:rPr lang="en-US" sz="3200" b="1" dirty="0"/>
              <a:t>Common sense</a:t>
            </a:r>
          </a:p>
          <a:p>
            <a:pPr lvl="2"/>
            <a:r>
              <a:rPr lang="en-US" sz="3200" b="1" dirty="0"/>
              <a:t>How we choose to obey the command</a:t>
            </a:r>
          </a:p>
          <a:p>
            <a:pPr lvl="2"/>
            <a:r>
              <a:rPr lang="en-US" sz="3200" b="1" dirty="0"/>
              <a:t>There may be many options to choose from</a:t>
            </a:r>
          </a:p>
        </p:txBody>
      </p:sp>
    </p:spTree>
    <p:extLst>
      <p:ext uri="{BB962C8B-B14F-4D97-AF65-F5344CB8AC3E}">
        <p14:creationId xmlns:p14="http://schemas.microsoft.com/office/powerpoint/2010/main" val="1190524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491F-9330-4277-9A9B-487F5497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types of silence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048E-9FAB-48CC-9442-31ED55E6D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258733"/>
          </a:xfrm>
        </p:spPr>
        <p:txBody>
          <a:bodyPr>
            <a:normAutofit/>
          </a:bodyPr>
          <a:lstStyle/>
          <a:p>
            <a:r>
              <a:rPr lang="en-US" sz="3200" b="1" dirty="0"/>
              <a:t>2. When the command is generic</a:t>
            </a:r>
          </a:p>
          <a:p>
            <a:pPr lvl="1"/>
            <a:r>
              <a:rPr lang="en-US" sz="3000" b="1" dirty="0"/>
              <a:t>Build an ark – Genesis 6 (What tools to use)</a:t>
            </a:r>
          </a:p>
          <a:p>
            <a:pPr lvl="1"/>
            <a:r>
              <a:rPr lang="en-US" sz="3000" b="1" dirty="0"/>
              <a:t>Go – Matthew 28:18 (How to get there)</a:t>
            </a:r>
          </a:p>
          <a:p>
            <a:pPr lvl="1"/>
            <a:r>
              <a:rPr lang="en-US" sz="3000" b="1" dirty="0"/>
              <a:t>Baptize – Mark 16:16 (Where to baptize)</a:t>
            </a:r>
          </a:p>
          <a:p>
            <a:pPr lvl="1"/>
            <a:r>
              <a:rPr lang="en-US" sz="3000" b="1" dirty="0"/>
              <a:t>Pray – 1 Thess. 5:17 (Time of day, position, silent or aloud)</a:t>
            </a:r>
          </a:p>
        </p:txBody>
      </p:sp>
    </p:spTree>
    <p:extLst>
      <p:ext uri="{BB962C8B-B14F-4D97-AF65-F5344CB8AC3E}">
        <p14:creationId xmlns:p14="http://schemas.microsoft.com/office/powerpoint/2010/main" val="2049336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491F-9330-4277-9A9B-487F5497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types of silence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048E-9FAB-48CC-9442-31ED55E6D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457516"/>
          </a:xfrm>
        </p:spPr>
        <p:txBody>
          <a:bodyPr>
            <a:normAutofit/>
          </a:bodyPr>
          <a:lstStyle/>
          <a:p>
            <a:r>
              <a:rPr lang="en-US" sz="3200" b="1" dirty="0"/>
              <a:t>2. When the command is generic – </a:t>
            </a:r>
          </a:p>
          <a:p>
            <a:r>
              <a:rPr lang="en-US" sz="3200" b="1" dirty="0"/>
              <a:t>The matters that are silent are left to our common sense, good judgement – </a:t>
            </a:r>
          </a:p>
          <a:p>
            <a:r>
              <a:rPr lang="en-US" sz="3200" b="1" dirty="0"/>
              <a:t>AS LONG AS WE OBEY THE COMMAND!</a:t>
            </a:r>
          </a:p>
          <a:p>
            <a:pPr lvl="1"/>
            <a:r>
              <a:rPr lang="en-US" sz="3200" b="1" dirty="0"/>
              <a:t>Baptize does not mean sprinkle</a:t>
            </a:r>
          </a:p>
          <a:p>
            <a:pPr lvl="1"/>
            <a:r>
              <a:rPr lang="en-US" sz="3200" b="1" dirty="0"/>
              <a:t>Sing does not mean play</a:t>
            </a:r>
          </a:p>
          <a:p>
            <a:pPr lvl="1"/>
            <a:r>
              <a:rPr lang="en-US" sz="3200" b="1" dirty="0"/>
              <a:t>Build an ark – does not mean build a house and garage</a:t>
            </a:r>
          </a:p>
        </p:txBody>
      </p:sp>
    </p:spTree>
    <p:extLst>
      <p:ext uri="{BB962C8B-B14F-4D97-AF65-F5344CB8AC3E}">
        <p14:creationId xmlns:p14="http://schemas.microsoft.com/office/powerpoint/2010/main" val="195128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88</TotalTime>
  <Words>612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Celestial</vt:lpstr>
      <vt:lpstr>Silence of the bible</vt:lpstr>
      <vt:lpstr>Let’s Be clear</vt:lpstr>
      <vt:lpstr>Let’s Be clear</vt:lpstr>
      <vt:lpstr>3 types of silence</vt:lpstr>
      <vt:lpstr>3 types of silence</vt:lpstr>
      <vt:lpstr>3 types of silence</vt:lpstr>
      <vt:lpstr>3 types of silence</vt:lpstr>
      <vt:lpstr>3 types of silence</vt:lpstr>
      <vt:lpstr>3 types of silence</vt:lpstr>
      <vt:lpstr>3 types of silence</vt:lpstr>
      <vt:lpstr>3 types of silence</vt:lpstr>
      <vt:lpstr>3 types of silence</vt:lpstr>
      <vt:lpstr>Some commands are both – generic / specific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Silence of the bible</dc:title>
  <dc:creator>Manly Luscommbe</dc:creator>
  <cp:lastModifiedBy>Manly Luscommbe</cp:lastModifiedBy>
  <cp:revision>9</cp:revision>
  <dcterms:created xsi:type="dcterms:W3CDTF">2019-10-27T18:59:36Z</dcterms:created>
  <dcterms:modified xsi:type="dcterms:W3CDTF">2019-12-30T23:36:22Z</dcterms:modified>
</cp:coreProperties>
</file>