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10/28/2019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10/28/2019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E487B-F8E8-470F-85AB-CBDA7BBEA54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Context is important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05EB19-B646-4A25-BFD5-9EA3DAE17B7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711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Ecclesiastes 9:5 – Dead know nothing.</a:t>
            </a:r>
          </a:p>
          <a:p>
            <a:r>
              <a:rPr lang="en-US" sz="3200" b="1" dirty="0"/>
              <a:t>Some teach – Soul sleeps (or is dead)</a:t>
            </a:r>
          </a:p>
          <a:p>
            <a:r>
              <a:rPr lang="en-US" sz="3200" b="1" dirty="0"/>
              <a:t>Vs. 5 – no more reward – no heaven or after life</a:t>
            </a:r>
          </a:p>
          <a:p>
            <a:r>
              <a:rPr lang="en-US" sz="3200" b="1" dirty="0"/>
              <a:t>Vs. 6 – No share in anything</a:t>
            </a:r>
          </a:p>
          <a:p>
            <a:endParaRPr lang="en-US" sz="3200" b="1" dirty="0"/>
          </a:p>
          <a:p>
            <a:r>
              <a:rPr lang="en-US" sz="3200" b="1" dirty="0"/>
              <a:t>Vs. 6 – Under the sun = here on earth</a:t>
            </a:r>
          </a:p>
          <a:p>
            <a:r>
              <a:rPr lang="en-US" sz="3200" b="1" dirty="0"/>
              <a:t>This phrase used 29 time, all in Ecclesiastes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4059592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Matthew 7:1 – Judge not.</a:t>
            </a:r>
          </a:p>
          <a:p>
            <a:r>
              <a:rPr lang="en-US" sz="3200" b="1" dirty="0"/>
              <a:t>Conclusion: You can not speak against my sin.</a:t>
            </a:r>
          </a:p>
          <a:p>
            <a:r>
              <a:rPr lang="en-US" sz="3200" b="1" dirty="0"/>
              <a:t>Study – 7:3-5 </a:t>
            </a:r>
          </a:p>
          <a:p>
            <a:r>
              <a:rPr lang="en-US" sz="3200" b="1" dirty="0"/>
              <a:t>First remove plank from your eye</a:t>
            </a:r>
          </a:p>
          <a:p>
            <a:r>
              <a:rPr lang="en-US" sz="3200" b="1" dirty="0"/>
              <a:t>Then you can remove the speck from another’s eye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60270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questions to 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224528"/>
          </a:xfrm>
        </p:spPr>
        <p:txBody>
          <a:bodyPr>
            <a:normAutofit/>
          </a:bodyPr>
          <a:lstStyle/>
          <a:p>
            <a:r>
              <a:rPr lang="en-US" sz="3200" b="1" dirty="0"/>
              <a:t>1. Who is writing / speaking?</a:t>
            </a:r>
          </a:p>
          <a:p>
            <a:r>
              <a:rPr lang="en-US" sz="3200" b="1" dirty="0"/>
              <a:t>2. To whom is it written / spoken?</a:t>
            </a:r>
          </a:p>
          <a:p>
            <a:r>
              <a:rPr lang="en-US" sz="3200" b="1" dirty="0"/>
              <a:t>3. What is setting (situation / topic)?</a:t>
            </a:r>
          </a:p>
          <a:p>
            <a:r>
              <a:rPr lang="en-US" sz="3200" b="1" dirty="0"/>
              <a:t>4. What is the cultural background?</a:t>
            </a:r>
          </a:p>
          <a:p>
            <a:r>
              <a:rPr lang="en-US" sz="3200" b="1" dirty="0"/>
              <a:t>5. What is the historical background?</a:t>
            </a:r>
          </a:p>
          <a:p>
            <a:r>
              <a:rPr lang="en-US" sz="3200" b="1" dirty="0"/>
              <a:t>6. What is the kind of literature?</a:t>
            </a:r>
          </a:p>
          <a:p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1915055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 err="1"/>
              <a:t>context</a:t>
            </a:r>
            <a:r>
              <a:rPr lang="en-US" dirty="0"/>
              <a:t> includes: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1. Rest of the verse</a:t>
            </a:r>
          </a:p>
          <a:p>
            <a:r>
              <a:rPr lang="en-US" sz="3200" b="1" dirty="0"/>
              <a:t>2. Verses before and after</a:t>
            </a:r>
          </a:p>
          <a:p>
            <a:r>
              <a:rPr lang="en-US" sz="3200" b="1" dirty="0"/>
              <a:t>3. Entire chapter</a:t>
            </a:r>
          </a:p>
          <a:p>
            <a:r>
              <a:rPr lang="en-US" sz="3200" b="1" dirty="0"/>
              <a:t>4. Chapter before and after</a:t>
            </a:r>
          </a:p>
          <a:p>
            <a:r>
              <a:rPr lang="en-US" sz="3200" b="1" dirty="0"/>
              <a:t>5. Entire book</a:t>
            </a:r>
          </a:p>
          <a:p>
            <a:r>
              <a:rPr lang="en-US" sz="3200" b="1" dirty="0"/>
              <a:t>6. Other books by same author</a:t>
            </a:r>
          </a:p>
          <a:p>
            <a:r>
              <a:rPr lang="en-US" sz="3200" b="1" dirty="0"/>
              <a:t>7. Entire Bible</a:t>
            </a:r>
          </a:p>
        </p:txBody>
      </p:sp>
    </p:spTree>
    <p:extLst>
      <p:ext uri="{BB962C8B-B14F-4D97-AF65-F5344CB8AC3E}">
        <p14:creationId xmlns:p14="http://schemas.microsoft.com/office/powerpoint/2010/main" val="12993969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1 Corinthians 11 – Veil (head covering) = cultural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200" b="1" dirty="0"/>
              <a:t>Romans 16:16 – Holy kiss = cultural</a:t>
            </a:r>
          </a:p>
          <a:p>
            <a:endParaRPr lang="en-US" sz="3200" b="1" dirty="0"/>
          </a:p>
          <a:p>
            <a:r>
              <a:rPr lang="en-US" sz="3200" b="1" dirty="0"/>
              <a:t>Matthew 5:41 – Compel to go a mile = historical</a:t>
            </a:r>
          </a:p>
        </p:txBody>
      </p:sp>
    </p:spTree>
    <p:extLst>
      <p:ext uri="{BB962C8B-B14F-4D97-AF65-F5344CB8AC3E}">
        <p14:creationId xmlns:p14="http://schemas.microsoft.com/office/powerpoint/2010/main" val="5555755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2 Corinthians 12 – Thorn in the flesh</a:t>
            </a:r>
          </a:p>
          <a:p>
            <a:r>
              <a:rPr lang="en-US" sz="3200" b="1" dirty="0"/>
              <a:t>1. List of “infirmities” – 11:21-30</a:t>
            </a:r>
          </a:p>
          <a:p>
            <a:r>
              <a:rPr lang="en-US" sz="3200" b="1" dirty="0"/>
              <a:t>2. Taken to 3</a:t>
            </a:r>
            <a:r>
              <a:rPr lang="en-US" sz="3200" b="1" baseline="30000" dirty="0"/>
              <a:t>rd</a:t>
            </a:r>
            <a:r>
              <a:rPr lang="en-US" sz="3200" b="1" dirty="0"/>
              <a:t> heaven – 12:1-5</a:t>
            </a:r>
          </a:p>
          <a:p>
            <a:pPr lvl="2"/>
            <a:r>
              <a:rPr lang="en-US" sz="2400" b="1" dirty="0"/>
              <a:t>Can’t talk about what he saw</a:t>
            </a:r>
          </a:p>
          <a:p>
            <a:pPr lvl="2"/>
            <a:r>
              <a:rPr lang="en-US" sz="2400" b="1" dirty="0"/>
              <a:t>Only speak about his “infirmities”</a:t>
            </a:r>
          </a:p>
          <a:p>
            <a:r>
              <a:rPr lang="en-US" sz="3200" b="1" dirty="0"/>
              <a:t>3. Thorn in the flesh – 12:6-10</a:t>
            </a:r>
          </a:p>
          <a:p>
            <a:pPr lvl="2"/>
            <a:r>
              <a:rPr lang="en-US" sz="2400" b="1" dirty="0"/>
              <a:t>Given more revelations</a:t>
            </a:r>
          </a:p>
          <a:p>
            <a:pPr lvl="2"/>
            <a:r>
              <a:rPr lang="en-US" sz="2400" b="1" dirty="0"/>
              <a:t>Don’t boast about them</a:t>
            </a:r>
          </a:p>
          <a:p>
            <a:pPr lvl="2"/>
            <a:r>
              <a:rPr lang="en-US" sz="2400" b="1" dirty="0"/>
              <a:t>Glory in his “infirmities”</a:t>
            </a:r>
          </a:p>
        </p:txBody>
      </p:sp>
    </p:spTree>
    <p:extLst>
      <p:ext uri="{BB962C8B-B14F-4D97-AF65-F5344CB8AC3E}">
        <p14:creationId xmlns:p14="http://schemas.microsoft.com/office/powerpoint/2010/main" val="3204685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Psalm 14:1 and 1 Corinthians 8:4</a:t>
            </a:r>
          </a:p>
          <a:p>
            <a:r>
              <a:rPr lang="en-US" sz="3200" b="1" dirty="0"/>
              <a:t>“There is no god.”</a:t>
            </a:r>
          </a:p>
          <a:p>
            <a:r>
              <a:rPr lang="en-US" sz="3200" b="1" dirty="0"/>
              <a:t>1. Read the entire verse</a:t>
            </a:r>
          </a:p>
          <a:p>
            <a:r>
              <a:rPr lang="en-US" sz="3200" b="1" dirty="0"/>
              <a:t>2. Fool says, There is no god.</a:t>
            </a:r>
          </a:p>
          <a:p>
            <a:r>
              <a:rPr lang="en-US" sz="3200" b="1" dirty="0"/>
              <a:t>3. There is no God, but one.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0021491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1 Corinthians 15:32 – Eat and drink for tomorrow we die.</a:t>
            </a:r>
          </a:p>
          <a:p>
            <a:r>
              <a:rPr lang="en-US" sz="3200" b="1" dirty="0"/>
              <a:t>Conclusion: There is no resurrection or after life.</a:t>
            </a:r>
          </a:p>
          <a:p>
            <a:r>
              <a:rPr lang="en-US" sz="3200" b="1" dirty="0"/>
              <a:t>1. IF the dead rise not – </a:t>
            </a:r>
          </a:p>
          <a:p>
            <a:r>
              <a:rPr lang="en-US" sz="3200" b="1" dirty="0"/>
              <a:t>2. Next verse – Do not be deceived </a:t>
            </a:r>
          </a:p>
          <a:p>
            <a:r>
              <a:rPr lang="en-US" sz="3200" b="1" dirty="0"/>
              <a:t>3. Entire chapter is about the resurrection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20413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Mark 3:21-22 – Jesus mental state</a:t>
            </a:r>
          </a:p>
          <a:p>
            <a:r>
              <a:rPr lang="en-US" sz="3200" b="1" dirty="0"/>
              <a:t>V. 21 – He is out of his mind.</a:t>
            </a:r>
          </a:p>
          <a:p>
            <a:r>
              <a:rPr lang="en-US" sz="3200" b="1" dirty="0"/>
              <a:t>V. 22 – He has Beelzebub.</a:t>
            </a:r>
          </a:p>
          <a:p>
            <a:r>
              <a:rPr lang="en-US" sz="3200" b="1" dirty="0"/>
              <a:t>1. Who is speaking?</a:t>
            </a:r>
          </a:p>
          <a:p>
            <a:r>
              <a:rPr lang="en-US" sz="3200" b="1" dirty="0"/>
              <a:t>2. Why did they say this?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402019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793ABB-0CC0-4AB6-B169-3FF99F9031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 each passage in its context</a:t>
            </a:r>
            <a:br>
              <a:rPr lang="en-US" dirty="0"/>
            </a:br>
            <a:r>
              <a:rPr lang="en-US" dirty="0"/>
              <a:t>examples: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4FE978-CAE3-42FC-B304-705A752E83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128" y="2084832"/>
            <a:ext cx="9720073" cy="4501498"/>
          </a:xfrm>
        </p:spPr>
        <p:txBody>
          <a:bodyPr>
            <a:normAutofit/>
          </a:bodyPr>
          <a:lstStyle/>
          <a:p>
            <a:r>
              <a:rPr lang="en-US" sz="3200" b="1" dirty="0"/>
              <a:t>Philippians 4:13 – I can do all things.</a:t>
            </a:r>
          </a:p>
          <a:p>
            <a:r>
              <a:rPr lang="en-US" sz="3200" b="1" dirty="0"/>
              <a:t>Vs. 11 – in regard to need</a:t>
            </a:r>
          </a:p>
          <a:p>
            <a:r>
              <a:rPr lang="en-US" sz="3200" b="1" dirty="0"/>
              <a:t>Vs. 12 – abased, hunger, suffer need</a:t>
            </a:r>
          </a:p>
          <a:p>
            <a:r>
              <a:rPr lang="en-US" sz="3200" b="1" dirty="0"/>
              <a:t>Vs. 14 – you shared in my distress</a:t>
            </a:r>
          </a:p>
          <a:p>
            <a:r>
              <a:rPr lang="en-US" sz="3200" b="1" dirty="0"/>
              <a:t>Vs. 16 – you sent aid for my necessities </a:t>
            </a:r>
          </a:p>
          <a:p>
            <a:r>
              <a:rPr lang="en-US" sz="3200" b="1" dirty="0"/>
              <a:t>NOTE: Not Superman – But Christ gives us strength to endure the needs, distress, necessities in our life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721054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104</TotalTime>
  <Words>506</Words>
  <Application>Microsoft Office PowerPoint</Application>
  <PresentationFormat>Widescreen</PresentationFormat>
  <Paragraphs>70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Tw Cen MT</vt:lpstr>
      <vt:lpstr>Tw Cen MT Condensed</vt:lpstr>
      <vt:lpstr>Wingdings 3</vt:lpstr>
      <vt:lpstr>Integral</vt:lpstr>
      <vt:lpstr>Context is important</vt:lpstr>
      <vt:lpstr>Keep each passage in its context questions to ask</vt:lpstr>
      <vt:lpstr>Keep each passage in its context context includes:</vt:lpstr>
      <vt:lpstr>Keep each passage in its context examples:</vt:lpstr>
      <vt:lpstr>Keep each passage in its context examples:</vt:lpstr>
      <vt:lpstr>Keep each passage in its context examples:</vt:lpstr>
      <vt:lpstr>Keep each passage in its context examples:</vt:lpstr>
      <vt:lpstr>Keep each passage in its context examples:</vt:lpstr>
      <vt:lpstr>Keep each passage in its context examples:</vt:lpstr>
      <vt:lpstr>Keep each passage in its context examples:</vt:lpstr>
      <vt:lpstr>Keep each passage in its context examples: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C0ntext is important</dc:title>
  <dc:creator>Manly Luscommbe</dc:creator>
  <cp:lastModifiedBy>Manly Luscommbe</cp:lastModifiedBy>
  <cp:revision>7</cp:revision>
  <dcterms:created xsi:type="dcterms:W3CDTF">2019-10-22T12:23:01Z</dcterms:created>
  <dcterms:modified xsi:type="dcterms:W3CDTF">2019-10-28T23:31:12Z</dcterms:modified>
</cp:coreProperties>
</file>