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F2DC639C-4CE6-43CE-B6B4-81E797BEC4CE}"/>
    <pc:docChg chg="undo custSel addSld delSld modSld">
      <pc:chgData name="Manly Luscombe" userId="d66a401e1e7a39bf" providerId="LiveId" clId="{F2DC639C-4CE6-43CE-B6B4-81E797BEC4CE}" dt="2021-02-26T21:46:00.605" v="4" actId="313"/>
      <pc:docMkLst>
        <pc:docMk/>
      </pc:docMkLst>
      <pc:sldChg chg="modSp mod">
        <pc:chgData name="Manly Luscombe" userId="d66a401e1e7a39bf" providerId="LiveId" clId="{F2DC639C-4CE6-43CE-B6B4-81E797BEC4CE}" dt="2021-02-26T21:43:41.909" v="0" actId="313"/>
        <pc:sldMkLst>
          <pc:docMk/>
          <pc:sldMk cId="2854873180" sldId="264"/>
        </pc:sldMkLst>
        <pc:spChg chg="mod">
          <ac:chgData name="Manly Luscombe" userId="d66a401e1e7a39bf" providerId="LiveId" clId="{F2DC639C-4CE6-43CE-B6B4-81E797BEC4CE}" dt="2021-02-26T21:43:41.909" v="0" actId="313"/>
          <ac:spMkLst>
            <pc:docMk/>
            <pc:sldMk cId="2854873180" sldId="264"/>
            <ac:spMk id="2" creationId="{089BC406-D7DE-49DA-9EEA-802722BE7503}"/>
          </ac:spMkLst>
        </pc:spChg>
      </pc:sldChg>
      <pc:sldChg chg="modSp mod">
        <pc:chgData name="Manly Luscombe" userId="d66a401e1e7a39bf" providerId="LiveId" clId="{F2DC639C-4CE6-43CE-B6B4-81E797BEC4CE}" dt="2021-02-26T21:46:00.605" v="4" actId="313"/>
        <pc:sldMkLst>
          <pc:docMk/>
          <pc:sldMk cId="2923248668" sldId="265"/>
        </pc:sldMkLst>
        <pc:spChg chg="mod">
          <ac:chgData name="Manly Luscombe" userId="d66a401e1e7a39bf" providerId="LiveId" clId="{F2DC639C-4CE6-43CE-B6B4-81E797BEC4CE}" dt="2021-02-26T21:46:00.605" v="4" actId="313"/>
          <ac:spMkLst>
            <pc:docMk/>
            <pc:sldMk cId="2923248668" sldId="265"/>
            <ac:spMk id="2" creationId="{089BC406-D7DE-49DA-9EEA-802722BE7503}"/>
          </ac:spMkLst>
        </pc:spChg>
      </pc:sldChg>
      <pc:sldChg chg="new del">
        <pc:chgData name="Manly Luscombe" userId="d66a401e1e7a39bf" providerId="LiveId" clId="{F2DC639C-4CE6-43CE-B6B4-81E797BEC4CE}" dt="2021-02-26T21:45:37.748" v="3" actId="680"/>
        <pc:sldMkLst>
          <pc:docMk/>
          <pc:sldMk cId="355948946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EF0C-4A3F-40AE-84A0-F66B7A4C1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EB4E8-18A7-4134-9121-9FE9B78E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0F9E-1710-4037-A0AE-B7A940EF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16ACD-C334-4D3A-AD10-AD87F9BA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5960-8FC4-4D6C-8CDA-5FBEA2F4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F115-F260-4AC1-B558-8898B003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DC8A3-3EFF-4A0B-805C-B7383F8E8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D959-EF1E-4AB1-A08C-8CCA1BB2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103F-0996-45DF-84F0-90A893C8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7090-9F7C-4CCE-8F9D-F153FFFC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D6179-5715-4B0F-9425-3FFBEA219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C0002-FBDB-46E4-8B04-AD76774A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CB25-6C7C-4589-9B6D-CC8F3C34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5B6C6-6FC6-4DDA-B966-706CFA49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5F637-3858-4336-8819-93C9F97C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519F9-4CE8-4273-9CA0-6D2A55B1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385A-04D5-43F0-8707-3980BFCA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A9E43-6019-4BD0-AC1A-DFFAC268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F492-B717-4BA6-92A1-CFF5E482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FF385-E9D5-4148-BDE1-D8A3A093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1DB3-DCE5-4EB7-AD02-C41D2791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F4D2-BB1D-498F-85FD-435B9D48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DAA4-1A13-49FA-850E-44827698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404E-B4C9-4D97-8524-135C2A9F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7205-3E15-4CE8-B9D7-A176D2A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0C8F-5E8D-42B4-9FE1-1C705F8F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3AC8-A9AC-4502-A3CE-6EF0414D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D8E3F-12A1-4403-8046-29494072A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966CA-AEA0-4851-BF55-AB39FA0C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CD729-024A-4FAC-A7A7-A4661D17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51EEB-9806-4BBA-8C97-1C0C8B7D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F189-86BB-4775-ADA8-9BFEE6FC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1841-DA6E-4413-8D95-75CC96BC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28E3C-32A5-40B3-BB64-5D0F058DD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EAB75-1C2A-4DA9-A549-46ACAA37C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87116-FEFF-4C89-82A6-ADFC16246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7EA44-2FF5-4743-81E6-0A628444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13C49-8C58-44C1-B410-4C3AC2F3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A4B16-4E47-4355-81BB-1597FFD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3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845E-4234-476E-9482-91048079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24850-1095-4250-A944-93AB2D2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FAB-4208-45AC-8FEA-2F4EFB7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B19B7-FBFC-4277-BB91-5733B23A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AD39D-1F45-4432-B0F0-F3475339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39F8E-18C3-4784-842F-C842B697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07836-C30B-403D-8980-2214C6BB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7269-7FC5-491C-AD51-5D470918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9CC9-6420-436D-8445-DA3BFF42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FE913-E310-4D87-9326-BB87E9ADF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5DE61-9D6E-4091-9FF2-86BA289B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D0C3-D74D-43CC-938D-11A618DE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F58BF-08C7-45E8-9F98-5481E7CD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0D44-139C-49FD-B908-12BC18A5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3091A-8075-4F4B-9518-83E31D643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B2F0F-3FF2-404F-8F6B-54DA0EEBC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DBFF-CD26-48BF-A5E0-D65A16F4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5DB68-087E-41EB-BBFB-E3A1299B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91175-A53B-461B-9BC2-723F4ADD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D7D6D-313E-4AD4-91E4-58258FBD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6353A-6D89-4D13-85E0-C034E08C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932A-35ED-44C8-901C-061879D91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6CCE-064D-498E-BE06-52614217909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41D0-70FD-48BB-B760-FE2EC6F37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F2472-65BC-4FE6-9A96-F5ED1DB0E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7441-318F-460E-84D1-914A4667D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298E-F6D5-40FE-B669-F91C0A50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2859156"/>
            <a:ext cx="4333460" cy="1139688"/>
          </a:xfrm>
        </p:spPr>
        <p:txBody>
          <a:bodyPr/>
          <a:lstStyle/>
          <a:p>
            <a:r>
              <a:rPr lang="en-US" b="1" dirty="0"/>
              <a:t>JERUSALEM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F20F-EC9A-42F4-9098-876431881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James and Zachariah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B7C3A8-9B0F-45F3-B2A8-23552F929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0" y="1195266"/>
            <a:ext cx="9453347" cy="5662734"/>
          </a:xfrm>
        </p:spPr>
      </p:pic>
    </p:spTree>
    <p:extLst>
      <p:ext uri="{BB962C8B-B14F-4D97-AF65-F5344CB8AC3E}">
        <p14:creationId xmlns:p14="http://schemas.microsoft.com/office/powerpoint/2010/main" val="292324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Western Wall (Wailing Wall)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4A17D4-CC34-4238-B5C4-C4FB818B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1085153"/>
            <a:ext cx="8552366" cy="5772847"/>
          </a:xfrm>
        </p:spPr>
      </p:pic>
    </p:spTree>
    <p:extLst>
      <p:ext uri="{BB962C8B-B14F-4D97-AF65-F5344CB8AC3E}">
        <p14:creationId xmlns:p14="http://schemas.microsoft.com/office/powerpoint/2010/main" val="146306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Western Wall (Wailing Wall)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5326C-E598-4A7D-AED6-BEFF4707B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946829"/>
            <a:ext cx="8976222" cy="5911171"/>
          </a:xfrm>
        </p:spPr>
      </p:pic>
    </p:spTree>
    <p:extLst>
      <p:ext uri="{BB962C8B-B14F-4D97-AF65-F5344CB8AC3E}">
        <p14:creationId xmlns:p14="http://schemas.microsoft.com/office/powerpoint/2010/main" val="71882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Hasidic Jews (strictly follow Law of Moses)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BDC3C-6048-4930-8D6C-F7B1F1E4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7" y="2424663"/>
            <a:ext cx="6732104" cy="44333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215D4B-B4DD-4553-A06A-BC4A33E36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299"/>
            <a:ext cx="7264690" cy="4903666"/>
          </a:xfrm>
        </p:spPr>
      </p:pic>
    </p:spTree>
    <p:extLst>
      <p:ext uri="{BB962C8B-B14F-4D97-AF65-F5344CB8AC3E}">
        <p14:creationId xmlns:p14="http://schemas.microsoft.com/office/powerpoint/2010/main" val="14732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street in Old Jerusalem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F4F2E5-9366-4F4F-A631-1EF3F4521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8" y="1097080"/>
            <a:ext cx="8748063" cy="5760920"/>
          </a:xfrm>
        </p:spPr>
      </p:pic>
    </p:spTree>
    <p:extLst>
      <p:ext uri="{BB962C8B-B14F-4D97-AF65-F5344CB8AC3E}">
        <p14:creationId xmlns:p14="http://schemas.microsoft.com/office/powerpoint/2010/main" val="167188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Damascus Gate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0883E-7A71-42A5-AE5D-3F154140E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86" y="1040427"/>
            <a:ext cx="8618627" cy="5817573"/>
          </a:xfrm>
        </p:spPr>
      </p:pic>
    </p:spTree>
    <p:extLst>
      <p:ext uri="{BB962C8B-B14F-4D97-AF65-F5344CB8AC3E}">
        <p14:creationId xmlns:p14="http://schemas.microsoft.com/office/powerpoint/2010/main" val="70420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Golden Gate (Beautiful Gate)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84B8E-22E1-4686-9961-0A125B7A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67" y="973011"/>
            <a:ext cx="8936465" cy="5884989"/>
          </a:xfrm>
        </p:spPr>
      </p:pic>
    </p:spTree>
    <p:extLst>
      <p:ext uri="{BB962C8B-B14F-4D97-AF65-F5344CB8AC3E}">
        <p14:creationId xmlns:p14="http://schemas.microsoft.com/office/powerpoint/2010/main" val="26973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0A18D-E3D5-4443-AD6A-6EB440E3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7" y="940904"/>
            <a:ext cx="8886305" cy="5917096"/>
          </a:xfrm>
        </p:spPr>
      </p:pic>
    </p:spTree>
    <p:extLst>
      <p:ext uri="{BB962C8B-B14F-4D97-AF65-F5344CB8AC3E}">
        <p14:creationId xmlns:p14="http://schemas.microsoft.com/office/powerpoint/2010/main" val="119141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Pool of Bethesda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05DA7-93F3-40F7-BB70-78C662051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29" y="1127559"/>
            <a:ext cx="8200542" cy="5740380"/>
          </a:xfrm>
        </p:spPr>
      </p:pic>
    </p:spTree>
    <p:extLst>
      <p:ext uri="{BB962C8B-B14F-4D97-AF65-F5344CB8AC3E}">
        <p14:creationId xmlns:p14="http://schemas.microsoft.com/office/powerpoint/2010/main" val="318567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Pool </a:t>
            </a:r>
            <a:r>
              <a:rPr lang="en-US"/>
              <a:t>of Bethesda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D35591-4730-4F20-912C-2E28AB807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34" y="1022537"/>
            <a:ext cx="8645131" cy="5835463"/>
          </a:xfrm>
        </p:spPr>
      </p:pic>
    </p:spTree>
    <p:extLst>
      <p:ext uri="{BB962C8B-B14F-4D97-AF65-F5344CB8AC3E}">
        <p14:creationId xmlns:p14="http://schemas.microsoft.com/office/powerpoint/2010/main" val="296619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Hezekiah's Tunnel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3EF949-4E6B-4536-B221-6B218A111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6798"/>
            <a:ext cx="7394713" cy="486968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BEB26-2158-47CE-935B-69D63109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-13497"/>
            <a:ext cx="4638261" cy="68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From Mt. of Olives, Kidron Valley, Jerusalem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8A3F06-C68E-4164-9713-6981E0F65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388628"/>
            <a:ext cx="8305343" cy="5469372"/>
          </a:xfrm>
        </p:spPr>
      </p:pic>
    </p:spTree>
    <p:extLst>
      <p:ext uri="{BB962C8B-B14F-4D97-AF65-F5344CB8AC3E}">
        <p14:creationId xmlns:p14="http://schemas.microsoft.com/office/powerpoint/2010/main" val="332229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From Mt. of Olives, Kidron Valley, Jerusalem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4EBFB3-03CE-4D5F-87FB-3E2211333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1007827"/>
            <a:ext cx="8666922" cy="5850173"/>
          </a:xfrm>
        </p:spPr>
      </p:pic>
    </p:spTree>
    <p:extLst>
      <p:ext uri="{BB962C8B-B14F-4D97-AF65-F5344CB8AC3E}">
        <p14:creationId xmlns:p14="http://schemas.microsoft.com/office/powerpoint/2010/main" val="382012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/>
              <a:t>Tombs in Kidron Valley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A8653C-3046-4C75-B8E2-4732FF602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6" y="940904"/>
            <a:ext cx="8766067" cy="5811078"/>
          </a:xfrm>
        </p:spPr>
      </p:pic>
    </p:spTree>
    <p:extLst>
      <p:ext uri="{BB962C8B-B14F-4D97-AF65-F5344CB8AC3E}">
        <p14:creationId xmlns:p14="http://schemas.microsoft.com/office/powerpoint/2010/main" val="337502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C406-D7DE-49DA-9EEA-802722BE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Absolom</a:t>
            </a:r>
            <a:r>
              <a:rPr lang="en-US" dirty="0"/>
              <a:t>, James, Zechariah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557022-16A2-4EE5-B129-4A1C95473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5" y="1842052"/>
            <a:ext cx="7455668" cy="50325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FA789-085F-42F5-A67D-7B72346E5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13" y="-1"/>
            <a:ext cx="4797287" cy="68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JERUSALEM</vt:lpstr>
      <vt:lpstr>General View</vt:lpstr>
      <vt:lpstr>Pool of Bethesda</vt:lpstr>
      <vt:lpstr>Pool of Bethesda</vt:lpstr>
      <vt:lpstr>Hezekiah's Tunnel</vt:lpstr>
      <vt:lpstr>From Mt. of Olives, Kidron Valley, Jerusalem</vt:lpstr>
      <vt:lpstr>From Mt. of Olives, Kidron Valley, Jerusalem</vt:lpstr>
      <vt:lpstr>Tombs in Kidron Valley</vt:lpstr>
      <vt:lpstr>Absolom, James, Zechariah </vt:lpstr>
      <vt:lpstr>James and Zachariah </vt:lpstr>
      <vt:lpstr>Western Wall (Wailing Wall)</vt:lpstr>
      <vt:lpstr>Western Wall (Wailing Wall)</vt:lpstr>
      <vt:lpstr>Hasidic Jews (strictly follow Law of Moses)</vt:lpstr>
      <vt:lpstr>Typical street in Old Jerusalem</vt:lpstr>
      <vt:lpstr>Damascus Gate</vt:lpstr>
      <vt:lpstr>Golden Gate (Beautiful Gate)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</dc:title>
  <dc:creator>Manly Luscombe</dc:creator>
  <cp:lastModifiedBy>Manly Luscombe</cp:lastModifiedBy>
  <cp:revision>5</cp:revision>
  <dcterms:created xsi:type="dcterms:W3CDTF">2020-12-14T23:24:02Z</dcterms:created>
  <dcterms:modified xsi:type="dcterms:W3CDTF">2021-02-26T21:48:06Z</dcterms:modified>
</cp:coreProperties>
</file>