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y Luscombe" userId="d66a401e1e7a39bf" providerId="LiveId" clId="{FABBB4AE-6435-4796-BB10-229C6DCE22E3}"/>
    <pc:docChg chg="custSel addSld delSld modSld sldOrd">
      <pc:chgData name="Manly Luscombe" userId="d66a401e1e7a39bf" providerId="LiveId" clId="{FABBB4AE-6435-4796-BB10-229C6DCE22E3}" dt="2021-02-24T12:42:58.442" v="85" actId="20577"/>
      <pc:docMkLst>
        <pc:docMk/>
      </pc:docMkLst>
      <pc:sldChg chg="modSp mod">
        <pc:chgData name="Manly Luscombe" userId="d66a401e1e7a39bf" providerId="LiveId" clId="{FABBB4AE-6435-4796-BB10-229C6DCE22E3}" dt="2021-02-24T12:42:58.442" v="85" actId="20577"/>
        <pc:sldMkLst>
          <pc:docMk/>
          <pc:sldMk cId="2320272693" sldId="265"/>
        </pc:sldMkLst>
        <pc:spChg chg="mod">
          <ac:chgData name="Manly Luscombe" userId="d66a401e1e7a39bf" providerId="LiveId" clId="{FABBB4AE-6435-4796-BB10-229C6DCE22E3}" dt="2021-02-24T12:42:58.442" v="85" actId="20577"/>
          <ac:spMkLst>
            <pc:docMk/>
            <pc:sldMk cId="2320272693" sldId="265"/>
            <ac:spMk id="2" creationId="{DB8C91D8-FB7C-463B-9FF0-CEDDA329B594}"/>
          </ac:spMkLst>
        </pc:spChg>
      </pc:sldChg>
      <pc:sldChg chg="del ord">
        <pc:chgData name="Manly Luscombe" userId="d66a401e1e7a39bf" providerId="LiveId" clId="{FABBB4AE-6435-4796-BB10-229C6DCE22E3}" dt="2021-02-08T22:04:10.006" v="3" actId="47"/>
        <pc:sldMkLst>
          <pc:docMk/>
          <pc:sldMk cId="691850193" sldId="278"/>
        </pc:sldMkLst>
      </pc:sldChg>
      <pc:sldChg chg="add">
        <pc:chgData name="Manly Luscombe" userId="d66a401e1e7a39bf" providerId="LiveId" clId="{FABBB4AE-6435-4796-BB10-229C6DCE22E3}" dt="2021-02-08T13:10:37.526" v="0" actId="2890"/>
        <pc:sldMkLst>
          <pc:docMk/>
          <pc:sldMk cId="3869888084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CBC5-4690-468A-9E2F-3BCF61561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4B05A-7E88-40B6-AFD1-68DFFD2C7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FFE7A-54B9-4962-8BC5-2361D9AE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27047-3BE7-4C3D-9DB2-3A60594B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27AEA-D903-430F-B2AA-46DFFE2E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6E1C-6DF6-4DE0-949B-198EDC8F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88269-CEDF-479A-A88A-095DB84BB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2321-49BA-4FD5-A69F-C9B13B1D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EAFD-E845-4046-AA36-914AE119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35E7-6AC9-42AC-BF5F-2878320C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3D081-48E9-4880-80E8-538AFDB52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449E-EAF8-4B96-8710-515CAEC5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8746-8D7D-45D3-9232-E5915254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1E246-92A2-4AB2-918C-926F4EA0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7D13-D9FF-44BB-A3D7-87106B1C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DCE2-0C43-421F-81EE-5A2125D5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9608-F5E8-4A88-9F61-90524539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0F032-1C1F-45D5-A690-1612ADF1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1513-2C82-4715-B079-9DC7C496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E39B-2591-4667-B774-7040E33E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B2D3-9DC9-46D7-877F-4F282B55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CF1B-662D-4D5D-9B68-D199EBF55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422A2-A689-46F5-8BBC-81B52B6A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00F5D-4413-422E-9D55-E50D29C8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FBED-B2B5-4661-839E-8E963435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3A9A-94E1-46B0-ABBE-16BE4A62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61C2-E6AA-42C2-9918-D751E7C0A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85985-8ABC-43C5-AE18-D1F40118D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A4350-49FF-4779-8E70-C5C13B2D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A49E0-9442-479E-958B-5EDA055C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F43B-E5A1-43CE-AC10-DE22F744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1850-2226-46F0-9C61-93787815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C4D30-C222-4203-93DE-B1F3FBC6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36C7D-E627-4EB4-B7CC-8067ECD56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19F79-DB6F-4F22-B54C-60620923B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7C969-2AC0-4241-BD33-38DDDA969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472E4-6ADE-4240-B6AF-9B5A2A7D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7917-1AD3-42DC-AF7F-0FEF4686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4870E-A531-413B-B73F-EF1B62D3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773-EFB4-4E41-9DF5-4455A5DC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DFF24-84B6-4730-8B94-D518C96B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BFFE1-A7BE-4146-8A9A-F3102813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7E4DF-2C1D-40D6-BD5E-01CCD0FE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88FCA-8F44-4094-9BD1-742C10AB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FDF2A-0A90-48AB-994E-A33F6AE2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93EF-01F9-4E16-ADF6-1BAE7052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EBCD-D96F-4FAF-A8F8-41FFF30D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486C-5D44-422C-B623-C39EC021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83042-24BD-4839-B3B7-744B510EC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96350-BC2C-4748-99A7-7728A6F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76767-DB18-4E04-87AC-1E24AD1E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4D07-55CE-4556-A826-42AC4796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B405-2DB9-4C8F-A458-14A6E55D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84E67-182A-4D25-AB68-DC41953B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48729-1ACA-4B4E-BC49-73931E62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C38FB-3128-4319-8606-71A0220E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16A97-6D6A-4071-A830-68F57676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6345F-69B2-46DB-BAC7-E9A90AD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EF1D0-7219-4D99-9539-3010CB42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B4405-3E96-457F-BF01-A990615B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8206C-F3B6-4747-B33A-E32ED4A1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35B1-EC41-4CFB-831B-0246200A5CE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778E-FDD0-4348-B468-8E38E6B9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DC769-EAAE-4406-B47D-10D7EC547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7A6E-C30D-4443-B9BF-792C2B9B2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4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3EAA-CC8D-40BF-86DF-5B66AE0C6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390" y="1855304"/>
            <a:ext cx="4810540" cy="2743199"/>
          </a:xfrm>
        </p:spPr>
        <p:txBody>
          <a:bodyPr>
            <a:normAutofit/>
          </a:bodyPr>
          <a:lstStyle/>
          <a:p>
            <a:r>
              <a:rPr lang="en-US" dirty="0"/>
              <a:t>Jerusalem:</a:t>
            </a:r>
            <a:br>
              <a:rPr lang="en-US" dirty="0"/>
            </a:br>
            <a:r>
              <a:rPr lang="en-US" dirty="0"/>
              <a:t>Model of 1</a:t>
            </a:r>
            <a:r>
              <a:rPr lang="en-US" baseline="30000" dirty="0"/>
              <a:t>st</a:t>
            </a:r>
            <a:r>
              <a:rPr lang="en-US" dirty="0"/>
              <a:t> Century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0AE40-8FEC-47D6-B8FB-5557502D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Holder Gates, Herod’s overlook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F00CE-3AA8-4828-9593-EF63E64A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36" y="1054210"/>
            <a:ext cx="8291128" cy="58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Holder Gates, Herod’s overlook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D7CDE-CE56-4AAB-849A-7B0A2BCBD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5" y="879613"/>
            <a:ext cx="8856870" cy="59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Temple – Court of the Gentiles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CF146-46C5-4D96-A6C2-9008A294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47" y="1060174"/>
            <a:ext cx="8804106" cy="57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Temple (2</a:t>
            </a:r>
            <a:r>
              <a:rPr lang="en-US" baseline="30000" dirty="0"/>
              <a:t>nd</a:t>
            </a:r>
            <a:r>
              <a:rPr lang="en-US" dirty="0"/>
              <a:t> Temple)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029A1-9662-412A-BA21-9761D431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14" y="940904"/>
            <a:ext cx="9204372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Golden Gate / Gate Beautiful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E4F4B-7CCC-499D-8069-824F6759C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20" y="1225827"/>
            <a:ext cx="8552559" cy="56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Antonio Fortress (Pilate’s Praetorium)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98E8B-2BA1-48C2-9DB0-BC3B6394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32" y="1099930"/>
            <a:ext cx="8743736" cy="57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232603"/>
            <a:ext cx="11128513" cy="761310"/>
          </a:xfrm>
        </p:spPr>
        <p:txBody>
          <a:bodyPr>
            <a:normAutofit fontScale="90000"/>
          </a:bodyPr>
          <a:lstStyle/>
          <a:p>
            <a:r>
              <a:rPr lang="en-US" dirty="0"/>
              <a:t>Pool of Bethesda / Fortress / Temple / Herod’s Porch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79CD7-ABD6-4CDD-B100-94339BDF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37" y="993913"/>
            <a:ext cx="8904725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Fortress / Temple / Herod’s Porch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4A28B-D015-45BE-8A14-A4C5D6DD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6" y="1020337"/>
            <a:ext cx="8511388" cy="56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General View of Jerusalem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8EEE6-9B77-4CEE-8FC6-04ADD60E4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3" y="1125061"/>
            <a:ext cx="8705574" cy="57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Games / Racetrack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02E68-574F-4363-B1E8-FB8A241E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9" y="940904"/>
            <a:ext cx="8657162" cy="57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General View of the 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EC577-8DE4-4558-9A20-ADFB886B4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55" y="1113183"/>
            <a:ext cx="9280089" cy="5744817"/>
          </a:xfrm>
        </p:spPr>
      </p:pic>
    </p:spTree>
    <p:extLst>
      <p:ext uri="{BB962C8B-B14F-4D97-AF65-F5344CB8AC3E}">
        <p14:creationId xmlns:p14="http://schemas.microsoft.com/office/powerpoint/2010/main" val="3638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Damascus Gate / 2 walls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D44DC-96E3-45D7-B7F2-B8D4AE6FB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74" y="951175"/>
            <a:ext cx="8750852" cy="59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71" y="2562662"/>
            <a:ext cx="2560093" cy="1732675"/>
          </a:xfrm>
        </p:spPr>
        <p:txBody>
          <a:bodyPr>
            <a:normAutofit/>
          </a:bodyPr>
          <a:lstStyle/>
          <a:p>
            <a:r>
              <a:rPr lang="en-US" dirty="0"/>
              <a:t>Map of Jerusalem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E09C8-4E96-4700-A7E2-5A4B96D0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1" y="-257660"/>
            <a:ext cx="8902890" cy="74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2 Walls of Jerusalem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4AFCB-CDB4-426C-BAC8-0DC4C906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972047"/>
            <a:ext cx="8719930" cy="58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 err="1"/>
              <a:t>Heord’s</a:t>
            </a:r>
            <a:r>
              <a:rPr lang="en-US" dirty="0"/>
              <a:t> Palace, tower of David, Fortress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7151B-89A6-4DA2-8ECC-B91D9C7C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69" y="976701"/>
            <a:ext cx="8930861" cy="58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Herod’s Palace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405B8-BF37-4CD9-AFB9-94A498A2F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1" y="1107607"/>
            <a:ext cx="8732078" cy="57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Fortress and Temple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14A39-83C4-42D0-B279-4C6FE6742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0" y="940904"/>
            <a:ext cx="8985220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Up toward the Temple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25C29-436F-4662-A93D-F5DD60AA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0" y="940904"/>
            <a:ext cx="8985220" cy="5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/>
          <a:lstStyle/>
          <a:p>
            <a:r>
              <a:rPr lang="en-US" dirty="0"/>
              <a:t>Holder Gate, water system to Pool of </a:t>
            </a:r>
            <a:r>
              <a:rPr lang="en-US" dirty="0" err="1"/>
              <a:t>Saloam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C5CFE-1FC7-460C-98B2-5A9C06ACB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924339"/>
            <a:ext cx="8790609" cy="59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1D8-FB7C-463B-9FF0-CEDDA329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708301"/>
          </a:xfrm>
        </p:spPr>
        <p:txBody>
          <a:bodyPr>
            <a:normAutofit/>
          </a:bodyPr>
          <a:lstStyle/>
          <a:p>
            <a:r>
              <a:rPr lang="en-US" dirty="0"/>
              <a:t>Pool of Siloam – John 9 – Blind healed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17547-7CF2-4C5A-989A-2A1F46310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7" y="940904"/>
            <a:ext cx="8394305" cy="58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115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Jerusalem: Model of 1st Century City</vt:lpstr>
      <vt:lpstr>General View of the city</vt:lpstr>
      <vt:lpstr>2 Walls of Jerusalem</vt:lpstr>
      <vt:lpstr>Heord’s Palace, tower of David, Fortress</vt:lpstr>
      <vt:lpstr>Herod’s Palace</vt:lpstr>
      <vt:lpstr>Fortress and Temple</vt:lpstr>
      <vt:lpstr>Up toward the Temple</vt:lpstr>
      <vt:lpstr>Holder Gate, water system to Pool of Saloam</vt:lpstr>
      <vt:lpstr>Pool of Siloam – John 9 – Blind healed</vt:lpstr>
      <vt:lpstr>Holder Gates, Herod’s overlook</vt:lpstr>
      <vt:lpstr>Holder Gates, Herod’s overlook</vt:lpstr>
      <vt:lpstr>Temple – Court of the Gentiles</vt:lpstr>
      <vt:lpstr>Temple (2nd Temple)</vt:lpstr>
      <vt:lpstr>Golden Gate / Gate Beautiful</vt:lpstr>
      <vt:lpstr>Antonio Fortress (Pilate’s Praetorium)</vt:lpstr>
      <vt:lpstr>Pool of Bethesda / Fortress / Temple / Herod’s Porch</vt:lpstr>
      <vt:lpstr>Fortress / Temple / Herod’s Porch</vt:lpstr>
      <vt:lpstr>General View of Jerusalem</vt:lpstr>
      <vt:lpstr>Games / Racetrack</vt:lpstr>
      <vt:lpstr>Damascus Gate / 2 walls</vt:lpstr>
      <vt:lpstr>Map of Jerusalem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Jerusalem: Model of 1st Century City</dc:title>
  <dc:creator>Manly Luscombe</dc:creator>
  <cp:lastModifiedBy>Manly Luscombe</cp:lastModifiedBy>
  <cp:revision>9</cp:revision>
  <dcterms:created xsi:type="dcterms:W3CDTF">2020-12-14T21:39:36Z</dcterms:created>
  <dcterms:modified xsi:type="dcterms:W3CDTF">2021-02-24T12:43:23Z</dcterms:modified>
</cp:coreProperties>
</file>