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7" r:id="rId9"/>
    <p:sldId id="262" r:id="rId10"/>
    <p:sldId id="268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DCC6B67F-1F75-4BE1-9A09-CA00164A9793}"/>
    <pc:docChg chg="custSel addSld modSld">
      <pc:chgData name="Manly Luscombe" userId="d66a401e1e7a39bf" providerId="LiveId" clId="{DCC6B67F-1F75-4BE1-9A09-CA00164A9793}" dt="2021-01-24T19:44:37.926" v="31" actId="14100"/>
      <pc:docMkLst>
        <pc:docMk/>
      </pc:docMkLst>
      <pc:sldChg chg="modSp mod">
        <pc:chgData name="Manly Luscombe" userId="d66a401e1e7a39bf" providerId="LiveId" clId="{DCC6B67F-1F75-4BE1-9A09-CA00164A9793}" dt="2021-01-24T19:44:37.926" v="31" actId="14100"/>
        <pc:sldMkLst>
          <pc:docMk/>
          <pc:sldMk cId="3411585991" sldId="263"/>
        </pc:sldMkLst>
        <pc:picChg chg="mod">
          <ac:chgData name="Manly Luscombe" userId="d66a401e1e7a39bf" providerId="LiveId" clId="{DCC6B67F-1F75-4BE1-9A09-CA00164A9793}" dt="2021-01-24T19:44:22.994" v="30" actId="14100"/>
          <ac:picMkLst>
            <pc:docMk/>
            <pc:sldMk cId="3411585991" sldId="263"/>
            <ac:picMk id="5" creationId="{2CB9C4C1-5819-41C2-AEA4-9FD2D126A82F}"/>
          </ac:picMkLst>
        </pc:picChg>
        <pc:picChg chg="mod">
          <ac:chgData name="Manly Luscombe" userId="d66a401e1e7a39bf" providerId="LiveId" clId="{DCC6B67F-1F75-4BE1-9A09-CA00164A9793}" dt="2021-01-24T19:44:37.926" v="31" actId="14100"/>
          <ac:picMkLst>
            <pc:docMk/>
            <pc:sldMk cId="3411585991" sldId="263"/>
            <ac:picMk id="9" creationId="{9302B566-7663-4E1E-BC88-372A6D92BF8D}"/>
          </ac:picMkLst>
        </pc:picChg>
      </pc:sldChg>
      <pc:sldChg chg="modSp mod">
        <pc:chgData name="Manly Luscombe" userId="d66a401e1e7a39bf" providerId="LiveId" clId="{DCC6B67F-1F75-4BE1-9A09-CA00164A9793}" dt="2021-01-13T13:35:37.730" v="28" actId="20577"/>
        <pc:sldMkLst>
          <pc:docMk/>
          <pc:sldMk cId="1932564025" sldId="265"/>
        </pc:sldMkLst>
        <pc:spChg chg="mod">
          <ac:chgData name="Manly Luscombe" userId="d66a401e1e7a39bf" providerId="LiveId" clId="{DCC6B67F-1F75-4BE1-9A09-CA00164A9793}" dt="2021-01-13T13:35:37.730" v="28" actId="20577"/>
          <ac:spMkLst>
            <pc:docMk/>
            <pc:sldMk cId="1932564025" sldId="265"/>
            <ac:spMk id="3" creationId="{FC51108D-F21E-4407-B4A0-C1BE26B38590}"/>
          </ac:spMkLst>
        </pc:spChg>
      </pc:sldChg>
      <pc:sldChg chg="addSp delSp modSp add mod">
        <pc:chgData name="Manly Luscombe" userId="d66a401e1e7a39bf" providerId="LiveId" clId="{DCC6B67F-1F75-4BE1-9A09-CA00164A9793}" dt="2020-12-25T22:19:42.022" v="26" actId="1076"/>
        <pc:sldMkLst>
          <pc:docMk/>
          <pc:sldMk cId="3579950607" sldId="268"/>
        </pc:sldMkLst>
        <pc:spChg chg="mod">
          <ac:chgData name="Manly Luscombe" userId="d66a401e1e7a39bf" providerId="LiveId" clId="{DCC6B67F-1F75-4BE1-9A09-CA00164A9793}" dt="2020-12-25T22:19:07.186" v="22" actId="20577"/>
          <ac:spMkLst>
            <pc:docMk/>
            <pc:sldMk cId="3579950607" sldId="268"/>
            <ac:spMk id="2" creationId="{8C0A8050-D117-4DE1-89EC-7C73708C7FB4}"/>
          </ac:spMkLst>
        </pc:spChg>
        <pc:spChg chg="del mod">
          <ac:chgData name="Manly Luscombe" userId="d66a401e1e7a39bf" providerId="LiveId" clId="{DCC6B67F-1F75-4BE1-9A09-CA00164A9793}" dt="2020-12-25T22:19:29.563" v="24" actId="478"/>
          <ac:spMkLst>
            <pc:docMk/>
            <pc:sldMk cId="3579950607" sldId="268"/>
            <ac:spMk id="3" creationId="{F966414A-7ACB-422B-BE7E-E103B9B35B81}"/>
          </ac:spMkLst>
        </pc:spChg>
        <pc:picChg chg="add mod">
          <ac:chgData name="Manly Luscombe" userId="d66a401e1e7a39bf" providerId="LiveId" clId="{DCC6B67F-1F75-4BE1-9A09-CA00164A9793}" dt="2020-12-25T22:15:30.238" v="7" actId="14100"/>
          <ac:picMkLst>
            <pc:docMk/>
            <pc:sldMk cId="3579950607" sldId="268"/>
            <ac:picMk id="5" creationId="{3DA9538C-5EAA-4CEC-9857-1D410893764C}"/>
          </ac:picMkLst>
        </pc:picChg>
        <pc:picChg chg="del">
          <ac:chgData name="Manly Luscombe" userId="d66a401e1e7a39bf" providerId="LiveId" clId="{DCC6B67F-1F75-4BE1-9A09-CA00164A9793}" dt="2020-12-25T22:14:52.721" v="1" actId="478"/>
          <ac:picMkLst>
            <pc:docMk/>
            <pc:sldMk cId="3579950607" sldId="268"/>
            <ac:picMk id="9" creationId="{1FC4FED3-9125-4F8E-B6ED-04D2F4DD2C8E}"/>
          </ac:picMkLst>
        </pc:picChg>
        <pc:picChg chg="del">
          <ac:chgData name="Manly Luscombe" userId="d66a401e1e7a39bf" providerId="LiveId" clId="{DCC6B67F-1F75-4BE1-9A09-CA00164A9793}" dt="2020-12-25T22:14:54.111" v="2" actId="478"/>
          <ac:picMkLst>
            <pc:docMk/>
            <pc:sldMk cId="3579950607" sldId="268"/>
            <ac:picMk id="11" creationId="{8C89C205-9635-4335-9861-BFB540164502}"/>
          </ac:picMkLst>
        </pc:picChg>
        <pc:picChg chg="del">
          <ac:chgData name="Manly Luscombe" userId="d66a401e1e7a39bf" providerId="LiveId" clId="{DCC6B67F-1F75-4BE1-9A09-CA00164A9793}" dt="2020-12-25T22:14:55.152" v="3" actId="478"/>
          <ac:picMkLst>
            <pc:docMk/>
            <pc:sldMk cId="3579950607" sldId="268"/>
            <ac:picMk id="13" creationId="{B8573E42-774B-4751-BBA1-74C3359EF61F}"/>
          </ac:picMkLst>
        </pc:picChg>
        <pc:picChg chg="add mod">
          <ac:chgData name="Manly Luscombe" userId="d66a401e1e7a39bf" providerId="LiveId" clId="{DCC6B67F-1F75-4BE1-9A09-CA00164A9793}" dt="2020-12-25T22:19:42.022" v="26" actId="1076"/>
          <ac:picMkLst>
            <pc:docMk/>
            <pc:sldMk cId="3579950607" sldId="268"/>
            <ac:picMk id="1026" creationId="{24B68D47-3CF4-444E-8824-963E3EE7F0FE}"/>
          </ac:picMkLst>
        </pc:picChg>
        <pc:picChg chg="add mod">
          <ac:chgData name="Manly Luscombe" userId="d66a401e1e7a39bf" providerId="LiveId" clId="{DCC6B67F-1F75-4BE1-9A09-CA00164A9793}" dt="2020-12-25T22:19:37.315" v="25" actId="14100"/>
          <ac:picMkLst>
            <pc:docMk/>
            <pc:sldMk cId="3579950607" sldId="268"/>
            <ac:picMk id="1028" creationId="{7CC2382C-46F6-48E7-B5F3-106CA838F48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4D19F-E5DE-42E9-9391-46B2BBCFD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20E907-5610-4B06-B001-7021089ED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D11CA-CA03-48BF-827A-DF8BF1499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1C6-AB3F-4232-A3BB-90B60F9B8A88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98750-1574-4AD5-B50F-94EFB8236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13ED1-C4BB-42BD-BBD2-961A815D7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CC4D-FC5B-4CCF-86BB-7BD3CC76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99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81416-3A33-4421-9B2D-73597B8A8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B105E2-C191-43E7-8DE0-D63BD9A1B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B7608-98A5-4120-8E6E-183D8025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1C6-AB3F-4232-A3BB-90B60F9B8A88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66625-9DF8-4F91-9D11-3CBE8014E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A7C53-04F8-432F-9F94-6C8018F72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CC4D-FC5B-4CCF-86BB-7BD3CC76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5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C092AD-E341-42EB-AB19-EF94D6ED3B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9F98D3-A1FA-4C67-AD4E-5812DBB2D9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5A7C3-6759-4BE2-8202-30ABA7D90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1C6-AB3F-4232-A3BB-90B60F9B8A88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76783-7600-49A8-B328-9B85B56E5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680B3-B4F5-42EA-B0B9-3AF46F6A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CC4D-FC5B-4CCF-86BB-7BD3CC76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41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F0DA9-A7D8-4C26-8CF4-581C8DF7B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0A4B2-41BE-4ADC-9A3A-4E34B1F38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64DFC-FA68-493D-8AE9-4B3D1866A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1C6-AB3F-4232-A3BB-90B60F9B8A88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1D640-31CC-4FBC-B317-B11D22058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AB681-05D8-41E4-93C1-77563DDE9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CC4D-FC5B-4CCF-86BB-7BD3CC76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47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DA405-6BF1-4AD7-9881-A3DC47445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C39B1E-8B24-4178-AEB6-DB4714F31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FB746-B4E9-4FB9-B5E5-3AF89B581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1C6-AB3F-4232-A3BB-90B60F9B8A88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97CB0-5960-44F1-9640-D605D52AC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8AB24-3DFA-4D0F-A632-8BFDF7747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CC4D-FC5B-4CCF-86BB-7BD3CC76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4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9B4DE-4FDE-4EBB-AA9A-D81BCBC1C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02693-89F2-40FC-A9A1-9AEBFDA59E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421A5-7E08-409F-BF1A-61DDC77BDB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E5DA8C-7880-4967-8B92-B6963147D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1C6-AB3F-4232-A3BB-90B60F9B8A88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5A8C41-15EC-4A23-AE63-7A91461AA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42B248-E5F7-49E4-AA59-49CEF1D18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CC4D-FC5B-4CCF-86BB-7BD3CC76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8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CE105-BFBC-4C2A-902F-7E6A37A14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CB37C7-1C67-4C56-822D-F43F5EE83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B87E05-6B09-480F-BB50-07095D0D06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7DF7FA-DA70-4A72-A4B3-652B3B47A9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DC4D02-E8A5-4D36-A221-A0455DE1C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46F53E-CABC-4AA5-850A-BCCA95042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1C6-AB3F-4232-A3BB-90B60F9B8A88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A88DB3-4280-4E67-9C3E-F59F4DAD2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B0196C-B24E-4521-8821-F5D95A246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CC4D-FC5B-4CCF-86BB-7BD3CC76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22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24BFE-CA46-4118-8DBF-2EC87E115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6AACD0-429A-4CF5-A9FD-E180D3CC8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1C6-AB3F-4232-A3BB-90B60F9B8A88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D11A91-FC68-4BC7-88F1-151F72A3C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428B14-C6BE-43C9-B65A-2341B654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CC4D-FC5B-4CCF-86BB-7BD3CC76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1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B9EACB-2871-4D5C-ABBB-66E9AC288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1C6-AB3F-4232-A3BB-90B60F9B8A88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1E84D4-63B8-4BD3-9EA6-C64CAE018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E87F92-FC4A-45E3-9AB3-88A5BD657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CC4D-FC5B-4CCF-86BB-7BD3CC76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100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269D3-FC0C-4EFF-97B6-438723CD4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41F63-2A91-45D5-83F9-8F0FD7DF1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B1881E-B00A-4457-ADCE-3E8631016C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C47782-9598-4B79-ADB0-FA3A1003E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1C6-AB3F-4232-A3BB-90B60F9B8A88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2EB98F-CE2A-4868-BB91-07635037D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ABBCB-AAE4-4347-ADE9-8A84ECDDA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CC4D-FC5B-4CCF-86BB-7BD3CC76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5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397E3-E259-43D9-96E2-DB7171186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7FA0BF-1A0A-44F4-84CB-91FBC71613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719A23-A772-444F-BC22-69ECBBB85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9894-4AD4-4D53-886B-AC4CD4C8F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1C6-AB3F-4232-A3BB-90B60F9B8A88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C41520-C5C8-4FEF-885D-C7005EB77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3B2B68-E0A1-4442-85D2-AFF4E321D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CC4D-FC5B-4CCF-86BB-7BD3CC76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3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C39632-B0FE-4596-B585-D38418374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BD741-A37C-44F4-8E4A-EC2326AC2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373A5-71DA-48AE-BC28-67E5A42644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6A1C6-AB3F-4232-A3BB-90B60F9B8A88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FFCBE-99D1-4DD5-A7BF-FE75E5DD4B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7BB5B-417F-488C-BBD4-034056A6F5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CC4D-FC5B-4CCF-86BB-7BD3CC76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61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C99EC-A6D6-4819-BD47-022A5EF82A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7652" y="1731616"/>
            <a:ext cx="5327374" cy="379453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Exodus, Mt. Sinai, Wandering, Conquest, Division,</a:t>
            </a:r>
            <a:br>
              <a:rPr lang="en-US" b="1" dirty="0"/>
            </a:br>
            <a:r>
              <a:rPr lang="en-US" b="1" dirty="0"/>
              <a:t>Judges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B11DCA-F130-45A1-A710-06A6B64B7A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436" y="0"/>
            <a:ext cx="45125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829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A8050-D117-4DE1-89EC-7C73708C7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/>
          <a:lstStyle/>
          <a:p>
            <a:r>
              <a:rPr lang="en-US" b="1" dirty="0"/>
              <a:t>Jericho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A9538C-5EAA-4CEC-9857-1D4108937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049" y="0"/>
            <a:ext cx="4243952" cy="2703443"/>
          </a:xfrm>
          <a:prstGeom prst="rect">
            <a:avLst/>
          </a:prstGeom>
        </p:spPr>
      </p:pic>
      <p:pic>
        <p:nvPicPr>
          <p:cNvPr id="1026" name="Picture 2" descr="Jericho">
            <a:extLst>
              <a:ext uri="{FF2B5EF4-FFF2-40B4-BE49-F238E27FC236}">
                <a16:creationId xmlns:a16="http://schemas.microsoft.com/office/drawing/2014/main" id="{24B68D47-3CF4-444E-8824-963E3EE7F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627" y="2771547"/>
            <a:ext cx="3337270" cy="4086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alls of Jericho">
            <a:extLst>
              <a:ext uri="{FF2B5EF4-FFF2-40B4-BE49-F238E27FC236}">
                <a16:creationId xmlns:a16="http://schemas.microsoft.com/office/drawing/2014/main" id="{7CC2382C-46F6-48E7-B5F3-106CA838F4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144589"/>
            <a:ext cx="7954585" cy="5713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950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A8050-D117-4DE1-89EC-7C73708C7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/>
          <a:lstStyle/>
          <a:p>
            <a:r>
              <a:rPr lang="en-US" b="1" dirty="0"/>
              <a:t>Conquest of the 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6414A-7ACB-422B-BE7E-E103B9B3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8530" y="1722783"/>
            <a:ext cx="4422913" cy="3935894"/>
          </a:xfrm>
        </p:spPr>
        <p:txBody>
          <a:bodyPr>
            <a:normAutofit/>
          </a:bodyPr>
          <a:lstStyle/>
          <a:p>
            <a:r>
              <a:rPr lang="en-US" sz="3600" dirty="0"/>
              <a:t>Cross Jordan River</a:t>
            </a:r>
          </a:p>
          <a:p>
            <a:endParaRPr lang="en-US" sz="3600" dirty="0"/>
          </a:p>
          <a:p>
            <a:r>
              <a:rPr lang="en-US" sz="3600" dirty="0"/>
              <a:t>Fall of Jericho</a:t>
            </a:r>
          </a:p>
          <a:p>
            <a:endParaRPr lang="en-US" sz="3600" dirty="0"/>
          </a:p>
          <a:p>
            <a:r>
              <a:rPr lang="en-US" sz="3600" dirty="0"/>
              <a:t>Defeat Kings of AI</a:t>
            </a:r>
          </a:p>
        </p:txBody>
      </p:sp>
      <p:pic>
        <p:nvPicPr>
          <p:cNvPr id="10" name="Content Placeholder 8">
            <a:extLst>
              <a:ext uri="{FF2B5EF4-FFF2-40B4-BE49-F238E27FC236}">
                <a16:creationId xmlns:a16="http://schemas.microsoft.com/office/drawing/2014/main" id="{EAF54114-54FE-4A56-A5ED-6743F16957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983" y="0"/>
            <a:ext cx="4678017" cy="691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81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78CFC-F102-41F6-A255-5EADBCA79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854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Division of the 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1108D-F21E-4407-B4A0-C1BE26B38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2696"/>
            <a:ext cx="5708374" cy="4823791"/>
          </a:xfrm>
        </p:spPr>
        <p:txBody>
          <a:bodyPr>
            <a:normAutofit lnSpcReduction="10000"/>
          </a:bodyPr>
          <a:lstStyle/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(Joshua 13:7)  Now therefore, divide this land as an inheritance to the nine tribes and half the tribe of Manasseh.“</a:t>
            </a:r>
          </a:p>
          <a:p>
            <a:r>
              <a:rPr lang="en-US" dirty="0">
                <a:latin typeface="Verdana" panose="020B0604030504040204" pitchFamily="34" charset="0"/>
              </a:rPr>
              <a:t>Gad and Reuben – other side of Jordan</a:t>
            </a:r>
          </a:p>
          <a:p>
            <a:r>
              <a:rPr lang="en-US" dirty="0">
                <a:latin typeface="Verdana" panose="020B0604030504040204" pitchFamily="34" charset="0"/>
              </a:rPr>
              <a:t>Also half of the tribe of Manasseh</a:t>
            </a: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12 Tribes inherit land</a:t>
            </a:r>
          </a:p>
          <a:p>
            <a:endParaRPr lang="en-US" dirty="0">
              <a:latin typeface="Verdana" panose="020B0604030504040204" pitchFamily="34" charset="0"/>
            </a:endParaRP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From Dan to Beersheba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67A5C0-E014-4D66-80C6-1696F6FA32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654" y="0"/>
            <a:ext cx="48502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56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49047-6C18-4A8D-9460-5A9D433DC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/>
          <a:lstStyle/>
          <a:p>
            <a:r>
              <a:rPr lang="en-US" b="1" dirty="0"/>
              <a:t>Judges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0AB55-A7EF-4A04-A38F-4A1F9DFBC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2209"/>
            <a:ext cx="10515600" cy="4904754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After the death of Joshua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Land ruled by Judges</a:t>
            </a:r>
          </a:p>
          <a:p>
            <a:r>
              <a:rPr lang="en-US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(Judges 2:16)  Nevertheless, the LORD raised up judges who delivered them out of the hand of those who plundered them.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9D3B12-FC66-45F5-A1C3-9B5F0D574D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37" y="3383515"/>
            <a:ext cx="10106526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88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5C042-7EFE-4165-BB11-49787D2E7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310"/>
          </a:xfrm>
        </p:spPr>
        <p:txBody>
          <a:bodyPr/>
          <a:lstStyle/>
          <a:p>
            <a:r>
              <a:rPr lang="en-US" b="1" dirty="0"/>
              <a:t>Crossing the Red Sea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2DAFC-8C18-4186-872A-862A0789A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6096"/>
            <a:ext cx="7033592" cy="4532243"/>
          </a:xfrm>
        </p:spPr>
        <p:txBody>
          <a:bodyPr>
            <a:noAutofit/>
          </a:bodyPr>
          <a:lstStyle/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Where did Israel cross the Red Sea?</a:t>
            </a:r>
          </a:p>
          <a:p>
            <a:r>
              <a:rPr lang="en-US" dirty="0">
                <a:latin typeface="Verdana" panose="020B0604030504040204" pitchFamily="34" charset="0"/>
              </a:rPr>
              <a:t>Why not enter Sinai above the Red Sea?</a:t>
            </a:r>
            <a:endParaRPr lang="en-US" b="0" i="0" u="none" strike="noStrike" baseline="0" dirty="0">
              <a:latin typeface="Verdana" panose="020B0604030504040204" pitchFamily="34" charset="0"/>
            </a:endParaRPr>
          </a:p>
          <a:p>
            <a:endParaRPr lang="en-US" dirty="0">
              <a:latin typeface="Verdana" panose="020B0604030504040204" pitchFamily="34" charset="0"/>
            </a:endParaRP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(Exodus 14:2) "Speak to the children of Israel, that they turn and camp before Pi </a:t>
            </a:r>
            <a:r>
              <a:rPr lang="en-US" b="0" i="0" u="none" strike="noStrike" baseline="0" dirty="0" err="1">
                <a:latin typeface="Verdana" panose="020B0604030504040204" pitchFamily="34" charset="0"/>
              </a:rPr>
              <a:t>Hahiroth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, between </a:t>
            </a:r>
            <a:r>
              <a:rPr lang="en-US" b="0" i="0" u="none" strike="noStrike" baseline="0" dirty="0" err="1">
                <a:latin typeface="Verdana" panose="020B0604030504040204" pitchFamily="34" charset="0"/>
              </a:rPr>
              <a:t>Migdol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and the sea, opposite Baal </a:t>
            </a:r>
            <a:r>
              <a:rPr lang="en-US" b="0" i="0" u="none" strike="noStrike" baseline="0" dirty="0" err="1">
                <a:latin typeface="Verdana" panose="020B0604030504040204" pitchFamily="34" charset="0"/>
              </a:rPr>
              <a:t>Zephon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; you shall camp before it by the sea.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C0AD96-CB6F-420C-9FF2-ADBE6EBBA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518" y="0"/>
            <a:ext cx="37834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63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D34A1-4E69-420C-8BF6-5AE6486E2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070" y="365126"/>
            <a:ext cx="10929730" cy="787814"/>
          </a:xfrm>
        </p:spPr>
        <p:txBody>
          <a:bodyPr/>
          <a:lstStyle/>
          <a:p>
            <a:r>
              <a:rPr lang="en-US" b="1" dirty="0"/>
              <a:t>The Exodus from Egypt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A23BD6A-2579-48B0-9FF8-02E891CE4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2210"/>
            <a:ext cx="7364896" cy="4904754"/>
          </a:xfrm>
        </p:spPr>
        <p:txBody>
          <a:bodyPr>
            <a:noAutofit/>
          </a:bodyPr>
          <a:lstStyle/>
          <a:p>
            <a:r>
              <a:rPr lang="en-US" dirty="0"/>
              <a:t>Israel crossed the Red Sea</a:t>
            </a:r>
          </a:p>
          <a:p>
            <a:r>
              <a:rPr lang="en-US" dirty="0"/>
              <a:t>They travel south to Mount Sinai</a:t>
            </a:r>
          </a:p>
          <a:p>
            <a:endParaRPr lang="en-US" dirty="0"/>
          </a:p>
          <a:p>
            <a:pPr marR="0" algn="l" rtl="0"/>
            <a:r>
              <a:rPr lang="en-US" b="0" i="0" u="none" strike="noStrike" baseline="0" dirty="0">
                <a:latin typeface="Verdana" panose="020B0604030504040204" pitchFamily="34" charset="0"/>
              </a:rPr>
              <a:t>(Exodus 19:1-2)  In the third month after the children of Israel had gone out of the land of Egypt, on the same day, they came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to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the Wilderness of Sinai. (2) For they had departed from Rephidim, had come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to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the Wilderness of Sinai, and camped in the wilderness. So Israel camped there before the mountain.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154A2B-5EF6-4EBB-8165-2303F478A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518" y="0"/>
            <a:ext cx="37834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3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3217B-220D-4F28-A9E6-CDD445121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Events at Mount Sinai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FF845-5A26-4B05-AAA5-9F0679D52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6487"/>
            <a:ext cx="4687957" cy="3800475"/>
          </a:xfrm>
        </p:spPr>
        <p:txBody>
          <a:bodyPr/>
          <a:lstStyle/>
          <a:p>
            <a:r>
              <a:rPr lang="en-US" dirty="0"/>
              <a:t>Law given</a:t>
            </a:r>
          </a:p>
          <a:p>
            <a:r>
              <a:rPr lang="en-US" dirty="0"/>
              <a:t>Golden Calf</a:t>
            </a:r>
          </a:p>
          <a:p>
            <a:r>
              <a:rPr lang="en-US" dirty="0"/>
              <a:t>Tabernacle constructed</a:t>
            </a:r>
          </a:p>
          <a:p>
            <a:r>
              <a:rPr lang="en-US" dirty="0"/>
              <a:t>Numbered (census of</a:t>
            </a:r>
            <a:br>
              <a:rPr lang="en-US" dirty="0"/>
            </a:br>
            <a:r>
              <a:rPr lang="en-US" dirty="0"/>
              <a:t>able bodied men)</a:t>
            </a:r>
          </a:p>
          <a:p>
            <a:r>
              <a:rPr lang="en-US" dirty="0"/>
              <a:t>Begin observing Passover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124866-FA45-49CA-BD96-FF62532BC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143" y="2376488"/>
            <a:ext cx="7103857" cy="2685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24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DE1F2-2959-4821-8AC6-E58A66EBC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4805"/>
          </a:xfrm>
        </p:spPr>
        <p:txBody>
          <a:bodyPr/>
          <a:lstStyle/>
          <a:p>
            <a:r>
              <a:rPr lang="en-US" b="1" dirty="0"/>
              <a:t>The Tabernacle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CB9C4C1-5819-41C2-AEA4-9FD2D126A8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171" y="0"/>
            <a:ext cx="5922828" cy="3114261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03AC2FA-7BF8-4C68-B5A5-3DBDF0A078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7744"/>
            <a:ext cx="6241773" cy="41010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302B566-7663-4E1E-BC88-372A6D92BF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454" y="3114261"/>
            <a:ext cx="5524546" cy="374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585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BF781-A457-4258-8C61-579D25FB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848"/>
            <a:ext cx="10515600" cy="761310"/>
          </a:xfrm>
        </p:spPr>
        <p:txBody>
          <a:bodyPr/>
          <a:lstStyle/>
          <a:p>
            <a:r>
              <a:rPr lang="en-US" b="1" dirty="0"/>
              <a:t>Head toward Palestine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C6DBB-7724-4B07-8DF9-1ED0CD6BC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41" y="1126436"/>
            <a:ext cx="6983894" cy="5366438"/>
          </a:xfrm>
        </p:spPr>
        <p:txBody>
          <a:bodyPr>
            <a:normAutofit/>
          </a:bodyPr>
          <a:lstStyle/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(Numbers 13:1-3)  And the LORD spoke to Moses, saying, (2)  "Send men to spy out the land of Canaan, which I am giving to the children of Israel; from each tribe of their fathers you shall send a man, every one a leader among them.“ (3)  So Moses sent them from the Wilderness of </a:t>
            </a:r>
            <a:r>
              <a:rPr lang="en-US" sz="2400" b="0" i="0" u="none" strike="noStrike" baseline="0" dirty="0" err="1">
                <a:latin typeface="Verdana" panose="020B0604030504040204" pitchFamily="34" charset="0"/>
              </a:rPr>
              <a:t>Paran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according to the command of the LORD, all of them men who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were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heads of the children of Israel.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The go to Kadesh-</a:t>
            </a:r>
            <a:r>
              <a:rPr lang="en-US" sz="2400" b="0" i="0" u="none" strike="noStrike" baseline="0" dirty="0" err="1">
                <a:latin typeface="Verdana" panose="020B0604030504040204" pitchFamily="34" charset="0"/>
              </a:rPr>
              <a:t>Barnea</a:t>
            </a:r>
            <a:endParaRPr lang="en-US" sz="24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Sent out 12 spies (1 from each tribe)</a:t>
            </a:r>
            <a:endParaRPr lang="en-US" sz="24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Decision time – forward or go back?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55BE41-6D8A-497A-B998-444F3E4652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436" y="0"/>
            <a:ext cx="45125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612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BF781-A457-4258-8C61-579D25FB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2848"/>
            <a:ext cx="10515600" cy="761310"/>
          </a:xfrm>
        </p:spPr>
        <p:txBody>
          <a:bodyPr/>
          <a:lstStyle/>
          <a:p>
            <a:r>
              <a:rPr lang="en-US" b="1" dirty="0"/>
              <a:t>Head toward Palestine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C6DBB-7724-4B07-8DF9-1ED0CD6BC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40" y="954158"/>
            <a:ext cx="7222433" cy="5538716"/>
          </a:xfrm>
        </p:spPr>
        <p:txBody>
          <a:bodyPr>
            <a:noAutofit/>
          </a:bodyPr>
          <a:lstStyle/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(Numbers 13:31-33)  But the men who had gone up with him said, "We are not able to go up against the people, for they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are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stronger than we.“ (32) And they gave the children of Israel a bad report of the land which they had spied out, saying, "The land through which we have gone as spies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a land that devours its inhabitants, and all the people whom we saw in it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are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men of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great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stature. (33) There we saw the giants (the descendants of Anak came from the giants); and we were like grasshoppers in our own sight, and so we were in their sight.“</a:t>
            </a: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False report and lack of faith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40 years in the wilderness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1F7DD2-E203-4604-9147-35E5293FC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436" y="0"/>
            <a:ext cx="45125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774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AD4FC-DE32-47CD-A58C-037CDB486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4930" y="365126"/>
            <a:ext cx="3097696" cy="97334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Wandering – but not far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A1A0E1A-8EE6-47FA-B547-73724ED2EC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78017" cy="6913833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112D264-ECB9-4DC3-877C-FF609EBEB5E4}"/>
              </a:ext>
            </a:extLst>
          </p:cNvPr>
          <p:cNvSpPr txBox="1"/>
          <p:nvPr/>
        </p:nvSpPr>
        <p:spPr>
          <a:xfrm>
            <a:off x="5367130" y="1643270"/>
            <a:ext cx="60164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From Kadesh-</a:t>
            </a:r>
            <a:r>
              <a:rPr lang="en-US" sz="3600" dirty="0" err="1"/>
              <a:t>Barnea</a:t>
            </a:r>
            <a:endParaRPr lang="en-US" sz="3600" dirty="0"/>
          </a:p>
          <a:p>
            <a:r>
              <a:rPr lang="en-US" sz="3600" dirty="0"/>
              <a:t>To </a:t>
            </a:r>
            <a:r>
              <a:rPr lang="en-US" sz="3600" dirty="0" err="1"/>
              <a:t>Ezion</a:t>
            </a:r>
            <a:r>
              <a:rPr lang="en-US" sz="3600" dirty="0"/>
              <a:t>-Geber</a:t>
            </a:r>
          </a:p>
          <a:p>
            <a:r>
              <a:rPr lang="en-US" sz="3600" dirty="0"/>
              <a:t>Up through EDOM and MOAB</a:t>
            </a:r>
          </a:p>
          <a:p>
            <a:r>
              <a:rPr lang="en-US" sz="3600" dirty="0"/>
              <a:t>To Mt. Nebo – Moses died</a:t>
            </a:r>
          </a:p>
          <a:p>
            <a:r>
              <a:rPr lang="en-US" sz="3600" dirty="0"/>
              <a:t>Joshua ready to lead them in the land</a:t>
            </a:r>
          </a:p>
        </p:txBody>
      </p:sp>
    </p:spTree>
    <p:extLst>
      <p:ext uri="{BB962C8B-B14F-4D97-AF65-F5344CB8AC3E}">
        <p14:creationId xmlns:p14="http://schemas.microsoft.com/office/powerpoint/2010/main" val="178626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A8050-D117-4DE1-89EC-7C73708C7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463"/>
          </a:xfrm>
        </p:spPr>
        <p:txBody>
          <a:bodyPr/>
          <a:lstStyle/>
          <a:p>
            <a:r>
              <a:rPr lang="en-US" b="1" dirty="0"/>
              <a:t>Conquest of the 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6414A-7ACB-422B-BE7E-E103B9B3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8957"/>
            <a:ext cx="10515600" cy="2170043"/>
          </a:xfrm>
        </p:spPr>
        <p:txBody>
          <a:bodyPr/>
          <a:lstStyle/>
          <a:p>
            <a:r>
              <a:rPr lang="en-US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(Numbers 36:13)  These </a:t>
            </a:r>
            <a:r>
              <a:rPr lang="en-US" b="0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the commandments and the judgments which the LORD commanded the children of Israel by the hand of Moses in the plains of Moab by the Jordan, </a:t>
            </a:r>
            <a:r>
              <a:rPr lang="en-US" b="0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across from</a:t>
            </a:r>
            <a:r>
              <a:rPr lang="en-US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Jericho.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Cross Jordan – Fall of Jericho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FC4FED3-9125-4F8E-B6ED-04D2F4DD2C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05738"/>
            <a:ext cx="3152515" cy="235226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C89C205-9635-4335-9861-BFB5401645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410" y="3391242"/>
            <a:ext cx="5209607" cy="346675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8573E42-774B-4751-BBA1-74C3359EF6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912" y="4476946"/>
            <a:ext cx="3578087" cy="2381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07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612</Words>
  <Application>Microsoft Office PowerPoint</Application>
  <PresentationFormat>Widescreen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Office Theme</vt:lpstr>
      <vt:lpstr>Exodus, Mt. Sinai, Wandering, Conquest, Division, Judges</vt:lpstr>
      <vt:lpstr>Crossing the Red Sea</vt:lpstr>
      <vt:lpstr>The Exodus from Egypt</vt:lpstr>
      <vt:lpstr>Events at Mount Sinai</vt:lpstr>
      <vt:lpstr>The Tabernacle</vt:lpstr>
      <vt:lpstr>Head toward Palestine</vt:lpstr>
      <vt:lpstr>Head toward Palestine</vt:lpstr>
      <vt:lpstr>Wandering – but not far</vt:lpstr>
      <vt:lpstr>Conquest of the land</vt:lpstr>
      <vt:lpstr>Jericho</vt:lpstr>
      <vt:lpstr>Conquest of the land</vt:lpstr>
      <vt:lpstr>Division of the Land</vt:lpstr>
      <vt:lpstr>Judges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Exodus, Sinai, Wandering, Conquest, Division</dc:title>
  <dc:creator>Manly Luscombe</dc:creator>
  <cp:lastModifiedBy>Manly Luscombe</cp:lastModifiedBy>
  <cp:revision>12</cp:revision>
  <dcterms:created xsi:type="dcterms:W3CDTF">2020-12-11T18:18:29Z</dcterms:created>
  <dcterms:modified xsi:type="dcterms:W3CDTF">2021-01-24T19:50:16Z</dcterms:modified>
</cp:coreProperties>
</file>