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7" r:id="rId3"/>
    <p:sldId id="259" r:id="rId4"/>
    <p:sldId id="260" r:id="rId5"/>
    <p:sldId id="261" r:id="rId6"/>
    <p:sldId id="263" r:id="rId7"/>
    <p:sldId id="270" r:id="rId8"/>
    <p:sldId id="265" r:id="rId9"/>
    <p:sldId id="262" r:id="rId10"/>
    <p:sldId id="264" r:id="rId11"/>
    <p:sldId id="273" r:id="rId12"/>
    <p:sldId id="269" r:id="rId13"/>
    <p:sldId id="275" r:id="rId14"/>
    <p:sldId id="274" r:id="rId15"/>
    <p:sldId id="268" r:id="rId16"/>
    <p:sldId id="266" r:id="rId17"/>
    <p:sldId id="2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ly Luscombe" userId="d66a401e1e7a39bf" providerId="LiveId" clId="{ED8BDB59-8469-4337-A7D4-51889EBBAD04}"/>
    <pc:docChg chg="custSel addSld delSld modSld sldOrd modMainMaster">
      <pc:chgData name="Manly Luscombe" userId="d66a401e1e7a39bf" providerId="LiveId" clId="{ED8BDB59-8469-4337-A7D4-51889EBBAD04}" dt="2020-12-30T15:16:14.129" v="128"/>
      <pc:docMkLst>
        <pc:docMk/>
      </pc:docMkLst>
      <pc:sldChg chg="modTransition">
        <pc:chgData name="Manly Luscombe" userId="d66a401e1e7a39bf" providerId="LiveId" clId="{ED8BDB59-8469-4337-A7D4-51889EBBAD04}" dt="2020-12-30T15:16:14.129" v="128"/>
        <pc:sldMkLst>
          <pc:docMk/>
          <pc:sldMk cId="2121554934" sldId="257"/>
        </pc:sldMkLst>
      </pc:sldChg>
      <pc:sldChg chg="modTransition">
        <pc:chgData name="Manly Luscombe" userId="d66a401e1e7a39bf" providerId="LiveId" clId="{ED8BDB59-8469-4337-A7D4-51889EBBAD04}" dt="2020-12-30T15:16:14.129" v="128"/>
        <pc:sldMkLst>
          <pc:docMk/>
          <pc:sldMk cId="2189597148" sldId="259"/>
        </pc:sldMkLst>
      </pc:sldChg>
      <pc:sldChg chg="addSp delSp modSp mod modTransition">
        <pc:chgData name="Manly Luscombe" userId="d66a401e1e7a39bf" providerId="LiveId" clId="{ED8BDB59-8469-4337-A7D4-51889EBBAD04}" dt="2020-12-30T15:16:14.129" v="128"/>
        <pc:sldMkLst>
          <pc:docMk/>
          <pc:sldMk cId="3252605353" sldId="260"/>
        </pc:sldMkLst>
        <pc:spChg chg="mod">
          <ac:chgData name="Manly Luscombe" userId="d66a401e1e7a39bf" providerId="LiveId" clId="{ED8BDB59-8469-4337-A7D4-51889EBBAD04}" dt="2020-12-23T21:02:07.801" v="30" actId="1076"/>
          <ac:spMkLst>
            <pc:docMk/>
            <pc:sldMk cId="3252605353" sldId="260"/>
            <ac:spMk id="2" creationId="{8480CDA8-DCB9-4002-B114-AC7EC0190EEA}"/>
          </ac:spMkLst>
        </pc:spChg>
        <pc:picChg chg="del">
          <ac:chgData name="Manly Luscombe" userId="d66a401e1e7a39bf" providerId="LiveId" clId="{ED8BDB59-8469-4337-A7D4-51889EBBAD04}" dt="2020-12-23T21:01:08.722" v="0" actId="478"/>
          <ac:picMkLst>
            <pc:docMk/>
            <pc:sldMk cId="3252605353" sldId="260"/>
            <ac:picMk id="4" creationId="{E5474783-641C-4F09-89DB-2C95E5571076}"/>
          </ac:picMkLst>
        </pc:picChg>
        <pc:picChg chg="add mod">
          <ac:chgData name="Manly Luscombe" userId="d66a401e1e7a39bf" providerId="LiveId" clId="{ED8BDB59-8469-4337-A7D4-51889EBBAD04}" dt="2020-12-23T21:01:30.194" v="5" actId="1076"/>
          <ac:picMkLst>
            <pc:docMk/>
            <pc:sldMk cId="3252605353" sldId="260"/>
            <ac:picMk id="5" creationId="{4FA66D22-5F17-4756-9FED-DB099F8CE22C}"/>
          </ac:picMkLst>
        </pc:picChg>
      </pc:sldChg>
      <pc:sldChg chg="modTransition">
        <pc:chgData name="Manly Luscombe" userId="d66a401e1e7a39bf" providerId="LiveId" clId="{ED8BDB59-8469-4337-A7D4-51889EBBAD04}" dt="2020-12-30T15:16:14.129" v="128"/>
        <pc:sldMkLst>
          <pc:docMk/>
          <pc:sldMk cId="3150272828" sldId="261"/>
        </pc:sldMkLst>
      </pc:sldChg>
      <pc:sldChg chg="modTransition">
        <pc:chgData name="Manly Luscombe" userId="d66a401e1e7a39bf" providerId="LiveId" clId="{ED8BDB59-8469-4337-A7D4-51889EBBAD04}" dt="2020-12-30T15:16:14.129" v="128"/>
        <pc:sldMkLst>
          <pc:docMk/>
          <pc:sldMk cId="2590322040" sldId="262"/>
        </pc:sldMkLst>
      </pc:sldChg>
      <pc:sldChg chg="modTransition">
        <pc:chgData name="Manly Luscombe" userId="d66a401e1e7a39bf" providerId="LiveId" clId="{ED8BDB59-8469-4337-A7D4-51889EBBAD04}" dt="2020-12-30T15:16:14.129" v="128"/>
        <pc:sldMkLst>
          <pc:docMk/>
          <pc:sldMk cId="1358702933" sldId="263"/>
        </pc:sldMkLst>
      </pc:sldChg>
      <pc:sldChg chg="modTransition">
        <pc:chgData name="Manly Luscombe" userId="d66a401e1e7a39bf" providerId="LiveId" clId="{ED8BDB59-8469-4337-A7D4-51889EBBAD04}" dt="2020-12-30T15:16:14.129" v="128"/>
        <pc:sldMkLst>
          <pc:docMk/>
          <pc:sldMk cId="3571930705" sldId="264"/>
        </pc:sldMkLst>
      </pc:sldChg>
      <pc:sldChg chg="ord modTransition">
        <pc:chgData name="Manly Luscombe" userId="d66a401e1e7a39bf" providerId="LiveId" clId="{ED8BDB59-8469-4337-A7D4-51889EBBAD04}" dt="2020-12-30T15:16:14.129" v="128"/>
        <pc:sldMkLst>
          <pc:docMk/>
          <pc:sldMk cId="164370296" sldId="265"/>
        </pc:sldMkLst>
      </pc:sldChg>
      <pc:sldChg chg="ord modTransition">
        <pc:chgData name="Manly Luscombe" userId="d66a401e1e7a39bf" providerId="LiveId" clId="{ED8BDB59-8469-4337-A7D4-51889EBBAD04}" dt="2020-12-30T15:16:14.129" v="128"/>
        <pc:sldMkLst>
          <pc:docMk/>
          <pc:sldMk cId="3376184246" sldId="266"/>
        </pc:sldMkLst>
      </pc:sldChg>
      <pc:sldChg chg="del">
        <pc:chgData name="Manly Luscombe" userId="d66a401e1e7a39bf" providerId="LiveId" clId="{ED8BDB59-8469-4337-A7D4-51889EBBAD04}" dt="2020-12-30T13:57:50.857" v="109" actId="47"/>
        <pc:sldMkLst>
          <pc:docMk/>
          <pc:sldMk cId="1189491222" sldId="267"/>
        </pc:sldMkLst>
      </pc:sldChg>
      <pc:sldChg chg="ord modTransition">
        <pc:chgData name="Manly Luscombe" userId="d66a401e1e7a39bf" providerId="LiveId" clId="{ED8BDB59-8469-4337-A7D4-51889EBBAD04}" dt="2020-12-30T15:16:14.129" v="128"/>
        <pc:sldMkLst>
          <pc:docMk/>
          <pc:sldMk cId="261428864" sldId="268"/>
        </pc:sldMkLst>
      </pc:sldChg>
      <pc:sldChg chg="modTransition">
        <pc:chgData name="Manly Luscombe" userId="d66a401e1e7a39bf" providerId="LiveId" clId="{ED8BDB59-8469-4337-A7D4-51889EBBAD04}" dt="2020-12-30T15:16:14.129" v="128"/>
        <pc:sldMkLst>
          <pc:docMk/>
          <pc:sldMk cId="67258861" sldId="269"/>
        </pc:sldMkLst>
      </pc:sldChg>
      <pc:sldChg chg="modTransition">
        <pc:chgData name="Manly Luscombe" userId="d66a401e1e7a39bf" providerId="LiveId" clId="{ED8BDB59-8469-4337-A7D4-51889EBBAD04}" dt="2020-12-30T15:16:14.129" v="128"/>
        <pc:sldMkLst>
          <pc:docMk/>
          <pc:sldMk cId="2724275900" sldId="270"/>
        </pc:sldMkLst>
      </pc:sldChg>
      <pc:sldChg chg="del ord">
        <pc:chgData name="Manly Luscombe" userId="d66a401e1e7a39bf" providerId="LiveId" clId="{ED8BDB59-8469-4337-A7D4-51889EBBAD04}" dt="2020-12-30T14:05:02.823" v="122" actId="47"/>
        <pc:sldMkLst>
          <pc:docMk/>
          <pc:sldMk cId="364039867" sldId="271"/>
        </pc:sldMkLst>
      </pc:sldChg>
      <pc:sldChg chg="modTransition">
        <pc:chgData name="Manly Luscombe" userId="d66a401e1e7a39bf" providerId="LiveId" clId="{ED8BDB59-8469-4337-A7D4-51889EBBAD04}" dt="2020-12-30T15:16:14.129" v="128"/>
        <pc:sldMkLst>
          <pc:docMk/>
          <pc:sldMk cId="430679517" sldId="272"/>
        </pc:sldMkLst>
      </pc:sldChg>
      <pc:sldChg chg="addSp delSp modSp new mod modTransition">
        <pc:chgData name="Manly Luscombe" userId="d66a401e1e7a39bf" providerId="LiveId" clId="{ED8BDB59-8469-4337-A7D4-51889EBBAD04}" dt="2020-12-30T15:16:14.129" v="128"/>
        <pc:sldMkLst>
          <pc:docMk/>
          <pc:sldMk cId="2161981111" sldId="273"/>
        </pc:sldMkLst>
        <pc:spChg chg="mod">
          <ac:chgData name="Manly Luscombe" userId="d66a401e1e7a39bf" providerId="LiveId" clId="{ED8BDB59-8469-4337-A7D4-51889EBBAD04}" dt="2020-12-23T21:05:58.269" v="94" actId="20577"/>
          <ac:spMkLst>
            <pc:docMk/>
            <pc:sldMk cId="2161981111" sldId="273"/>
            <ac:spMk id="2" creationId="{5ACEBEB4-9C68-41A5-8650-43D815D24E4E}"/>
          </ac:spMkLst>
        </pc:spChg>
        <pc:spChg chg="del">
          <ac:chgData name="Manly Luscombe" userId="d66a401e1e7a39bf" providerId="LiveId" clId="{ED8BDB59-8469-4337-A7D4-51889EBBAD04}" dt="2020-12-23T21:05:11.086" v="32" actId="931"/>
          <ac:spMkLst>
            <pc:docMk/>
            <pc:sldMk cId="2161981111" sldId="273"/>
            <ac:spMk id="3" creationId="{9F54C645-006D-47E8-A0FA-D98D33EA5E47}"/>
          </ac:spMkLst>
        </pc:spChg>
        <pc:picChg chg="add mod">
          <ac:chgData name="Manly Luscombe" userId="d66a401e1e7a39bf" providerId="LiveId" clId="{ED8BDB59-8469-4337-A7D4-51889EBBAD04}" dt="2020-12-23T21:06:10.485" v="96" actId="1076"/>
          <ac:picMkLst>
            <pc:docMk/>
            <pc:sldMk cId="2161981111" sldId="273"/>
            <ac:picMk id="5" creationId="{70E7A3F6-9F72-4AE2-B120-618E12FFAF72}"/>
          </ac:picMkLst>
        </pc:picChg>
      </pc:sldChg>
      <pc:sldChg chg="addSp delSp modSp add mod ord modTransition">
        <pc:chgData name="Manly Luscombe" userId="d66a401e1e7a39bf" providerId="LiveId" clId="{ED8BDB59-8469-4337-A7D4-51889EBBAD04}" dt="2020-12-30T15:16:14.129" v="128"/>
        <pc:sldMkLst>
          <pc:docMk/>
          <pc:sldMk cId="1467828786" sldId="274"/>
        </pc:sldMkLst>
        <pc:picChg chg="del">
          <ac:chgData name="Manly Luscombe" userId="d66a401e1e7a39bf" providerId="LiveId" clId="{ED8BDB59-8469-4337-A7D4-51889EBBAD04}" dt="2020-12-23T21:08:36.980" v="98" actId="478"/>
          <ac:picMkLst>
            <pc:docMk/>
            <pc:sldMk cId="1467828786" sldId="274"/>
            <ac:picMk id="3" creationId="{9929A1AF-EBCC-43F5-AA32-F3A10E4113E1}"/>
          </ac:picMkLst>
        </pc:picChg>
        <pc:picChg chg="add mod">
          <ac:chgData name="Manly Luscombe" userId="d66a401e1e7a39bf" providerId="LiveId" clId="{ED8BDB59-8469-4337-A7D4-51889EBBAD04}" dt="2020-12-23T21:08:51.638" v="101" actId="14100"/>
          <ac:picMkLst>
            <pc:docMk/>
            <pc:sldMk cId="1467828786" sldId="274"/>
            <ac:picMk id="1026" creationId="{B6B384B0-763C-4C0F-A3A3-16EBB9BCAF93}"/>
          </ac:picMkLst>
        </pc:picChg>
      </pc:sldChg>
      <pc:sldChg chg="addSp modSp new mod ord modTransition">
        <pc:chgData name="Manly Luscombe" userId="d66a401e1e7a39bf" providerId="LiveId" clId="{ED8BDB59-8469-4337-A7D4-51889EBBAD04}" dt="2020-12-30T15:16:14.129" v="128"/>
        <pc:sldMkLst>
          <pc:docMk/>
          <pc:sldMk cId="3565414719" sldId="275"/>
        </pc:sldMkLst>
        <pc:picChg chg="add mod">
          <ac:chgData name="Manly Luscombe" userId="d66a401e1e7a39bf" providerId="LiveId" clId="{ED8BDB59-8469-4337-A7D4-51889EBBAD04}" dt="2020-12-30T13:57:33.997" v="108" actId="14100"/>
          <ac:picMkLst>
            <pc:docMk/>
            <pc:sldMk cId="3565414719" sldId="275"/>
            <ac:picMk id="3" creationId="{811F8A95-32D7-430F-9F04-42174E686EA3}"/>
          </ac:picMkLst>
        </pc:picChg>
      </pc:sldChg>
      <pc:sldChg chg="addSp delSp modSp new mod modTransition">
        <pc:chgData name="Manly Luscombe" userId="d66a401e1e7a39bf" providerId="LiveId" clId="{ED8BDB59-8469-4337-A7D4-51889EBBAD04}" dt="2020-12-30T15:16:14.129" v="128"/>
        <pc:sldMkLst>
          <pc:docMk/>
          <pc:sldMk cId="1762993809" sldId="276"/>
        </pc:sldMkLst>
        <pc:spChg chg="del">
          <ac:chgData name="Manly Luscombe" userId="d66a401e1e7a39bf" providerId="LiveId" clId="{ED8BDB59-8469-4337-A7D4-51889EBBAD04}" dt="2020-12-30T14:04:32.300" v="118" actId="478"/>
          <ac:spMkLst>
            <pc:docMk/>
            <pc:sldMk cId="1762993809" sldId="276"/>
            <ac:spMk id="2" creationId="{EA3DD6AE-16ED-44AD-84D5-B7330473704B}"/>
          </ac:spMkLst>
        </pc:spChg>
        <pc:spChg chg="del">
          <ac:chgData name="Manly Luscombe" userId="d66a401e1e7a39bf" providerId="LiveId" clId="{ED8BDB59-8469-4337-A7D4-51889EBBAD04}" dt="2020-12-30T14:04:25.613" v="117"/>
          <ac:spMkLst>
            <pc:docMk/>
            <pc:sldMk cId="1762993809" sldId="276"/>
            <ac:spMk id="3" creationId="{215A5F90-F0DF-4A0B-AF96-C3A4F6E0213D}"/>
          </ac:spMkLst>
        </pc:spChg>
        <pc:picChg chg="add mod">
          <ac:chgData name="Manly Luscombe" userId="d66a401e1e7a39bf" providerId="LiveId" clId="{ED8BDB59-8469-4337-A7D4-51889EBBAD04}" dt="2020-12-30T14:04:55.089" v="121" actId="1076"/>
          <ac:picMkLst>
            <pc:docMk/>
            <pc:sldMk cId="1762993809" sldId="276"/>
            <ac:picMk id="5" creationId="{EA7C19A8-70AF-4784-8C61-19E81563B214}"/>
          </ac:picMkLst>
        </pc:picChg>
      </pc:sldChg>
      <pc:sldMasterChg chg="modTransition modSldLayout">
        <pc:chgData name="Manly Luscombe" userId="d66a401e1e7a39bf" providerId="LiveId" clId="{ED8BDB59-8469-4337-A7D4-51889EBBAD04}" dt="2020-12-30T15:16:14.129" v="128"/>
        <pc:sldMasterMkLst>
          <pc:docMk/>
          <pc:sldMasterMk cId="3642906529" sldId="2147483648"/>
        </pc:sldMasterMkLst>
        <pc:sldLayoutChg chg="modTransition">
          <pc:chgData name="Manly Luscombe" userId="d66a401e1e7a39bf" providerId="LiveId" clId="{ED8BDB59-8469-4337-A7D4-51889EBBAD04}" dt="2020-12-30T15:16:14.129" v="128"/>
          <pc:sldLayoutMkLst>
            <pc:docMk/>
            <pc:sldMasterMk cId="3642906529" sldId="2147483648"/>
            <pc:sldLayoutMk cId="3082270225" sldId="2147483649"/>
          </pc:sldLayoutMkLst>
        </pc:sldLayoutChg>
        <pc:sldLayoutChg chg="modTransition">
          <pc:chgData name="Manly Luscombe" userId="d66a401e1e7a39bf" providerId="LiveId" clId="{ED8BDB59-8469-4337-A7D4-51889EBBAD04}" dt="2020-12-30T15:16:14.129" v="128"/>
          <pc:sldLayoutMkLst>
            <pc:docMk/>
            <pc:sldMasterMk cId="3642906529" sldId="2147483648"/>
            <pc:sldLayoutMk cId="1518323345" sldId="2147483650"/>
          </pc:sldLayoutMkLst>
        </pc:sldLayoutChg>
        <pc:sldLayoutChg chg="modTransition">
          <pc:chgData name="Manly Luscombe" userId="d66a401e1e7a39bf" providerId="LiveId" clId="{ED8BDB59-8469-4337-A7D4-51889EBBAD04}" dt="2020-12-30T15:16:14.129" v="128"/>
          <pc:sldLayoutMkLst>
            <pc:docMk/>
            <pc:sldMasterMk cId="3642906529" sldId="2147483648"/>
            <pc:sldLayoutMk cId="3985935629" sldId="2147483651"/>
          </pc:sldLayoutMkLst>
        </pc:sldLayoutChg>
        <pc:sldLayoutChg chg="modTransition">
          <pc:chgData name="Manly Luscombe" userId="d66a401e1e7a39bf" providerId="LiveId" clId="{ED8BDB59-8469-4337-A7D4-51889EBBAD04}" dt="2020-12-30T15:16:14.129" v="128"/>
          <pc:sldLayoutMkLst>
            <pc:docMk/>
            <pc:sldMasterMk cId="3642906529" sldId="2147483648"/>
            <pc:sldLayoutMk cId="154690437" sldId="2147483652"/>
          </pc:sldLayoutMkLst>
        </pc:sldLayoutChg>
        <pc:sldLayoutChg chg="modTransition">
          <pc:chgData name="Manly Luscombe" userId="d66a401e1e7a39bf" providerId="LiveId" clId="{ED8BDB59-8469-4337-A7D4-51889EBBAD04}" dt="2020-12-30T15:16:14.129" v="128"/>
          <pc:sldLayoutMkLst>
            <pc:docMk/>
            <pc:sldMasterMk cId="3642906529" sldId="2147483648"/>
            <pc:sldLayoutMk cId="2327816111" sldId="2147483653"/>
          </pc:sldLayoutMkLst>
        </pc:sldLayoutChg>
        <pc:sldLayoutChg chg="modTransition">
          <pc:chgData name="Manly Luscombe" userId="d66a401e1e7a39bf" providerId="LiveId" clId="{ED8BDB59-8469-4337-A7D4-51889EBBAD04}" dt="2020-12-30T15:16:14.129" v="128"/>
          <pc:sldLayoutMkLst>
            <pc:docMk/>
            <pc:sldMasterMk cId="3642906529" sldId="2147483648"/>
            <pc:sldLayoutMk cId="2091344939" sldId="2147483654"/>
          </pc:sldLayoutMkLst>
        </pc:sldLayoutChg>
        <pc:sldLayoutChg chg="modTransition">
          <pc:chgData name="Manly Luscombe" userId="d66a401e1e7a39bf" providerId="LiveId" clId="{ED8BDB59-8469-4337-A7D4-51889EBBAD04}" dt="2020-12-30T15:16:14.129" v="128"/>
          <pc:sldLayoutMkLst>
            <pc:docMk/>
            <pc:sldMasterMk cId="3642906529" sldId="2147483648"/>
            <pc:sldLayoutMk cId="2411343837" sldId="2147483655"/>
          </pc:sldLayoutMkLst>
        </pc:sldLayoutChg>
        <pc:sldLayoutChg chg="modTransition">
          <pc:chgData name="Manly Luscombe" userId="d66a401e1e7a39bf" providerId="LiveId" clId="{ED8BDB59-8469-4337-A7D4-51889EBBAD04}" dt="2020-12-30T15:16:14.129" v="128"/>
          <pc:sldLayoutMkLst>
            <pc:docMk/>
            <pc:sldMasterMk cId="3642906529" sldId="2147483648"/>
            <pc:sldLayoutMk cId="1245224614" sldId="2147483656"/>
          </pc:sldLayoutMkLst>
        </pc:sldLayoutChg>
        <pc:sldLayoutChg chg="modTransition">
          <pc:chgData name="Manly Luscombe" userId="d66a401e1e7a39bf" providerId="LiveId" clId="{ED8BDB59-8469-4337-A7D4-51889EBBAD04}" dt="2020-12-30T15:16:14.129" v="128"/>
          <pc:sldLayoutMkLst>
            <pc:docMk/>
            <pc:sldMasterMk cId="3642906529" sldId="2147483648"/>
            <pc:sldLayoutMk cId="3114608437" sldId="2147483657"/>
          </pc:sldLayoutMkLst>
        </pc:sldLayoutChg>
        <pc:sldLayoutChg chg="modTransition">
          <pc:chgData name="Manly Luscombe" userId="d66a401e1e7a39bf" providerId="LiveId" clId="{ED8BDB59-8469-4337-A7D4-51889EBBAD04}" dt="2020-12-30T15:16:14.129" v="128"/>
          <pc:sldLayoutMkLst>
            <pc:docMk/>
            <pc:sldMasterMk cId="3642906529" sldId="2147483648"/>
            <pc:sldLayoutMk cId="1191468874" sldId="2147483658"/>
          </pc:sldLayoutMkLst>
        </pc:sldLayoutChg>
        <pc:sldLayoutChg chg="modTransition">
          <pc:chgData name="Manly Luscombe" userId="d66a401e1e7a39bf" providerId="LiveId" clId="{ED8BDB59-8469-4337-A7D4-51889EBBAD04}" dt="2020-12-30T15:16:14.129" v="128"/>
          <pc:sldLayoutMkLst>
            <pc:docMk/>
            <pc:sldMasterMk cId="3642906529" sldId="2147483648"/>
            <pc:sldLayoutMk cId="2389184018"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2C7DB-AB85-456F-B0F7-26FA5BB8C2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20C030-6A34-4FF7-A2A6-CA6F7AFA2D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B4FD79-17D2-44C7-88E4-6D12C773FC22}"/>
              </a:ext>
            </a:extLst>
          </p:cNvPr>
          <p:cNvSpPr>
            <a:spLocks noGrp="1"/>
          </p:cNvSpPr>
          <p:nvPr>
            <p:ph type="dt" sz="half" idx="10"/>
          </p:nvPr>
        </p:nvSpPr>
        <p:spPr/>
        <p:txBody>
          <a:bodyPr/>
          <a:lstStyle/>
          <a:p>
            <a:fld id="{25F05264-B47A-401E-BF77-2E0EB260D5D8}" type="datetimeFigureOut">
              <a:rPr lang="en-US" smtClean="0"/>
              <a:t>12/30/2020</a:t>
            </a:fld>
            <a:endParaRPr lang="en-US"/>
          </a:p>
        </p:txBody>
      </p:sp>
      <p:sp>
        <p:nvSpPr>
          <p:cNvPr id="5" name="Footer Placeholder 4">
            <a:extLst>
              <a:ext uri="{FF2B5EF4-FFF2-40B4-BE49-F238E27FC236}">
                <a16:creationId xmlns:a16="http://schemas.microsoft.com/office/drawing/2014/main" id="{5C09BD3C-EC66-4E80-AE16-E377B19F92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FB9C66-914E-46E7-A2B7-A725AB9C0A6B}"/>
              </a:ext>
            </a:extLst>
          </p:cNvPr>
          <p:cNvSpPr>
            <a:spLocks noGrp="1"/>
          </p:cNvSpPr>
          <p:nvPr>
            <p:ph type="sldNum" sz="quarter" idx="12"/>
          </p:nvPr>
        </p:nvSpPr>
        <p:spPr/>
        <p:txBody>
          <a:bodyPr/>
          <a:lstStyle/>
          <a:p>
            <a:fld id="{F53D5586-5EE6-462B-B21E-3483611775A6}" type="slidenum">
              <a:rPr lang="en-US" smtClean="0"/>
              <a:t>‹#›</a:t>
            </a:fld>
            <a:endParaRPr lang="en-US"/>
          </a:p>
        </p:txBody>
      </p:sp>
    </p:spTree>
    <p:extLst>
      <p:ext uri="{BB962C8B-B14F-4D97-AF65-F5344CB8AC3E}">
        <p14:creationId xmlns:p14="http://schemas.microsoft.com/office/powerpoint/2010/main" val="308227022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BF47A-B609-43CF-921C-49645B5545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E43265-ED55-4C03-B55E-3EDE189EBC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159044-652B-4B60-8F9B-C4B2FE60F27E}"/>
              </a:ext>
            </a:extLst>
          </p:cNvPr>
          <p:cNvSpPr>
            <a:spLocks noGrp="1"/>
          </p:cNvSpPr>
          <p:nvPr>
            <p:ph type="dt" sz="half" idx="10"/>
          </p:nvPr>
        </p:nvSpPr>
        <p:spPr/>
        <p:txBody>
          <a:bodyPr/>
          <a:lstStyle/>
          <a:p>
            <a:fld id="{25F05264-B47A-401E-BF77-2E0EB260D5D8}" type="datetimeFigureOut">
              <a:rPr lang="en-US" smtClean="0"/>
              <a:t>12/30/2020</a:t>
            </a:fld>
            <a:endParaRPr lang="en-US"/>
          </a:p>
        </p:txBody>
      </p:sp>
      <p:sp>
        <p:nvSpPr>
          <p:cNvPr id="5" name="Footer Placeholder 4">
            <a:extLst>
              <a:ext uri="{FF2B5EF4-FFF2-40B4-BE49-F238E27FC236}">
                <a16:creationId xmlns:a16="http://schemas.microsoft.com/office/drawing/2014/main" id="{A9F2E04B-336D-4A2E-974B-7470C332A9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C2213E-131E-41FD-9797-9B48D0C8D638}"/>
              </a:ext>
            </a:extLst>
          </p:cNvPr>
          <p:cNvSpPr>
            <a:spLocks noGrp="1"/>
          </p:cNvSpPr>
          <p:nvPr>
            <p:ph type="sldNum" sz="quarter" idx="12"/>
          </p:nvPr>
        </p:nvSpPr>
        <p:spPr/>
        <p:txBody>
          <a:bodyPr/>
          <a:lstStyle/>
          <a:p>
            <a:fld id="{F53D5586-5EE6-462B-B21E-3483611775A6}" type="slidenum">
              <a:rPr lang="en-US" smtClean="0"/>
              <a:t>‹#›</a:t>
            </a:fld>
            <a:endParaRPr lang="en-US"/>
          </a:p>
        </p:txBody>
      </p:sp>
    </p:spTree>
    <p:extLst>
      <p:ext uri="{BB962C8B-B14F-4D97-AF65-F5344CB8AC3E}">
        <p14:creationId xmlns:p14="http://schemas.microsoft.com/office/powerpoint/2010/main" val="119146887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CBACC1-455B-4001-812C-3768C801F4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955A44-1EC7-46BD-82AF-02CE7F97B7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2F8436-E1BE-49EC-8D39-7949A5D6BC9B}"/>
              </a:ext>
            </a:extLst>
          </p:cNvPr>
          <p:cNvSpPr>
            <a:spLocks noGrp="1"/>
          </p:cNvSpPr>
          <p:nvPr>
            <p:ph type="dt" sz="half" idx="10"/>
          </p:nvPr>
        </p:nvSpPr>
        <p:spPr/>
        <p:txBody>
          <a:bodyPr/>
          <a:lstStyle/>
          <a:p>
            <a:fld id="{25F05264-B47A-401E-BF77-2E0EB260D5D8}" type="datetimeFigureOut">
              <a:rPr lang="en-US" smtClean="0"/>
              <a:t>12/30/2020</a:t>
            </a:fld>
            <a:endParaRPr lang="en-US"/>
          </a:p>
        </p:txBody>
      </p:sp>
      <p:sp>
        <p:nvSpPr>
          <p:cNvPr id="5" name="Footer Placeholder 4">
            <a:extLst>
              <a:ext uri="{FF2B5EF4-FFF2-40B4-BE49-F238E27FC236}">
                <a16:creationId xmlns:a16="http://schemas.microsoft.com/office/drawing/2014/main" id="{BAAF3665-9B57-4873-AF71-8DC0CB227B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398364-E12D-4E93-9C4F-4E7CE1ED79C2}"/>
              </a:ext>
            </a:extLst>
          </p:cNvPr>
          <p:cNvSpPr>
            <a:spLocks noGrp="1"/>
          </p:cNvSpPr>
          <p:nvPr>
            <p:ph type="sldNum" sz="quarter" idx="12"/>
          </p:nvPr>
        </p:nvSpPr>
        <p:spPr/>
        <p:txBody>
          <a:bodyPr/>
          <a:lstStyle/>
          <a:p>
            <a:fld id="{F53D5586-5EE6-462B-B21E-3483611775A6}" type="slidenum">
              <a:rPr lang="en-US" smtClean="0"/>
              <a:t>‹#›</a:t>
            </a:fld>
            <a:endParaRPr lang="en-US"/>
          </a:p>
        </p:txBody>
      </p:sp>
    </p:spTree>
    <p:extLst>
      <p:ext uri="{BB962C8B-B14F-4D97-AF65-F5344CB8AC3E}">
        <p14:creationId xmlns:p14="http://schemas.microsoft.com/office/powerpoint/2010/main" val="238918401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48C20-E679-41E4-BC1D-B15FBC364B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837095-70B5-4273-ACB4-7E811E6AD6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9F81AF-5FE3-4DF5-8D8D-C077464698B6}"/>
              </a:ext>
            </a:extLst>
          </p:cNvPr>
          <p:cNvSpPr>
            <a:spLocks noGrp="1"/>
          </p:cNvSpPr>
          <p:nvPr>
            <p:ph type="dt" sz="half" idx="10"/>
          </p:nvPr>
        </p:nvSpPr>
        <p:spPr/>
        <p:txBody>
          <a:bodyPr/>
          <a:lstStyle/>
          <a:p>
            <a:fld id="{25F05264-B47A-401E-BF77-2E0EB260D5D8}" type="datetimeFigureOut">
              <a:rPr lang="en-US" smtClean="0"/>
              <a:t>12/30/2020</a:t>
            </a:fld>
            <a:endParaRPr lang="en-US"/>
          </a:p>
        </p:txBody>
      </p:sp>
      <p:sp>
        <p:nvSpPr>
          <p:cNvPr id="5" name="Footer Placeholder 4">
            <a:extLst>
              <a:ext uri="{FF2B5EF4-FFF2-40B4-BE49-F238E27FC236}">
                <a16:creationId xmlns:a16="http://schemas.microsoft.com/office/drawing/2014/main" id="{A586DC21-E6E6-4D4B-B639-F7A4B9544E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BF8E40-B9D2-4CE1-9A98-D2B70CE9856D}"/>
              </a:ext>
            </a:extLst>
          </p:cNvPr>
          <p:cNvSpPr>
            <a:spLocks noGrp="1"/>
          </p:cNvSpPr>
          <p:nvPr>
            <p:ph type="sldNum" sz="quarter" idx="12"/>
          </p:nvPr>
        </p:nvSpPr>
        <p:spPr/>
        <p:txBody>
          <a:bodyPr/>
          <a:lstStyle/>
          <a:p>
            <a:fld id="{F53D5586-5EE6-462B-B21E-3483611775A6}" type="slidenum">
              <a:rPr lang="en-US" smtClean="0"/>
              <a:t>‹#›</a:t>
            </a:fld>
            <a:endParaRPr lang="en-US"/>
          </a:p>
        </p:txBody>
      </p:sp>
    </p:spTree>
    <p:extLst>
      <p:ext uri="{BB962C8B-B14F-4D97-AF65-F5344CB8AC3E}">
        <p14:creationId xmlns:p14="http://schemas.microsoft.com/office/powerpoint/2010/main" val="151832334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43ACC-8A41-4345-B321-3B97CDEA02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F95605-64E8-4F36-9BE1-AFEC76FA89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1EA3FB-76D9-4584-85AE-DD8EC2BD71E6}"/>
              </a:ext>
            </a:extLst>
          </p:cNvPr>
          <p:cNvSpPr>
            <a:spLocks noGrp="1"/>
          </p:cNvSpPr>
          <p:nvPr>
            <p:ph type="dt" sz="half" idx="10"/>
          </p:nvPr>
        </p:nvSpPr>
        <p:spPr/>
        <p:txBody>
          <a:bodyPr/>
          <a:lstStyle/>
          <a:p>
            <a:fld id="{25F05264-B47A-401E-BF77-2E0EB260D5D8}" type="datetimeFigureOut">
              <a:rPr lang="en-US" smtClean="0"/>
              <a:t>12/30/2020</a:t>
            </a:fld>
            <a:endParaRPr lang="en-US"/>
          </a:p>
        </p:txBody>
      </p:sp>
      <p:sp>
        <p:nvSpPr>
          <p:cNvPr id="5" name="Footer Placeholder 4">
            <a:extLst>
              <a:ext uri="{FF2B5EF4-FFF2-40B4-BE49-F238E27FC236}">
                <a16:creationId xmlns:a16="http://schemas.microsoft.com/office/drawing/2014/main" id="{A7735302-D13F-49D6-92D2-E8DFBEA7DF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667D6D-B781-4B98-91BD-B2957706C090}"/>
              </a:ext>
            </a:extLst>
          </p:cNvPr>
          <p:cNvSpPr>
            <a:spLocks noGrp="1"/>
          </p:cNvSpPr>
          <p:nvPr>
            <p:ph type="sldNum" sz="quarter" idx="12"/>
          </p:nvPr>
        </p:nvSpPr>
        <p:spPr/>
        <p:txBody>
          <a:bodyPr/>
          <a:lstStyle/>
          <a:p>
            <a:fld id="{F53D5586-5EE6-462B-B21E-3483611775A6}" type="slidenum">
              <a:rPr lang="en-US" smtClean="0"/>
              <a:t>‹#›</a:t>
            </a:fld>
            <a:endParaRPr lang="en-US"/>
          </a:p>
        </p:txBody>
      </p:sp>
    </p:spTree>
    <p:extLst>
      <p:ext uri="{BB962C8B-B14F-4D97-AF65-F5344CB8AC3E}">
        <p14:creationId xmlns:p14="http://schemas.microsoft.com/office/powerpoint/2010/main" val="398593562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49725-4ADD-4AFA-9613-CA0C15292A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0912D-1450-420C-B822-8AE79EB1B4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73292E-1F7D-4C49-AC38-DBCD7C92A6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071ED1-5049-4EE3-829A-7B0E1D94A3A6}"/>
              </a:ext>
            </a:extLst>
          </p:cNvPr>
          <p:cNvSpPr>
            <a:spLocks noGrp="1"/>
          </p:cNvSpPr>
          <p:nvPr>
            <p:ph type="dt" sz="half" idx="10"/>
          </p:nvPr>
        </p:nvSpPr>
        <p:spPr/>
        <p:txBody>
          <a:bodyPr/>
          <a:lstStyle/>
          <a:p>
            <a:fld id="{25F05264-B47A-401E-BF77-2E0EB260D5D8}" type="datetimeFigureOut">
              <a:rPr lang="en-US" smtClean="0"/>
              <a:t>12/30/2020</a:t>
            </a:fld>
            <a:endParaRPr lang="en-US"/>
          </a:p>
        </p:txBody>
      </p:sp>
      <p:sp>
        <p:nvSpPr>
          <p:cNvPr id="6" name="Footer Placeholder 5">
            <a:extLst>
              <a:ext uri="{FF2B5EF4-FFF2-40B4-BE49-F238E27FC236}">
                <a16:creationId xmlns:a16="http://schemas.microsoft.com/office/drawing/2014/main" id="{2411BD34-4911-4AB3-8C59-DF313097E0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CACD16-E2CC-4B8C-B466-11FCF3D26C79}"/>
              </a:ext>
            </a:extLst>
          </p:cNvPr>
          <p:cNvSpPr>
            <a:spLocks noGrp="1"/>
          </p:cNvSpPr>
          <p:nvPr>
            <p:ph type="sldNum" sz="quarter" idx="12"/>
          </p:nvPr>
        </p:nvSpPr>
        <p:spPr/>
        <p:txBody>
          <a:bodyPr/>
          <a:lstStyle/>
          <a:p>
            <a:fld id="{F53D5586-5EE6-462B-B21E-3483611775A6}" type="slidenum">
              <a:rPr lang="en-US" smtClean="0"/>
              <a:t>‹#›</a:t>
            </a:fld>
            <a:endParaRPr lang="en-US"/>
          </a:p>
        </p:txBody>
      </p:sp>
    </p:spTree>
    <p:extLst>
      <p:ext uri="{BB962C8B-B14F-4D97-AF65-F5344CB8AC3E}">
        <p14:creationId xmlns:p14="http://schemas.microsoft.com/office/powerpoint/2010/main" val="15469043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510E1-BC1C-4D3E-9751-C208DBC721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F97614-0540-4F5A-9245-E860567ED4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601B65-F27C-436B-B0E6-682E5C7145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DA52AD-4780-4C5C-B5B8-750D2C96B7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6FBCE2-9D0F-44B8-93ED-BCB02E2912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51D5DD-942C-4058-83E7-B045624B15A1}"/>
              </a:ext>
            </a:extLst>
          </p:cNvPr>
          <p:cNvSpPr>
            <a:spLocks noGrp="1"/>
          </p:cNvSpPr>
          <p:nvPr>
            <p:ph type="dt" sz="half" idx="10"/>
          </p:nvPr>
        </p:nvSpPr>
        <p:spPr/>
        <p:txBody>
          <a:bodyPr/>
          <a:lstStyle/>
          <a:p>
            <a:fld id="{25F05264-B47A-401E-BF77-2E0EB260D5D8}" type="datetimeFigureOut">
              <a:rPr lang="en-US" smtClean="0"/>
              <a:t>12/30/2020</a:t>
            </a:fld>
            <a:endParaRPr lang="en-US"/>
          </a:p>
        </p:txBody>
      </p:sp>
      <p:sp>
        <p:nvSpPr>
          <p:cNvPr id="8" name="Footer Placeholder 7">
            <a:extLst>
              <a:ext uri="{FF2B5EF4-FFF2-40B4-BE49-F238E27FC236}">
                <a16:creationId xmlns:a16="http://schemas.microsoft.com/office/drawing/2014/main" id="{964C78BB-2C8D-4240-87B3-3B2F47FAC0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ADBCAB-6B48-4D79-BBC4-4A57B72B639C}"/>
              </a:ext>
            </a:extLst>
          </p:cNvPr>
          <p:cNvSpPr>
            <a:spLocks noGrp="1"/>
          </p:cNvSpPr>
          <p:nvPr>
            <p:ph type="sldNum" sz="quarter" idx="12"/>
          </p:nvPr>
        </p:nvSpPr>
        <p:spPr/>
        <p:txBody>
          <a:bodyPr/>
          <a:lstStyle/>
          <a:p>
            <a:fld id="{F53D5586-5EE6-462B-B21E-3483611775A6}" type="slidenum">
              <a:rPr lang="en-US" smtClean="0"/>
              <a:t>‹#›</a:t>
            </a:fld>
            <a:endParaRPr lang="en-US"/>
          </a:p>
        </p:txBody>
      </p:sp>
    </p:spTree>
    <p:extLst>
      <p:ext uri="{BB962C8B-B14F-4D97-AF65-F5344CB8AC3E}">
        <p14:creationId xmlns:p14="http://schemas.microsoft.com/office/powerpoint/2010/main" val="232781611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1D594-F5A8-44DF-AF29-C6BF1D60B0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1C5937-2D53-4181-AAE1-A97A99B78E82}"/>
              </a:ext>
            </a:extLst>
          </p:cNvPr>
          <p:cNvSpPr>
            <a:spLocks noGrp="1"/>
          </p:cNvSpPr>
          <p:nvPr>
            <p:ph type="dt" sz="half" idx="10"/>
          </p:nvPr>
        </p:nvSpPr>
        <p:spPr/>
        <p:txBody>
          <a:bodyPr/>
          <a:lstStyle/>
          <a:p>
            <a:fld id="{25F05264-B47A-401E-BF77-2E0EB260D5D8}" type="datetimeFigureOut">
              <a:rPr lang="en-US" smtClean="0"/>
              <a:t>12/30/2020</a:t>
            </a:fld>
            <a:endParaRPr lang="en-US"/>
          </a:p>
        </p:txBody>
      </p:sp>
      <p:sp>
        <p:nvSpPr>
          <p:cNvPr id="4" name="Footer Placeholder 3">
            <a:extLst>
              <a:ext uri="{FF2B5EF4-FFF2-40B4-BE49-F238E27FC236}">
                <a16:creationId xmlns:a16="http://schemas.microsoft.com/office/drawing/2014/main" id="{8452C1E3-4063-4106-8F45-8E0086F673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2F84C4-1768-4564-A91B-E3397AB4EDD3}"/>
              </a:ext>
            </a:extLst>
          </p:cNvPr>
          <p:cNvSpPr>
            <a:spLocks noGrp="1"/>
          </p:cNvSpPr>
          <p:nvPr>
            <p:ph type="sldNum" sz="quarter" idx="12"/>
          </p:nvPr>
        </p:nvSpPr>
        <p:spPr/>
        <p:txBody>
          <a:bodyPr/>
          <a:lstStyle/>
          <a:p>
            <a:fld id="{F53D5586-5EE6-462B-B21E-3483611775A6}" type="slidenum">
              <a:rPr lang="en-US" smtClean="0"/>
              <a:t>‹#›</a:t>
            </a:fld>
            <a:endParaRPr lang="en-US"/>
          </a:p>
        </p:txBody>
      </p:sp>
    </p:spTree>
    <p:extLst>
      <p:ext uri="{BB962C8B-B14F-4D97-AF65-F5344CB8AC3E}">
        <p14:creationId xmlns:p14="http://schemas.microsoft.com/office/powerpoint/2010/main" val="209134493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B4FF8B-2D13-4EDA-BE1C-DA060CB0D74F}"/>
              </a:ext>
            </a:extLst>
          </p:cNvPr>
          <p:cNvSpPr>
            <a:spLocks noGrp="1"/>
          </p:cNvSpPr>
          <p:nvPr>
            <p:ph type="dt" sz="half" idx="10"/>
          </p:nvPr>
        </p:nvSpPr>
        <p:spPr/>
        <p:txBody>
          <a:bodyPr/>
          <a:lstStyle/>
          <a:p>
            <a:fld id="{25F05264-B47A-401E-BF77-2E0EB260D5D8}" type="datetimeFigureOut">
              <a:rPr lang="en-US" smtClean="0"/>
              <a:t>12/30/2020</a:t>
            </a:fld>
            <a:endParaRPr lang="en-US"/>
          </a:p>
        </p:txBody>
      </p:sp>
      <p:sp>
        <p:nvSpPr>
          <p:cNvPr id="3" name="Footer Placeholder 2">
            <a:extLst>
              <a:ext uri="{FF2B5EF4-FFF2-40B4-BE49-F238E27FC236}">
                <a16:creationId xmlns:a16="http://schemas.microsoft.com/office/drawing/2014/main" id="{B017B095-497E-4424-BCE8-3690159A30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D616D0-43E1-41FD-88A9-55157A87586F}"/>
              </a:ext>
            </a:extLst>
          </p:cNvPr>
          <p:cNvSpPr>
            <a:spLocks noGrp="1"/>
          </p:cNvSpPr>
          <p:nvPr>
            <p:ph type="sldNum" sz="quarter" idx="12"/>
          </p:nvPr>
        </p:nvSpPr>
        <p:spPr/>
        <p:txBody>
          <a:bodyPr/>
          <a:lstStyle/>
          <a:p>
            <a:fld id="{F53D5586-5EE6-462B-B21E-3483611775A6}" type="slidenum">
              <a:rPr lang="en-US" smtClean="0"/>
              <a:t>‹#›</a:t>
            </a:fld>
            <a:endParaRPr lang="en-US"/>
          </a:p>
        </p:txBody>
      </p:sp>
    </p:spTree>
    <p:extLst>
      <p:ext uri="{BB962C8B-B14F-4D97-AF65-F5344CB8AC3E}">
        <p14:creationId xmlns:p14="http://schemas.microsoft.com/office/powerpoint/2010/main" val="241134383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66C98-9683-4FF0-8445-30D2128ECF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68DA38-C4AC-48E5-A364-BA129F2325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1BC9D5-9CAD-429C-BC01-B5D0585FC9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BFF441-2D2E-49F0-B5AD-9691189727D4}"/>
              </a:ext>
            </a:extLst>
          </p:cNvPr>
          <p:cNvSpPr>
            <a:spLocks noGrp="1"/>
          </p:cNvSpPr>
          <p:nvPr>
            <p:ph type="dt" sz="half" idx="10"/>
          </p:nvPr>
        </p:nvSpPr>
        <p:spPr/>
        <p:txBody>
          <a:bodyPr/>
          <a:lstStyle/>
          <a:p>
            <a:fld id="{25F05264-B47A-401E-BF77-2E0EB260D5D8}" type="datetimeFigureOut">
              <a:rPr lang="en-US" smtClean="0"/>
              <a:t>12/30/2020</a:t>
            </a:fld>
            <a:endParaRPr lang="en-US"/>
          </a:p>
        </p:txBody>
      </p:sp>
      <p:sp>
        <p:nvSpPr>
          <p:cNvPr id="6" name="Footer Placeholder 5">
            <a:extLst>
              <a:ext uri="{FF2B5EF4-FFF2-40B4-BE49-F238E27FC236}">
                <a16:creationId xmlns:a16="http://schemas.microsoft.com/office/drawing/2014/main" id="{31CE67FA-3021-4E79-B1A0-568DAC06F9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0A4775-FD71-45C6-A165-29EF1FD9D29D}"/>
              </a:ext>
            </a:extLst>
          </p:cNvPr>
          <p:cNvSpPr>
            <a:spLocks noGrp="1"/>
          </p:cNvSpPr>
          <p:nvPr>
            <p:ph type="sldNum" sz="quarter" idx="12"/>
          </p:nvPr>
        </p:nvSpPr>
        <p:spPr/>
        <p:txBody>
          <a:bodyPr/>
          <a:lstStyle/>
          <a:p>
            <a:fld id="{F53D5586-5EE6-462B-B21E-3483611775A6}" type="slidenum">
              <a:rPr lang="en-US" smtClean="0"/>
              <a:t>‹#›</a:t>
            </a:fld>
            <a:endParaRPr lang="en-US"/>
          </a:p>
        </p:txBody>
      </p:sp>
    </p:spTree>
    <p:extLst>
      <p:ext uri="{BB962C8B-B14F-4D97-AF65-F5344CB8AC3E}">
        <p14:creationId xmlns:p14="http://schemas.microsoft.com/office/powerpoint/2010/main" val="124522461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C136E-2CF5-4A34-B206-C622831D67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3F135A-E47B-4BB7-B663-C9EADDB483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2588F9-9028-4DC0-87C4-DAF7803878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2924CB-768A-417F-B82F-18C2A60D0A65}"/>
              </a:ext>
            </a:extLst>
          </p:cNvPr>
          <p:cNvSpPr>
            <a:spLocks noGrp="1"/>
          </p:cNvSpPr>
          <p:nvPr>
            <p:ph type="dt" sz="half" idx="10"/>
          </p:nvPr>
        </p:nvSpPr>
        <p:spPr/>
        <p:txBody>
          <a:bodyPr/>
          <a:lstStyle/>
          <a:p>
            <a:fld id="{25F05264-B47A-401E-BF77-2E0EB260D5D8}" type="datetimeFigureOut">
              <a:rPr lang="en-US" smtClean="0"/>
              <a:t>12/30/2020</a:t>
            </a:fld>
            <a:endParaRPr lang="en-US"/>
          </a:p>
        </p:txBody>
      </p:sp>
      <p:sp>
        <p:nvSpPr>
          <p:cNvPr id="6" name="Footer Placeholder 5">
            <a:extLst>
              <a:ext uri="{FF2B5EF4-FFF2-40B4-BE49-F238E27FC236}">
                <a16:creationId xmlns:a16="http://schemas.microsoft.com/office/drawing/2014/main" id="{4869AE7E-1188-4B99-8D0C-D769CDEDC1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676FA9-98EB-4167-AB92-F3FAE80562C5}"/>
              </a:ext>
            </a:extLst>
          </p:cNvPr>
          <p:cNvSpPr>
            <a:spLocks noGrp="1"/>
          </p:cNvSpPr>
          <p:nvPr>
            <p:ph type="sldNum" sz="quarter" idx="12"/>
          </p:nvPr>
        </p:nvSpPr>
        <p:spPr/>
        <p:txBody>
          <a:bodyPr/>
          <a:lstStyle/>
          <a:p>
            <a:fld id="{F53D5586-5EE6-462B-B21E-3483611775A6}" type="slidenum">
              <a:rPr lang="en-US" smtClean="0"/>
              <a:t>‹#›</a:t>
            </a:fld>
            <a:endParaRPr lang="en-US"/>
          </a:p>
        </p:txBody>
      </p:sp>
    </p:spTree>
    <p:extLst>
      <p:ext uri="{BB962C8B-B14F-4D97-AF65-F5344CB8AC3E}">
        <p14:creationId xmlns:p14="http://schemas.microsoft.com/office/powerpoint/2010/main" val="311460843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0F8845-FDD7-43B6-859D-0F8A5144AB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494170-EEAE-47F7-8531-661603F501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3F3518-A9DC-4C7C-9A6D-8636E10D9F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F05264-B47A-401E-BF77-2E0EB260D5D8}" type="datetimeFigureOut">
              <a:rPr lang="en-US" smtClean="0"/>
              <a:t>12/30/2020</a:t>
            </a:fld>
            <a:endParaRPr lang="en-US"/>
          </a:p>
        </p:txBody>
      </p:sp>
      <p:sp>
        <p:nvSpPr>
          <p:cNvPr id="5" name="Footer Placeholder 4">
            <a:extLst>
              <a:ext uri="{FF2B5EF4-FFF2-40B4-BE49-F238E27FC236}">
                <a16:creationId xmlns:a16="http://schemas.microsoft.com/office/drawing/2014/main" id="{B0523513-6C63-48CB-8A7A-6416ECE7FA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1FBA9F-6643-43FA-A0A3-27FA798DC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3D5586-5EE6-462B-B21E-3483611775A6}" type="slidenum">
              <a:rPr lang="en-US" smtClean="0"/>
              <a:t>‹#›</a:t>
            </a:fld>
            <a:endParaRPr lang="en-US"/>
          </a:p>
        </p:txBody>
      </p:sp>
    </p:spTree>
    <p:extLst>
      <p:ext uri="{BB962C8B-B14F-4D97-AF65-F5344CB8AC3E}">
        <p14:creationId xmlns:p14="http://schemas.microsoft.com/office/powerpoint/2010/main" val="3642906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8351D-99F3-464B-B397-7FF8CB6D3A67}"/>
              </a:ext>
            </a:extLst>
          </p:cNvPr>
          <p:cNvSpPr>
            <a:spLocks noGrp="1"/>
          </p:cNvSpPr>
          <p:nvPr>
            <p:ph type="ctrTitle"/>
          </p:nvPr>
        </p:nvSpPr>
        <p:spPr>
          <a:xfrm>
            <a:off x="1524000" y="0"/>
            <a:ext cx="9144000" cy="2387600"/>
          </a:xfrm>
        </p:spPr>
        <p:txBody>
          <a:bodyPr>
            <a:normAutofit fontScale="90000"/>
          </a:bodyPr>
          <a:lstStyle/>
          <a:p>
            <a:r>
              <a:rPr lang="en-US" dirty="0"/>
              <a:t>Garden of Eden</a:t>
            </a:r>
            <a:br>
              <a:rPr lang="en-US" dirty="0"/>
            </a:br>
            <a:r>
              <a:rPr lang="en-US" dirty="0"/>
              <a:t>Flood</a:t>
            </a:r>
            <a:br>
              <a:rPr lang="en-US" dirty="0"/>
            </a:br>
            <a:r>
              <a:rPr lang="en-US" dirty="0"/>
              <a:t>Tower of Babel</a:t>
            </a:r>
          </a:p>
        </p:txBody>
      </p:sp>
      <p:pic>
        <p:nvPicPr>
          <p:cNvPr id="4" name="Picture 3">
            <a:extLst>
              <a:ext uri="{FF2B5EF4-FFF2-40B4-BE49-F238E27FC236}">
                <a16:creationId xmlns:a16="http://schemas.microsoft.com/office/drawing/2014/main" id="{00F69853-1A33-46D7-95C8-CBA1052B29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7490" y="2387600"/>
            <a:ext cx="6197019" cy="4470400"/>
          </a:xfrm>
          <a:prstGeom prst="rect">
            <a:avLst/>
          </a:prstGeom>
        </p:spPr>
      </p:pic>
    </p:spTree>
    <p:extLst>
      <p:ext uri="{BB962C8B-B14F-4D97-AF65-F5344CB8AC3E}">
        <p14:creationId xmlns:p14="http://schemas.microsoft.com/office/powerpoint/2010/main" val="43067951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D60E5A-9740-4204-B30A-6EC3F6E96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57193070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EBEB4-9C68-41A5-8650-43D815D24E4E}"/>
              </a:ext>
            </a:extLst>
          </p:cNvPr>
          <p:cNvSpPr>
            <a:spLocks noGrp="1"/>
          </p:cNvSpPr>
          <p:nvPr>
            <p:ph type="title"/>
          </p:nvPr>
        </p:nvSpPr>
        <p:spPr>
          <a:xfrm>
            <a:off x="838200" y="365125"/>
            <a:ext cx="10515600" cy="575779"/>
          </a:xfrm>
        </p:spPr>
        <p:txBody>
          <a:bodyPr>
            <a:normAutofit fontScale="90000"/>
          </a:bodyPr>
          <a:lstStyle/>
          <a:p>
            <a:r>
              <a:rPr lang="en-US" dirty="0"/>
              <a:t>Mt. Ararat – part of Zagros Mountains – E. Turkey</a:t>
            </a:r>
          </a:p>
        </p:txBody>
      </p:sp>
      <p:pic>
        <p:nvPicPr>
          <p:cNvPr id="5" name="Content Placeholder 4">
            <a:extLst>
              <a:ext uri="{FF2B5EF4-FFF2-40B4-BE49-F238E27FC236}">
                <a16:creationId xmlns:a16="http://schemas.microsoft.com/office/drawing/2014/main" id="{70E7A3F6-9F72-4AE2-B120-618E12FFAF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8623" y="940904"/>
            <a:ext cx="8654753" cy="5929375"/>
          </a:xfrm>
        </p:spPr>
      </p:pic>
    </p:spTree>
    <p:extLst>
      <p:ext uri="{BB962C8B-B14F-4D97-AF65-F5344CB8AC3E}">
        <p14:creationId xmlns:p14="http://schemas.microsoft.com/office/powerpoint/2010/main" val="216198111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FC102-81A9-4199-9757-CEE5EA65CF41}"/>
              </a:ext>
            </a:extLst>
          </p:cNvPr>
          <p:cNvSpPr>
            <a:spLocks noGrp="1"/>
          </p:cNvSpPr>
          <p:nvPr>
            <p:ph type="title"/>
          </p:nvPr>
        </p:nvSpPr>
        <p:spPr>
          <a:xfrm>
            <a:off x="838200" y="378378"/>
            <a:ext cx="10515600" cy="774562"/>
          </a:xfrm>
        </p:spPr>
        <p:txBody>
          <a:bodyPr/>
          <a:lstStyle/>
          <a:p>
            <a:r>
              <a:rPr lang="en-US" dirty="0"/>
              <a:t>Genesis 11:4-7</a:t>
            </a:r>
          </a:p>
        </p:txBody>
      </p:sp>
      <p:sp>
        <p:nvSpPr>
          <p:cNvPr id="3" name="Content Placeholder 2">
            <a:extLst>
              <a:ext uri="{FF2B5EF4-FFF2-40B4-BE49-F238E27FC236}">
                <a16:creationId xmlns:a16="http://schemas.microsoft.com/office/drawing/2014/main" id="{253C29FC-96EC-4183-8CD2-1AA3ADCF319B}"/>
              </a:ext>
            </a:extLst>
          </p:cNvPr>
          <p:cNvSpPr>
            <a:spLocks noGrp="1"/>
          </p:cNvSpPr>
          <p:nvPr>
            <p:ph idx="1"/>
          </p:nvPr>
        </p:nvSpPr>
        <p:spPr>
          <a:xfrm>
            <a:off x="516835" y="1139688"/>
            <a:ext cx="11198087" cy="5353186"/>
          </a:xfrm>
        </p:spPr>
        <p:txBody>
          <a:bodyPr>
            <a:noAutofit/>
          </a:bodyPr>
          <a:lstStyle/>
          <a:p>
            <a:pPr marR="0" algn="l" rtl="0"/>
            <a:r>
              <a:rPr lang="en-US" sz="3200" b="0" i="0" u="none" strike="noStrike" baseline="0" dirty="0">
                <a:latin typeface="Verdana" panose="020B0604030504040204" pitchFamily="34" charset="0"/>
              </a:rPr>
              <a:t>(4)  And they said, "Come, let us build ourselves a city, and a tower whose top </a:t>
            </a:r>
            <a:r>
              <a:rPr lang="en-US" sz="3200" b="0" i="1" u="none" strike="noStrike" baseline="0" dirty="0">
                <a:latin typeface="Verdana" panose="020B0604030504040204" pitchFamily="34" charset="0"/>
              </a:rPr>
              <a:t>is</a:t>
            </a:r>
            <a:r>
              <a:rPr lang="en-US" sz="3200" b="0" i="0" u="none" strike="noStrike" baseline="0" dirty="0">
                <a:latin typeface="Verdana" panose="020B0604030504040204" pitchFamily="34" charset="0"/>
              </a:rPr>
              <a:t> in the heavens; let us make a name for ourselves, lest we be scattered abroad over the face of the whole earth.“  (5)  But the LORD came down to see the city and the tower which the sons of men had built.  (6)  And the LORD said, "Indeed the people </a:t>
            </a:r>
            <a:r>
              <a:rPr lang="en-US" sz="3200" b="0" i="1" u="none" strike="noStrike" baseline="0" dirty="0">
                <a:latin typeface="Verdana" panose="020B0604030504040204" pitchFamily="34" charset="0"/>
              </a:rPr>
              <a:t>are</a:t>
            </a:r>
            <a:r>
              <a:rPr lang="en-US" sz="3200" b="0" i="0" u="none" strike="noStrike" baseline="0" dirty="0">
                <a:latin typeface="Verdana" panose="020B0604030504040204" pitchFamily="34" charset="0"/>
              </a:rPr>
              <a:t> one and they all have one language, and this is what they begin to do; now nothing that they propose to do will be withheld from them.  (7)  Come, let Us go down and there confuse their language, that they may not understand one another's speech."</a:t>
            </a:r>
          </a:p>
        </p:txBody>
      </p:sp>
    </p:spTree>
    <p:extLst>
      <p:ext uri="{BB962C8B-B14F-4D97-AF65-F5344CB8AC3E}">
        <p14:creationId xmlns:p14="http://schemas.microsoft.com/office/powerpoint/2010/main" val="6725886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1F8A95-32D7-430F-9F04-42174E686E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791" y="0"/>
            <a:ext cx="12623368" cy="8174148"/>
          </a:xfrm>
          <a:prstGeom prst="rect">
            <a:avLst/>
          </a:prstGeom>
        </p:spPr>
      </p:pic>
    </p:spTree>
    <p:extLst>
      <p:ext uri="{BB962C8B-B14F-4D97-AF65-F5344CB8AC3E}">
        <p14:creationId xmlns:p14="http://schemas.microsoft.com/office/powerpoint/2010/main" val="356541471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wer of Babel - Wikipedia">
            <a:extLst>
              <a:ext uri="{FF2B5EF4-FFF2-40B4-BE49-F238E27FC236}">
                <a16:creationId xmlns:a16="http://schemas.microsoft.com/office/drawing/2014/main" id="{B6B384B0-763C-4C0F-A3A3-16EBB9BCA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1732" y="0"/>
            <a:ext cx="93485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82878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3B6F0-132D-455E-B934-8FFF6DA08729}"/>
              </a:ext>
            </a:extLst>
          </p:cNvPr>
          <p:cNvSpPr>
            <a:spLocks noGrp="1"/>
          </p:cNvSpPr>
          <p:nvPr>
            <p:ph type="title"/>
          </p:nvPr>
        </p:nvSpPr>
        <p:spPr/>
        <p:txBody>
          <a:bodyPr/>
          <a:lstStyle/>
          <a:p>
            <a:r>
              <a:rPr lang="en-US" dirty="0"/>
              <a:t>Genesis 10:32</a:t>
            </a:r>
          </a:p>
        </p:txBody>
      </p:sp>
      <p:sp>
        <p:nvSpPr>
          <p:cNvPr id="3" name="Content Placeholder 2">
            <a:extLst>
              <a:ext uri="{FF2B5EF4-FFF2-40B4-BE49-F238E27FC236}">
                <a16:creationId xmlns:a16="http://schemas.microsoft.com/office/drawing/2014/main" id="{9E2783CE-DDF2-40AE-A5EB-F4D87C3415B1}"/>
              </a:ext>
            </a:extLst>
          </p:cNvPr>
          <p:cNvSpPr>
            <a:spLocks noGrp="1"/>
          </p:cNvSpPr>
          <p:nvPr>
            <p:ph idx="1"/>
          </p:nvPr>
        </p:nvSpPr>
        <p:spPr/>
        <p:txBody>
          <a:bodyPr>
            <a:normAutofit/>
          </a:bodyPr>
          <a:lstStyle/>
          <a:p>
            <a:r>
              <a:rPr lang="en-US" sz="3600" b="0" i="0" u="none" strike="noStrike" baseline="0" dirty="0">
                <a:latin typeface="Verdana" panose="020B0604030504040204" pitchFamily="34" charset="0"/>
              </a:rPr>
              <a:t>These </a:t>
            </a:r>
            <a:r>
              <a:rPr lang="en-US" sz="3600" b="0" i="1" u="none" strike="noStrike" baseline="0" dirty="0">
                <a:latin typeface="Verdana" panose="020B0604030504040204" pitchFamily="34" charset="0"/>
              </a:rPr>
              <a:t>were</a:t>
            </a:r>
            <a:r>
              <a:rPr lang="en-US" sz="3600" b="0" i="0" u="none" strike="noStrike" baseline="0" dirty="0">
                <a:latin typeface="Verdana" panose="020B0604030504040204" pitchFamily="34" charset="0"/>
              </a:rPr>
              <a:t> the families of the sons of Noah, according to their generations, in their nations; and from these the nations were divided on the earth after the flood.</a:t>
            </a:r>
          </a:p>
        </p:txBody>
      </p:sp>
    </p:spTree>
    <p:extLst>
      <p:ext uri="{BB962C8B-B14F-4D97-AF65-F5344CB8AC3E}">
        <p14:creationId xmlns:p14="http://schemas.microsoft.com/office/powerpoint/2010/main" val="26142886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A2CCBC-BAE1-4EED-87F7-D2C56D6C89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921" y="-69548"/>
            <a:ext cx="10164417" cy="7043007"/>
          </a:xfrm>
          <a:prstGeom prst="rect">
            <a:avLst/>
          </a:prstGeom>
        </p:spPr>
      </p:pic>
    </p:spTree>
    <p:extLst>
      <p:ext uri="{BB962C8B-B14F-4D97-AF65-F5344CB8AC3E}">
        <p14:creationId xmlns:p14="http://schemas.microsoft.com/office/powerpoint/2010/main" val="337618424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A7C19A8-70AF-4784-8C61-19E81563B2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1856" y="9760"/>
            <a:ext cx="9308287" cy="6848240"/>
          </a:xfrm>
        </p:spPr>
      </p:pic>
    </p:spTree>
    <p:extLst>
      <p:ext uri="{BB962C8B-B14F-4D97-AF65-F5344CB8AC3E}">
        <p14:creationId xmlns:p14="http://schemas.microsoft.com/office/powerpoint/2010/main" val="176299380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DEE3F-D9ED-4F94-B4CE-E851F561DD98}"/>
              </a:ext>
            </a:extLst>
          </p:cNvPr>
          <p:cNvSpPr>
            <a:spLocks noGrp="1"/>
          </p:cNvSpPr>
          <p:nvPr>
            <p:ph type="title"/>
          </p:nvPr>
        </p:nvSpPr>
        <p:spPr/>
        <p:txBody>
          <a:bodyPr/>
          <a:lstStyle/>
          <a:p>
            <a:r>
              <a:rPr lang="en-US" dirty="0"/>
              <a:t>Size of area we will study</a:t>
            </a:r>
          </a:p>
        </p:txBody>
      </p:sp>
      <p:pic>
        <p:nvPicPr>
          <p:cNvPr id="4" name="Picture 3">
            <a:extLst>
              <a:ext uri="{FF2B5EF4-FFF2-40B4-BE49-F238E27FC236}">
                <a16:creationId xmlns:a16="http://schemas.microsoft.com/office/drawing/2014/main" id="{480F043D-832D-4886-86DF-9F8289DACF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1197" y="1352314"/>
            <a:ext cx="9189605" cy="5505686"/>
          </a:xfrm>
          <a:prstGeom prst="rect">
            <a:avLst/>
          </a:prstGeom>
        </p:spPr>
      </p:pic>
    </p:spTree>
    <p:extLst>
      <p:ext uri="{BB962C8B-B14F-4D97-AF65-F5344CB8AC3E}">
        <p14:creationId xmlns:p14="http://schemas.microsoft.com/office/powerpoint/2010/main" val="212155493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CD3FC-6655-47BB-8586-6DB7D7E6B582}"/>
              </a:ext>
            </a:extLst>
          </p:cNvPr>
          <p:cNvSpPr>
            <a:spLocks noGrp="1"/>
          </p:cNvSpPr>
          <p:nvPr>
            <p:ph type="title"/>
          </p:nvPr>
        </p:nvSpPr>
        <p:spPr>
          <a:xfrm>
            <a:off x="838200" y="365125"/>
            <a:ext cx="10515600" cy="734805"/>
          </a:xfrm>
        </p:spPr>
        <p:txBody>
          <a:bodyPr/>
          <a:lstStyle/>
          <a:p>
            <a:r>
              <a:rPr lang="en-US" dirty="0"/>
              <a:t>Genesis 2:10-14</a:t>
            </a:r>
          </a:p>
        </p:txBody>
      </p:sp>
      <p:sp>
        <p:nvSpPr>
          <p:cNvPr id="3" name="Content Placeholder 2">
            <a:extLst>
              <a:ext uri="{FF2B5EF4-FFF2-40B4-BE49-F238E27FC236}">
                <a16:creationId xmlns:a16="http://schemas.microsoft.com/office/drawing/2014/main" id="{719BAC39-7E7E-4D52-8F25-E11EE4E77BCF}"/>
              </a:ext>
            </a:extLst>
          </p:cNvPr>
          <p:cNvSpPr>
            <a:spLocks noGrp="1"/>
          </p:cNvSpPr>
          <p:nvPr>
            <p:ph idx="1"/>
          </p:nvPr>
        </p:nvSpPr>
        <p:spPr>
          <a:xfrm>
            <a:off x="838200" y="1099930"/>
            <a:ext cx="10515600" cy="5077033"/>
          </a:xfrm>
        </p:spPr>
        <p:txBody>
          <a:bodyPr>
            <a:noAutofit/>
          </a:bodyPr>
          <a:lstStyle/>
          <a:p>
            <a:pPr marR="0" algn="l" rtl="0"/>
            <a:r>
              <a:rPr lang="en-US" sz="3200" b="0" i="0" u="none" strike="noStrike" baseline="0" dirty="0">
                <a:latin typeface="Verdana" panose="020B0604030504040204" pitchFamily="34" charset="0"/>
              </a:rPr>
              <a:t> (10)  Now a river went out of Eden to water the garden, and from there it parted and became four riverheads.  (11)  The name of the first </a:t>
            </a:r>
            <a:r>
              <a:rPr lang="en-US" sz="3200" b="0" i="1" u="none" strike="noStrike" baseline="0" dirty="0">
                <a:latin typeface="Verdana" panose="020B0604030504040204" pitchFamily="34" charset="0"/>
              </a:rPr>
              <a:t>is</a:t>
            </a:r>
            <a:r>
              <a:rPr lang="en-US" sz="3200" b="0" i="0" u="none" strike="noStrike" baseline="0" dirty="0">
                <a:latin typeface="Verdana" panose="020B0604030504040204" pitchFamily="34" charset="0"/>
              </a:rPr>
              <a:t> </a:t>
            </a:r>
            <a:r>
              <a:rPr lang="en-US" sz="3200" b="0" i="0" u="none" strike="noStrike" baseline="0" dirty="0" err="1">
                <a:latin typeface="Verdana" panose="020B0604030504040204" pitchFamily="34" charset="0"/>
              </a:rPr>
              <a:t>Pishon</a:t>
            </a:r>
            <a:r>
              <a:rPr lang="en-US" sz="3200" b="0" i="0" u="none" strike="noStrike" baseline="0" dirty="0">
                <a:latin typeface="Verdana" panose="020B0604030504040204" pitchFamily="34" charset="0"/>
              </a:rPr>
              <a:t>; it </a:t>
            </a:r>
            <a:r>
              <a:rPr lang="en-US" sz="3200" b="0" i="1" u="none" strike="noStrike" baseline="0" dirty="0">
                <a:latin typeface="Verdana" panose="020B0604030504040204" pitchFamily="34" charset="0"/>
              </a:rPr>
              <a:t>is</a:t>
            </a:r>
            <a:r>
              <a:rPr lang="en-US" sz="3200" b="0" i="0" u="none" strike="noStrike" baseline="0" dirty="0">
                <a:latin typeface="Verdana" panose="020B0604030504040204" pitchFamily="34" charset="0"/>
              </a:rPr>
              <a:t> the one which skirts the whole land of Havilah, where </a:t>
            </a:r>
            <a:r>
              <a:rPr lang="en-US" sz="3200" b="0" i="1" u="none" strike="noStrike" baseline="0" dirty="0">
                <a:latin typeface="Verdana" panose="020B0604030504040204" pitchFamily="34" charset="0"/>
              </a:rPr>
              <a:t>there is</a:t>
            </a:r>
            <a:r>
              <a:rPr lang="en-US" sz="3200" b="0" i="0" u="none" strike="noStrike" baseline="0" dirty="0">
                <a:latin typeface="Verdana" panose="020B0604030504040204" pitchFamily="34" charset="0"/>
              </a:rPr>
              <a:t> gold.  (12)  And the gold of that land </a:t>
            </a:r>
            <a:r>
              <a:rPr lang="en-US" sz="3200" b="0" i="1" u="none" strike="noStrike" baseline="0" dirty="0">
                <a:latin typeface="Verdana" panose="020B0604030504040204" pitchFamily="34" charset="0"/>
              </a:rPr>
              <a:t>is</a:t>
            </a:r>
            <a:r>
              <a:rPr lang="en-US" sz="3200" b="0" i="0" u="none" strike="noStrike" baseline="0" dirty="0">
                <a:latin typeface="Verdana" panose="020B0604030504040204" pitchFamily="34" charset="0"/>
              </a:rPr>
              <a:t> good. Bdellium and the onyx stone </a:t>
            </a:r>
            <a:r>
              <a:rPr lang="en-US" sz="3200" b="0" i="1" u="none" strike="noStrike" baseline="0" dirty="0">
                <a:latin typeface="Verdana" panose="020B0604030504040204" pitchFamily="34" charset="0"/>
              </a:rPr>
              <a:t>are</a:t>
            </a:r>
            <a:r>
              <a:rPr lang="en-US" sz="3200" b="0" i="0" u="none" strike="noStrike" baseline="0" dirty="0">
                <a:latin typeface="Verdana" panose="020B0604030504040204" pitchFamily="34" charset="0"/>
              </a:rPr>
              <a:t> there.  (13)  The name of the second river </a:t>
            </a:r>
            <a:r>
              <a:rPr lang="en-US" sz="3200" b="0" i="1" u="none" strike="noStrike" baseline="0" dirty="0">
                <a:latin typeface="Verdana" panose="020B0604030504040204" pitchFamily="34" charset="0"/>
              </a:rPr>
              <a:t>is</a:t>
            </a:r>
            <a:r>
              <a:rPr lang="en-US" sz="3200" b="0" i="0" u="none" strike="noStrike" baseline="0" dirty="0">
                <a:latin typeface="Verdana" panose="020B0604030504040204" pitchFamily="34" charset="0"/>
              </a:rPr>
              <a:t> Gihon; it </a:t>
            </a:r>
            <a:r>
              <a:rPr lang="en-US" sz="3200" b="0" i="1" u="none" strike="noStrike" baseline="0" dirty="0">
                <a:latin typeface="Verdana" panose="020B0604030504040204" pitchFamily="34" charset="0"/>
              </a:rPr>
              <a:t>is</a:t>
            </a:r>
            <a:r>
              <a:rPr lang="en-US" sz="3200" b="0" i="0" u="none" strike="noStrike" baseline="0" dirty="0">
                <a:latin typeface="Verdana" panose="020B0604030504040204" pitchFamily="34" charset="0"/>
              </a:rPr>
              <a:t> the one which goes around the whole land of Cush.  (14)  The name of the third river </a:t>
            </a:r>
            <a:r>
              <a:rPr lang="en-US" sz="3200" b="0" i="1" u="none" strike="noStrike" baseline="0" dirty="0">
                <a:latin typeface="Verdana" panose="020B0604030504040204" pitchFamily="34" charset="0"/>
              </a:rPr>
              <a:t>is</a:t>
            </a:r>
            <a:r>
              <a:rPr lang="en-US" sz="3200" b="0" i="0" u="none" strike="noStrike" baseline="0" dirty="0">
                <a:latin typeface="Verdana" panose="020B0604030504040204" pitchFamily="34" charset="0"/>
              </a:rPr>
              <a:t> </a:t>
            </a:r>
            <a:r>
              <a:rPr lang="en-US" sz="3200" b="0" i="0" u="none" strike="noStrike" baseline="0" dirty="0" err="1">
                <a:latin typeface="Verdana" panose="020B0604030504040204" pitchFamily="34" charset="0"/>
              </a:rPr>
              <a:t>Hiddekel</a:t>
            </a:r>
            <a:r>
              <a:rPr lang="en-US" sz="3200" b="0" i="0" u="none" strike="noStrike" baseline="0" dirty="0">
                <a:latin typeface="Verdana" panose="020B0604030504040204" pitchFamily="34" charset="0"/>
              </a:rPr>
              <a:t>; it </a:t>
            </a:r>
            <a:r>
              <a:rPr lang="en-US" sz="3200" b="0" i="1" u="none" strike="noStrike" baseline="0" dirty="0">
                <a:latin typeface="Verdana" panose="020B0604030504040204" pitchFamily="34" charset="0"/>
              </a:rPr>
              <a:t>is</a:t>
            </a:r>
            <a:r>
              <a:rPr lang="en-US" sz="3200" b="0" i="0" u="none" strike="noStrike" baseline="0" dirty="0">
                <a:latin typeface="Verdana" panose="020B0604030504040204" pitchFamily="34" charset="0"/>
              </a:rPr>
              <a:t> the one which goes toward the east of Assyria. The fourth river </a:t>
            </a:r>
            <a:r>
              <a:rPr lang="en-US" sz="3200" b="0" i="1" u="none" strike="noStrike" baseline="0" dirty="0">
                <a:latin typeface="Verdana" panose="020B0604030504040204" pitchFamily="34" charset="0"/>
              </a:rPr>
              <a:t>is</a:t>
            </a:r>
            <a:r>
              <a:rPr lang="en-US" sz="3200" b="0" i="0" u="none" strike="noStrike" baseline="0" dirty="0">
                <a:latin typeface="Verdana" panose="020B0604030504040204" pitchFamily="34" charset="0"/>
              </a:rPr>
              <a:t> the Euphrates.</a:t>
            </a:r>
          </a:p>
        </p:txBody>
      </p:sp>
    </p:spTree>
    <p:extLst>
      <p:ext uri="{BB962C8B-B14F-4D97-AF65-F5344CB8AC3E}">
        <p14:creationId xmlns:p14="http://schemas.microsoft.com/office/powerpoint/2010/main" val="218959714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0CDA8-DCB9-4002-B114-AC7EC0190EEA}"/>
              </a:ext>
            </a:extLst>
          </p:cNvPr>
          <p:cNvSpPr>
            <a:spLocks noGrp="1"/>
          </p:cNvSpPr>
          <p:nvPr>
            <p:ph type="title"/>
          </p:nvPr>
        </p:nvSpPr>
        <p:spPr>
          <a:xfrm>
            <a:off x="119270" y="1345785"/>
            <a:ext cx="2722906" cy="2696127"/>
          </a:xfrm>
        </p:spPr>
        <p:txBody>
          <a:bodyPr/>
          <a:lstStyle/>
          <a:p>
            <a:r>
              <a:rPr lang="en-US" dirty="0"/>
              <a:t>Garden of</a:t>
            </a:r>
            <a:br>
              <a:rPr lang="en-US" dirty="0"/>
            </a:br>
            <a:r>
              <a:rPr lang="en-US" dirty="0"/>
              <a:t>Eden?</a:t>
            </a:r>
          </a:p>
        </p:txBody>
      </p:sp>
      <p:pic>
        <p:nvPicPr>
          <p:cNvPr id="5" name="Picture 4">
            <a:extLst>
              <a:ext uri="{FF2B5EF4-FFF2-40B4-BE49-F238E27FC236}">
                <a16:creationId xmlns:a16="http://schemas.microsoft.com/office/drawing/2014/main" id="{4FA66D22-5F17-4756-9FED-DB099F8CE2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2176" y="44450"/>
            <a:ext cx="9349824" cy="6813550"/>
          </a:xfrm>
          <a:prstGeom prst="rect">
            <a:avLst/>
          </a:prstGeom>
        </p:spPr>
      </p:pic>
    </p:spTree>
    <p:extLst>
      <p:ext uri="{BB962C8B-B14F-4D97-AF65-F5344CB8AC3E}">
        <p14:creationId xmlns:p14="http://schemas.microsoft.com/office/powerpoint/2010/main" val="325260535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95C480-72C8-4BDE-BD9E-A306E9805C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2626" y="-4066"/>
            <a:ext cx="7593495" cy="6854169"/>
          </a:xfrm>
          <a:prstGeom prst="rect">
            <a:avLst/>
          </a:prstGeom>
        </p:spPr>
      </p:pic>
    </p:spTree>
    <p:extLst>
      <p:ext uri="{BB962C8B-B14F-4D97-AF65-F5344CB8AC3E}">
        <p14:creationId xmlns:p14="http://schemas.microsoft.com/office/powerpoint/2010/main" val="315027282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E1C50-4D5A-4134-B5A8-34B6B079C6C1}"/>
              </a:ext>
            </a:extLst>
          </p:cNvPr>
          <p:cNvSpPr>
            <a:spLocks noGrp="1"/>
          </p:cNvSpPr>
          <p:nvPr>
            <p:ph type="title"/>
          </p:nvPr>
        </p:nvSpPr>
        <p:spPr/>
        <p:txBody>
          <a:bodyPr/>
          <a:lstStyle/>
          <a:p>
            <a:r>
              <a:rPr lang="en-US" dirty="0"/>
              <a:t>Genesis 8:1-4</a:t>
            </a:r>
          </a:p>
        </p:txBody>
      </p:sp>
      <p:sp>
        <p:nvSpPr>
          <p:cNvPr id="3" name="Content Placeholder 2">
            <a:extLst>
              <a:ext uri="{FF2B5EF4-FFF2-40B4-BE49-F238E27FC236}">
                <a16:creationId xmlns:a16="http://schemas.microsoft.com/office/drawing/2014/main" id="{B940F210-75F9-4F8E-BF40-546710CF612A}"/>
              </a:ext>
            </a:extLst>
          </p:cNvPr>
          <p:cNvSpPr>
            <a:spLocks noGrp="1"/>
          </p:cNvSpPr>
          <p:nvPr>
            <p:ph idx="1"/>
          </p:nvPr>
        </p:nvSpPr>
        <p:spPr/>
        <p:txBody>
          <a:bodyPr>
            <a:normAutofit/>
          </a:bodyPr>
          <a:lstStyle/>
          <a:p>
            <a:pPr marR="0" algn="l" rtl="0"/>
            <a:r>
              <a:rPr lang="en-US" b="0" i="0" u="none" strike="noStrike" baseline="0" dirty="0">
                <a:latin typeface="Verdana" panose="020B0604030504040204" pitchFamily="34" charset="0"/>
              </a:rPr>
              <a:t>(1)  Then God remembered Noah, and every living thing, and all the animals that </a:t>
            </a:r>
            <a:r>
              <a:rPr lang="en-US" b="0" i="1" u="none" strike="noStrike" baseline="0" dirty="0">
                <a:latin typeface="Verdana" panose="020B0604030504040204" pitchFamily="34" charset="0"/>
              </a:rPr>
              <a:t>were</a:t>
            </a:r>
            <a:r>
              <a:rPr lang="en-US" b="0" i="0" u="none" strike="noStrike" baseline="0" dirty="0">
                <a:latin typeface="Verdana" panose="020B0604030504040204" pitchFamily="34" charset="0"/>
              </a:rPr>
              <a:t> with him in the ark. And God made a wind to pass over the earth, and the waters subsided.  (2)  The fountains of the deep and the windows of heaven were also stopped, and the rain from heaven was restrained.  (3)  And the waters receded continually from the earth. At the end of the hundred and fifty days the waters decreased.  (4)  Then the ark rested in the seventh month, the seventeenth day of the month, on the mountains of Ararat.</a:t>
            </a:r>
          </a:p>
        </p:txBody>
      </p:sp>
    </p:spTree>
    <p:extLst>
      <p:ext uri="{BB962C8B-B14F-4D97-AF65-F5344CB8AC3E}">
        <p14:creationId xmlns:p14="http://schemas.microsoft.com/office/powerpoint/2010/main" val="135870293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4B9DEB-A55D-406E-A179-4DC2FC874F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8063" y="0"/>
            <a:ext cx="9775876" cy="6858000"/>
          </a:xfrm>
          <a:prstGeom prst="rect">
            <a:avLst/>
          </a:prstGeom>
        </p:spPr>
      </p:pic>
    </p:spTree>
    <p:extLst>
      <p:ext uri="{BB962C8B-B14F-4D97-AF65-F5344CB8AC3E}">
        <p14:creationId xmlns:p14="http://schemas.microsoft.com/office/powerpoint/2010/main" val="272427590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2BFFA6-AD63-465B-9C88-F97E4EBBAE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3929" y="-78799"/>
            <a:ext cx="7036905" cy="7109315"/>
          </a:xfrm>
          <a:prstGeom prst="rect">
            <a:avLst/>
          </a:prstGeom>
        </p:spPr>
      </p:pic>
    </p:spTree>
    <p:extLst>
      <p:ext uri="{BB962C8B-B14F-4D97-AF65-F5344CB8AC3E}">
        <p14:creationId xmlns:p14="http://schemas.microsoft.com/office/powerpoint/2010/main" val="16437029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28F697-5D04-4D63-9B05-A8FDD723B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76" y="914400"/>
            <a:ext cx="12226462" cy="5035826"/>
          </a:xfrm>
          <a:prstGeom prst="rect">
            <a:avLst/>
          </a:prstGeom>
        </p:spPr>
      </p:pic>
    </p:spTree>
    <p:extLst>
      <p:ext uri="{BB962C8B-B14F-4D97-AF65-F5344CB8AC3E}">
        <p14:creationId xmlns:p14="http://schemas.microsoft.com/office/powerpoint/2010/main" val="259032204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TotalTime>
  <Words>457</Words>
  <Application>Microsoft Office PowerPoint</Application>
  <PresentationFormat>Widescreen</PresentationFormat>
  <Paragraphs>12</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Verdana</vt:lpstr>
      <vt:lpstr>Office Theme</vt:lpstr>
      <vt:lpstr>Garden of Eden Flood Tower of Babel</vt:lpstr>
      <vt:lpstr>Size of area we will study</vt:lpstr>
      <vt:lpstr>Genesis 2:10-14</vt:lpstr>
      <vt:lpstr>Garden of Eden?</vt:lpstr>
      <vt:lpstr>PowerPoint Presentation</vt:lpstr>
      <vt:lpstr>Genesis 8:1-4</vt:lpstr>
      <vt:lpstr>PowerPoint Presentation</vt:lpstr>
      <vt:lpstr>PowerPoint Presentation</vt:lpstr>
      <vt:lpstr>PowerPoint Presentation</vt:lpstr>
      <vt:lpstr>PowerPoint Presentation</vt:lpstr>
      <vt:lpstr>Mt. Ararat – part of Zagros Mountains – E. Turkey</vt:lpstr>
      <vt:lpstr>Genesis 11:4-7</vt:lpstr>
      <vt:lpstr>PowerPoint Presentation</vt:lpstr>
      <vt:lpstr>PowerPoint Presentation</vt:lpstr>
      <vt:lpstr>Genesis 10:32</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Manly Luscombe</dc:creator>
  <cp:lastModifiedBy>Manly Luscombe</cp:lastModifiedBy>
  <cp:revision>12</cp:revision>
  <dcterms:created xsi:type="dcterms:W3CDTF">2020-12-03T13:10:12Z</dcterms:created>
  <dcterms:modified xsi:type="dcterms:W3CDTF">2020-12-30T15:16:17Z</dcterms:modified>
</cp:coreProperties>
</file>