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ly Luscombe" userId="d66a401e1e7a39bf" providerId="LiveId" clId="{4E1A4398-41B0-4007-96DC-087269CA1423}"/>
    <pc:docChg chg="custSel addSld delSld modSld">
      <pc:chgData name="Manly Luscombe" userId="d66a401e1e7a39bf" providerId="LiveId" clId="{4E1A4398-41B0-4007-96DC-087269CA1423}" dt="2020-12-23T01:13:53.359" v="65" actId="14100"/>
      <pc:docMkLst>
        <pc:docMk/>
      </pc:docMkLst>
      <pc:sldChg chg="new del">
        <pc:chgData name="Manly Luscombe" userId="d66a401e1e7a39bf" providerId="LiveId" clId="{4E1A4398-41B0-4007-96DC-087269CA1423}" dt="2020-12-20T21:26:12.013" v="1" actId="47"/>
        <pc:sldMkLst>
          <pc:docMk/>
          <pc:sldMk cId="2143725600" sldId="268"/>
        </pc:sldMkLst>
      </pc:sldChg>
      <pc:sldChg chg="addSp delSp modSp new mod">
        <pc:chgData name="Manly Luscombe" userId="d66a401e1e7a39bf" providerId="LiveId" clId="{4E1A4398-41B0-4007-96DC-087269CA1423}" dt="2020-12-23T01:13:53.359" v="65" actId="14100"/>
        <pc:sldMkLst>
          <pc:docMk/>
          <pc:sldMk cId="3242257334" sldId="268"/>
        </pc:sldMkLst>
        <pc:spChg chg="mod">
          <ac:chgData name="Manly Luscombe" userId="d66a401e1e7a39bf" providerId="LiveId" clId="{4E1A4398-41B0-4007-96DC-087269CA1423}" dt="2020-12-23T01:11:25.021" v="60" actId="1076"/>
          <ac:spMkLst>
            <pc:docMk/>
            <pc:sldMk cId="3242257334" sldId="268"/>
            <ac:spMk id="2" creationId="{D3FE1469-7A0B-4BC1-90CD-08FC22E2FDEF}"/>
          </ac:spMkLst>
        </pc:spChg>
        <pc:spChg chg="del">
          <ac:chgData name="Manly Luscombe" userId="d66a401e1e7a39bf" providerId="LiveId" clId="{4E1A4398-41B0-4007-96DC-087269CA1423}" dt="2020-12-23T01:12:03.720" v="61" actId="931"/>
          <ac:spMkLst>
            <pc:docMk/>
            <pc:sldMk cId="3242257334" sldId="268"/>
            <ac:spMk id="3" creationId="{D995BA49-4DD7-44BC-8881-A8FF9E1C414F}"/>
          </ac:spMkLst>
        </pc:spChg>
        <pc:spChg chg="add del mod">
          <ac:chgData name="Manly Luscombe" userId="d66a401e1e7a39bf" providerId="LiveId" clId="{4E1A4398-41B0-4007-96DC-087269CA1423}" dt="2020-12-23T01:13:41.355" v="63"/>
          <ac:spMkLst>
            <pc:docMk/>
            <pc:sldMk cId="3242257334" sldId="268"/>
            <ac:spMk id="7" creationId="{963B7F21-8B70-4ED4-8231-B0DA78D21B03}"/>
          </ac:spMkLst>
        </pc:spChg>
        <pc:picChg chg="add del mod">
          <ac:chgData name="Manly Luscombe" userId="d66a401e1e7a39bf" providerId="LiveId" clId="{4E1A4398-41B0-4007-96DC-087269CA1423}" dt="2020-12-23T01:12:09.249" v="62" actId="478"/>
          <ac:picMkLst>
            <pc:docMk/>
            <pc:sldMk cId="3242257334" sldId="268"/>
            <ac:picMk id="5" creationId="{CD5DCACC-2009-4BD0-9E2F-DA201DA4F005}"/>
          </ac:picMkLst>
        </pc:picChg>
        <pc:picChg chg="add mod">
          <ac:chgData name="Manly Luscombe" userId="d66a401e1e7a39bf" providerId="LiveId" clId="{4E1A4398-41B0-4007-96DC-087269CA1423}" dt="2020-12-23T01:13:53.359" v="65" actId="14100"/>
          <ac:picMkLst>
            <pc:docMk/>
            <pc:sldMk cId="3242257334" sldId="268"/>
            <ac:picMk id="9" creationId="{F072475C-13E7-46E8-9533-CFFAF4735BD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5210-39D3-4B61-9199-B461D4926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4D249A-132C-4D8C-9106-6A834436B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36982-781E-4B63-8DDF-266B6AA4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18CB-915F-4955-955F-5C6337E48D43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151CC-7762-49C1-B36B-EEAA312F6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D3460-6F3C-4B54-A1CE-1E8B402D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494D-77F0-4C76-8FA8-5BE202253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96661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0E7CB-EF6E-4397-941A-0801F0C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499EB-130B-4E58-AF13-829825A55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78F5C-9F07-47B6-8E4A-CE324FF0F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18CB-915F-4955-955F-5C6337E48D43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E65F7-56A5-4784-9E19-267E58DB9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22107-E823-4820-890E-0FAD3F00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494D-77F0-4C76-8FA8-5BE202253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61666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616DEA-2648-4219-B7E7-4F25F64DCB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1D285F-1CA9-4BFF-A551-08FE53263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F67C3-8EC3-42AE-AD90-A9222909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18CB-915F-4955-955F-5C6337E48D43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89C03-F477-41F0-A04D-FEDEFADF3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E24BE-C1EB-4711-82BF-654F98A25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494D-77F0-4C76-8FA8-5BE202253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74892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EF2B1-4400-461B-8CA8-782C7B794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FC20E-3F49-4DD3-A783-3CA0B3658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5351B-54F1-4E1E-9DE1-E75029CAB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18CB-915F-4955-955F-5C6337E48D43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C2B86-FF07-47FF-ACC3-F80FF867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271AE-D8BA-47E9-9EC0-A368D5C82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494D-77F0-4C76-8FA8-5BE202253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03455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FEE57-63B7-4FA7-9C8B-6FAAF306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3D6A3-1C3D-4A2E-837E-E9919E090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518BD-F84F-4DE6-A777-8981EDF0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18CB-915F-4955-955F-5C6337E48D43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415C9-D929-4544-B637-EC99F78B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F18F0-98CB-4965-8C57-9BD240B5C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494D-77F0-4C76-8FA8-5BE202253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33588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B2558-81C7-49AB-9A99-F6C477159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3B8E7-5BE8-40FD-B0ED-43C9DACCA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3B6D9-928D-4B16-96FC-B705D8D8C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71DF9-8DD8-48DC-AF1E-36DAFFD27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18CB-915F-4955-955F-5C6337E48D43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B3447-8FC4-4654-BEE9-63D41E1D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66D5D-671B-44E7-BF7D-17DC7F47E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494D-77F0-4C76-8FA8-5BE202253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08101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0ACB5-AD58-441B-9799-A10B51142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78CD2-0B4F-4AAF-A1D8-790191D87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A0E32-BF3D-4682-9A7D-797524C95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8361A1-2F3D-4CBD-978D-79AD47A80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BC030-9782-4BE4-B2A0-88D68E4B8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F55BD-761B-4B07-A6B4-80B54C3EF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18CB-915F-4955-955F-5C6337E48D43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16CF1D-9433-4C46-A889-9069A729E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422225-415A-4A95-A593-490718A41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494D-77F0-4C76-8FA8-5BE202253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67841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11FD-A093-48C5-AC04-72CC1BFE6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7C6F27-92B1-44B5-90E7-E74DBED8D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18CB-915F-4955-955F-5C6337E48D43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431EA-C957-4CEA-8C41-58EE90F60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1A5BB-FD6D-4BF6-AD2D-03235C28F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494D-77F0-4C76-8FA8-5BE202253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65704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20FE34-3C17-467D-9DF7-4A94E0F86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18CB-915F-4955-955F-5C6337E48D43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10C0F1-D3C5-4040-A6F5-790A16B85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35210-A5E8-4ECA-B5A7-07A44CC9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494D-77F0-4C76-8FA8-5BE202253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19362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9EED-848E-4300-9125-B154D93A9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C278E-29B7-4478-A7F4-6A9C1B68F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5416E-F295-496C-9189-748D93D2D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4E08F-3004-4136-B0A3-01B39537B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18CB-915F-4955-955F-5C6337E48D43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1EAF2-D8D4-43A8-ADFA-A8A1AE094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DD5932-DC2D-4467-AFEB-BBE061DC5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494D-77F0-4C76-8FA8-5BE202253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59660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7D725-97C1-495B-B718-056E716B1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A6CAC8-FC1C-4D25-B87D-79EDBBC5D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E732E-F6F0-4C4C-9D71-00C2F8D94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472044-6389-49F1-BF21-77E0AC292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18CB-915F-4955-955F-5C6337E48D43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909E3-9E4E-4678-9AF9-EF692FDD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7706A-1AF2-403D-B378-86F9F495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494D-77F0-4C76-8FA8-5BE202253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34596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B9D78D-8DEB-4F0B-A4E0-6D96837D5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F1D03-DB6C-4E81-BA64-8100B63E4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5F4BD-9600-4FC3-A69D-1182E88C3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B18CB-915F-4955-955F-5C6337E48D43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43AE6-6090-4BBA-A622-8B0D3F242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62923-2165-49AE-BFA1-1ECCD5E39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A494D-77F0-4C76-8FA8-5BE202253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5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BEF211-BD3F-48C1-8BAE-4772E7085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8208" y="2601119"/>
            <a:ext cx="3591339" cy="1655762"/>
          </a:xfrm>
        </p:spPr>
        <p:txBody>
          <a:bodyPr>
            <a:noAutofit/>
          </a:bodyPr>
          <a:lstStyle/>
          <a:p>
            <a:r>
              <a:rPr lang="en-US" sz="3600" b="1" dirty="0"/>
              <a:t>NEW</a:t>
            </a:r>
          </a:p>
          <a:p>
            <a:r>
              <a:rPr lang="en-US" sz="3600" b="1" dirty="0"/>
              <a:t>TESTAMENT</a:t>
            </a:r>
          </a:p>
          <a:p>
            <a:r>
              <a:rPr lang="en-US" sz="3600" b="1" dirty="0"/>
              <a:t>LANDS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9B3DC8-1A6F-4B83-BCAF-2BE709913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8061" cy="684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38018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12100-143B-44E9-9E12-A1B23B33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4" y="715789"/>
            <a:ext cx="10863470" cy="569153"/>
          </a:xfrm>
        </p:spPr>
        <p:txBody>
          <a:bodyPr>
            <a:noAutofit/>
          </a:bodyPr>
          <a:lstStyle/>
          <a:p>
            <a:r>
              <a:rPr lang="en-US" b="1" dirty="0"/>
              <a:t>Roman Empire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FB7C52-373F-4A27-9A99-D4350642AA12}"/>
              </a:ext>
            </a:extLst>
          </p:cNvPr>
          <p:cNvSpPr txBox="1"/>
          <p:nvPr/>
        </p:nvSpPr>
        <p:spPr>
          <a:xfrm>
            <a:off x="636104" y="1741006"/>
            <a:ext cx="32997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Color code on map</a:t>
            </a:r>
          </a:p>
          <a:p>
            <a:r>
              <a:rPr lang="en-US" sz="2800" b="1" dirty="0"/>
              <a:t>Green</a:t>
            </a:r>
            <a:r>
              <a:rPr lang="en-US" sz="2800" dirty="0"/>
              <a:t> = under Augustus control</a:t>
            </a:r>
          </a:p>
          <a:p>
            <a:endParaRPr lang="en-US" sz="2800" dirty="0"/>
          </a:p>
          <a:p>
            <a:r>
              <a:rPr lang="en-US" sz="2800" b="1" dirty="0"/>
              <a:t>Yellow</a:t>
            </a:r>
            <a:r>
              <a:rPr lang="en-US" sz="2800" dirty="0"/>
              <a:t> = Imperial Provinces under Augustus</a:t>
            </a:r>
          </a:p>
          <a:p>
            <a:r>
              <a:rPr lang="en-US" sz="2800" dirty="0"/>
              <a:t> </a:t>
            </a:r>
          </a:p>
          <a:p>
            <a:r>
              <a:rPr lang="en-US" sz="2800" b="1" dirty="0"/>
              <a:t>Blue</a:t>
            </a:r>
            <a:r>
              <a:rPr lang="en-US" sz="2800" dirty="0"/>
              <a:t> = Gained after Augustus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C91C19F-34C4-4FF4-83D3-4BB4E68E7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96" y="542303"/>
            <a:ext cx="8288217" cy="5532438"/>
          </a:xfrm>
        </p:spPr>
      </p:pic>
    </p:spTree>
    <p:extLst>
      <p:ext uri="{BB962C8B-B14F-4D97-AF65-F5344CB8AC3E}">
        <p14:creationId xmlns:p14="http://schemas.microsoft.com/office/powerpoint/2010/main" val="492698510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E1469-7A0B-4BC1-90CD-08FC22E2F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17"/>
            <a:ext cx="10515600" cy="642040"/>
          </a:xfrm>
        </p:spPr>
        <p:txBody>
          <a:bodyPr>
            <a:normAutofit fontScale="90000"/>
          </a:bodyPr>
          <a:lstStyle/>
          <a:p>
            <a:r>
              <a:rPr lang="en-US" dirty="0"/>
              <a:t>Part of Jerusalem (model of 1</a:t>
            </a:r>
            <a:r>
              <a:rPr lang="en-US" baseline="30000" dirty="0"/>
              <a:t>st</a:t>
            </a:r>
            <a:r>
              <a:rPr lang="en-US" dirty="0"/>
              <a:t> century city)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072475C-13E7-46E8-9533-CFFAF4735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03" y="1002057"/>
            <a:ext cx="8892358" cy="5855943"/>
          </a:xfrm>
        </p:spPr>
      </p:pic>
    </p:spTree>
    <p:extLst>
      <p:ext uri="{BB962C8B-B14F-4D97-AF65-F5344CB8AC3E}">
        <p14:creationId xmlns:p14="http://schemas.microsoft.com/office/powerpoint/2010/main" val="3242257334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CE177-92BA-462D-9536-83DE5C3A4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22" y="2816777"/>
            <a:ext cx="10863470" cy="840823"/>
          </a:xfrm>
        </p:spPr>
        <p:txBody>
          <a:bodyPr/>
          <a:lstStyle/>
          <a:p>
            <a:r>
              <a:rPr lang="en-US" b="1" dirty="0"/>
              <a:t>Jerusalem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A2E2CFF-04C4-4BEB-A174-3C0C9BBAB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222" y="-1"/>
            <a:ext cx="9040778" cy="6858001"/>
          </a:xfrm>
        </p:spPr>
      </p:pic>
    </p:spTree>
    <p:extLst>
      <p:ext uri="{BB962C8B-B14F-4D97-AF65-F5344CB8AC3E}">
        <p14:creationId xmlns:p14="http://schemas.microsoft.com/office/powerpoint/2010/main" val="117583939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2E275-D5AC-4EE7-B556-D2CC445B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39"/>
            <a:ext cx="10515600" cy="64204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New Testament Lands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1977D7-571B-43C9-8AA2-A1F6C85CD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29" y="781879"/>
            <a:ext cx="8771542" cy="6076121"/>
          </a:xfrm>
        </p:spPr>
      </p:pic>
    </p:spTree>
    <p:extLst>
      <p:ext uri="{BB962C8B-B14F-4D97-AF65-F5344CB8AC3E}">
        <p14:creationId xmlns:p14="http://schemas.microsoft.com/office/powerpoint/2010/main" val="2141668335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8903A-11EF-4CCF-A7DF-E2AD2647B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206098"/>
            <a:ext cx="11035748" cy="62878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New Testament Lands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E201C-159E-4EBB-824B-93F5BFD383FA}"/>
              </a:ext>
            </a:extLst>
          </p:cNvPr>
          <p:cNvSpPr txBox="1"/>
          <p:nvPr/>
        </p:nvSpPr>
        <p:spPr>
          <a:xfrm>
            <a:off x="543339" y="1789043"/>
            <a:ext cx="41611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 Geographical Regions</a:t>
            </a:r>
          </a:p>
          <a:p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/>
              <a:t>Costal Plains</a:t>
            </a:r>
          </a:p>
          <a:p>
            <a:pPr marL="342900" indent="-342900">
              <a:buAutoNum type="arabicPeriod"/>
            </a:pPr>
            <a:r>
              <a:rPr lang="en-US" sz="3200" dirty="0"/>
              <a:t>Hill Country</a:t>
            </a:r>
          </a:p>
          <a:p>
            <a:pPr marL="342900" indent="-342900">
              <a:buAutoNum type="arabicPeriod"/>
            </a:pPr>
            <a:r>
              <a:rPr lang="en-US" sz="3200" dirty="0"/>
              <a:t>Jordan Valley</a:t>
            </a:r>
          </a:p>
          <a:p>
            <a:pPr marL="342900" indent="-342900">
              <a:buAutoNum type="arabicPeriod"/>
            </a:pPr>
            <a:r>
              <a:rPr lang="en-US" sz="3200" dirty="0"/>
              <a:t>Trans-Jordan Plateau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8FC0C4A-5B5B-45AE-A07A-F24D682FF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48" y="0"/>
            <a:ext cx="4956313" cy="6851965"/>
          </a:xfrm>
        </p:spPr>
      </p:pic>
    </p:spTree>
    <p:extLst>
      <p:ext uri="{BB962C8B-B14F-4D97-AF65-F5344CB8AC3E}">
        <p14:creationId xmlns:p14="http://schemas.microsoft.com/office/powerpoint/2010/main" val="3885561017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3E9AB-5831-40D4-B70A-FE3C722F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86"/>
            <a:ext cx="10515600" cy="57577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Elevations in Palestine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A6E96D-4602-4AFF-B54B-18A608B37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08" y="1144722"/>
            <a:ext cx="7209183" cy="5713278"/>
          </a:xfrm>
        </p:spPr>
      </p:pic>
    </p:spTree>
    <p:extLst>
      <p:ext uri="{BB962C8B-B14F-4D97-AF65-F5344CB8AC3E}">
        <p14:creationId xmlns:p14="http://schemas.microsoft.com/office/powerpoint/2010/main" val="3479237576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3E9AB-5831-40D4-B70A-FE3C722F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86"/>
            <a:ext cx="10515600" cy="57577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Elevations in Palestine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FA4F60-07B4-4073-9BE7-3BCEB506D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22" y="702364"/>
            <a:ext cx="7029657" cy="55223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AD3EF9-8BA5-46C2-86C4-243DE3F93A4E}"/>
              </a:ext>
            </a:extLst>
          </p:cNvPr>
          <p:cNvSpPr txBox="1"/>
          <p:nvPr/>
        </p:nvSpPr>
        <p:spPr>
          <a:xfrm>
            <a:off x="745435" y="702364"/>
            <a:ext cx="43301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Important Numbers</a:t>
            </a:r>
          </a:p>
          <a:p>
            <a:endParaRPr lang="en-US" sz="2800" b="1" dirty="0"/>
          </a:p>
          <a:p>
            <a:r>
              <a:rPr lang="en-US" sz="2800" dirty="0"/>
              <a:t>Mediterranean Sea – Sea Level</a:t>
            </a:r>
          </a:p>
          <a:p>
            <a:r>
              <a:rPr lang="en-US" sz="2800" dirty="0"/>
              <a:t>Jerusalem – 2,540 above sea level</a:t>
            </a:r>
          </a:p>
          <a:p>
            <a:r>
              <a:rPr lang="en-US" sz="2800" dirty="0"/>
              <a:t>Jericho – 825 below sea level</a:t>
            </a:r>
          </a:p>
          <a:p>
            <a:r>
              <a:rPr lang="en-US" sz="2800" dirty="0"/>
              <a:t>Dead Sea – 1,302 below sea level</a:t>
            </a:r>
          </a:p>
          <a:p>
            <a:r>
              <a:rPr lang="en-US" sz="2800" dirty="0"/>
              <a:t>Bottom of Dead Sea – 2,680 below sea level</a:t>
            </a:r>
          </a:p>
        </p:txBody>
      </p:sp>
    </p:spTree>
    <p:extLst>
      <p:ext uri="{BB962C8B-B14F-4D97-AF65-F5344CB8AC3E}">
        <p14:creationId xmlns:p14="http://schemas.microsoft.com/office/powerpoint/2010/main" val="1250229254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3E9AB-5831-40D4-B70A-FE3C722F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86"/>
            <a:ext cx="10515600" cy="57577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Mountains in Palestine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17D3EA-C91D-4F2E-9965-2AEEF685F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4" y="1424609"/>
            <a:ext cx="11762172" cy="543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22628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AA246-425E-4508-AB90-902D3DD29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91630"/>
            <a:ext cx="5592417" cy="774562"/>
          </a:xfrm>
        </p:spPr>
        <p:txBody>
          <a:bodyPr/>
          <a:lstStyle/>
          <a:p>
            <a:r>
              <a:rPr lang="en-US" b="1" dirty="0"/>
              <a:t>Divisions of Palestine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98E7568-F5D0-4DAE-B00E-FB90F5F77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2"/>
            <a:ext cx="4996070" cy="6879541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6FE88AD-AF78-4B6D-BC29-BB1DF78907A1}"/>
              </a:ext>
            </a:extLst>
          </p:cNvPr>
          <p:cNvSpPr txBox="1"/>
          <p:nvPr/>
        </p:nvSpPr>
        <p:spPr>
          <a:xfrm>
            <a:off x="5446644" y="1469513"/>
            <a:ext cx="63610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3 Divisions at the time of Christ</a:t>
            </a:r>
          </a:p>
          <a:p>
            <a:endParaRPr lang="en-US" sz="2800" dirty="0"/>
          </a:p>
          <a:p>
            <a:r>
              <a:rPr lang="en-US" sz="2800" dirty="0"/>
              <a:t>South – </a:t>
            </a:r>
            <a:r>
              <a:rPr lang="en-US" sz="2800" b="1" dirty="0"/>
              <a:t>Judah</a:t>
            </a:r>
            <a:r>
              <a:rPr lang="en-US" sz="2800" dirty="0"/>
              <a:t> (including Jerusalem, Bethlehem)</a:t>
            </a:r>
          </a:p>
          <a:p>
            <a:endParaRPr lang="en-US" sz="2800" dirty="0"/>
          </a:p>
          <a:p>
            <a:r>
              <a:rPr lang="en-US" sz="2800" dirty="0"/>
              <a:t>Middle – </a:t>
            </a:r>
            <a:r>
              <a:rPr lang="en-US" sz="2800" b="1" dirty="0"/>
              <a:t>Samaria</a:t>
            </a:r>
            <a:r>
              <a:rPr lang="en-US" sz="2800" dirty="0"/>
              <a:t> (including Shechem)</a:t>
            </a:r>
          </a:p>
          <a:p>
            <a:endParaRPr lang="en-US" sz="2800" dirty="0"/>
          </a:p>
          <a:p>
            <a:r>
              <a:rPr lang="en-US" sz="2800" dirty="0"/>
              <a:t>North – </a:t>
            </a:r>
            <a:r>
              <a:rPr lang="en-US" sz="2800" b="1" dirty="0"/>
              <a:t>Galilee</a:t>
            </a:r>
            <a:r>
              <a:rPr lang="en-US" sz="2800" dirty="0"/>
              <a:t> (Including Nazareth, Capernaum</a:t>
            </a:r>
          </a:p>
        </p:txBody>
      </p:sp>
    </p:spTree>
    <p:extLst>
      <p:ext uri="{BB962C8B-B14F-4D97-AF65-F5344CB8AC3E}">
        <p14:creationId xmlns:p14="http://schemas.microsoft.com/office/powerpoint/2010/main" val="1895824736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E9E3E-F290-496B-948D-1A60C16AE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365125"/>
            <a:ext cx="10956235" cy="695049"/>
          </a:xfrm>
        </p:spPr>
        <p:txBody>
          <a:bodyPr/>
          <a:lstStyle/>
          <a:p>
            <a:r>
              <a:rPr lang="en-US" b="1" dirty="0"/>
              <a:t>Galilee Region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5A293C-2590-4407-B15A-4B0B2BE20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0"/>
            <a:ext cx="8229599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BA1F9F-7761-47CE-B31B-A4A9D76433B2}"/>
              </a:ext>
            </a:extLst>
          </p:cNvPr>
          <p:cNvSpPr txBox="1"/>
          <p:nvPr/>
        </p:nvSpPr>
        <p:spPr>
          <a:xfrm>
            <a:off x="503583" y="1425299"/>
            <a:ext cx="3352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Events in Galilee</a:t>
            </a:r>
          </a:p>
          <a:p>
            <a:r>
              <a:rPr lang="en-US" sz="2400" b="1" dirty="0" err="1"/>
              <a:t>Gaderene</a:t>
            </a:r>
            <a:r>
              <a:rPr lang="en-US" sz="2400" dirty="0"/>
              <a:t> – Drowning of pigs</a:t>
            </a:r>
          </a:p>
          <a:p>
            <a:r>
              <a:rPr lang="en-US" sz="2400" b="1" dirty="0"/>
              <a:t>Tiberias</a:t>
            </a:r>
            <a:r>
              <a:rPr lang="en-US" sz="2400" dirty="0"/>
              <a:t> – capital of Herod Antipas</a:t>
            </a:r>
          </a:p>
          <a:p>
            <a:r>
              <a:rPr lang="en-US" sz="2400" b="1" dirty="0"/>
              <a:t>Magadan</a:t>
            </a:r>
            <a:r>
              <a:rPr lang="en-US" sz="2400" dirty="0"/>
              <a:t> – Home of Mary </a:t>
            </a:r>
            <a:r>
              <a:rPr lang="en-US" sz="2400" dirty="0" err="1"/>
              <a:t>Magdelene</a:t>
            </a:r>
            <a:endParaRPr lang="en-US" sz="2400" dirty="0"/>
          </a:p>
          <a:p>
            <a:r>
              <a:rPr lang="en-US" sz="2400" b="1" dirty="0"/>
              <a:t>Capernaum</a:t>
            </a:r>
            <a:r>
              <a:rPr lang="en-US" sz="2400" dirty="0"/>
              <a:t> – much of His ministry here</a:t>
            </a:r>
          </a:p>
          <a:p>
            <a:r>
              <a:rPr lang="en-US" sz="2400" dirty="0"/>
              <a:t>Several events on the water, walked on water, preached from a boat, stilled the storm</a:t>
            </a:r>
          </a:p>
        </p:txBody>
      </p:sp>
    </p:spTree>
    <p:extLst>
      <p:ext uri="{BB962C8B-B14F-4D97-AF65-F5344CB8AC3E}">
        <p14:creationId xmlns:p14="http://schemas.microsoft.com/office/powerpoint/2010/main" val="1751756366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26F4-BE16-4311-A042-AA06F69E4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3" y="3121232"/>
            <a:ext cx="10515600" cy="61553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Greek Empire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B5C726-F9BC-41E1-AF92-86D52A317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657" y="0"/>
            <a:ext cx="8196344" cy="6830287"/>
          </a:xfrm>
        </p:spPr>
      </p:pic>
    </p:spTree>
    <p:extLst>
      <p:ext uri="{BB962C8B-B14F-4D97-AF65-F5344CB8AC3E}">
        <p14:creationId xmlns:p14="http://schemas.microsoft.com/office/powerpoint/2010/main" val="2165906458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181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New Testament Lands</vt:lpstr>
      <vt:lpstr>New Testament Lands</vt:lpstr>
      <vt:lpstr>Elevations in Palestine</vt:lpstr>
      <vt:lpstr>Elevations in Palestine</vt:lpstr>
      <vt:lpstr>Mountains in Palestine</vt:lpstr>
      <vt:lpstr>Divisions of Palestine</vt:lpstr>
      <vt:lpstr>Galilee Region</vt:lpstr>
      <vt:lpstr>Greek Empire</vt:lpstr>
      <vt:lpstr>Roman Empire</vt:lpstr>
      <vt:lpstr>Part of Jerusalem (model of 1st century city)</vt:lpstr>
      <vt:lpstr>Jerusalem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Manly Luscombe</dc:creator>
  <cp:lastModifiedBy>Manly Luscombe</cp:lastModifiedBy>
  <cp:revision>17</cp:revision>
  <dcterms:created xsi:type="dcterms:W3CDTF">2020-12-10T19:18:30Z</dcterms:created>
  <dcterms:modified xsi:type="dcterms:W3CDTF">2020-12-29T21:57:09Z</dcterms:modified>
</cp:coreProperties>
</file>