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75" r:id="rId4"/>
    <p:sldId id="257" r:id="rId5"/>
    <p:sldId id="258" r:id="rId6"/>
    <p:sldId id="259" r:id="rId7"/>
    <p:sldId id="260" r:id="rId8"/>
    <p:sldId id="262" r:id="rId9"/>
    <p:sldId id="263" r:id="rId10"/>
    <p:sldId id="276" r:id="rId11"/>
    <p:sldId id="264" r:id="rId12"/>
    <p:sldId id="265" r:id="rId13"/>
    <p:sldId id="266" r:id="rId14"/>
    <p:sldId id="267" r:id="rId15"/>
    <p:sldId id="274" r:id="rId16"/>
    <p:sldId id="277" r:id="rId17"/>
    <p:sldId id="268" r:id="rId18"/>
    <p:sldId id="269" r:id="rId19"/>
    <p:sldId id="270" r:id="rId20"/>
    <p:sldId id="271" r:id="rId21"/>
    <p:sldId id="272" r:id="rId22"/>
    <p:sldId id="278" r:id="rId23"/>
    <p:sldId id="27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nly Luscombe" userId="d66a401e1e7a39bf" providerId="LiveId" clId="{D5A751F7-AD18-4639-9CC4-D4B18DC24C56}"/>
    <pc:docChg chg="custSel addSld modSld modMainMaster">
      <pc:chgData name="Manly Luscombe" userId="d66a401e1e7a39bf" providerId="LiveId" clId="{D5A751F7-AD18-4639-9CC4-D4B18DC24C56}" dt="2021-04-06T01:10:59.061" v="416"/>
      <pc:docMkLst>
        <pc:docMk/>
      </pc:docMkLst>
      <pc:sldChg chg="modTransition">
        <pc:chgData name="Manly Luscombe" userId="d66a401e1e7a39bf" providerId="LiveId" clId="{D5A751F7-AD18-4639-9CC4-D4B18DC24C56}" dt="2021-04-06T01:10:59.061" v="416"/>
        <pc:sldMkLst>
          <pc:docMk/>
          <pc:sldMk cId="682475352" sldId="256"/>
        </pc:sldMkLst>
      </pc:sldChg>
      <pc:sldChg chg="modTransition">
        <pc:chgData name="Manly Luscombe" userId="d66a401e1e7a39bf" providerId="LiveId" clId="{D5A751F7-AD18-4639-9CC4-D4B18DC24C56}" dt="2021-04-06T01:10:59.061" v="416"/>
        <pc:sldMkLst>
          <pc:docMk/>
          <pc:sldMk cId="1209999655" sldId="257"/>
        </pc:sldMkLst>
      </pc:sldChg>
      <pc:sldChg chg="modTransition">
        <pc:chgData name="Manly Luscombe" userId="d66a401e1e7a39bf" providerId="LiveId" clId="{D5A751F7-AD18-4639-9CC4-D4B18DC24C56}" dt="2021-04-06T01:10:59.061" v="416"/>
        <pc:sldMkLst>
          <pc:docMk/>
          <pc:sldMk cId="3300492147" sldId="258"/>
        </pc:sldMkLst>
      </pc:sldChg>
      <pc:sldChg chg="modTransition">
        <pc:chgData name="Manly Luscombe" userId="d66a401e1e7a39bf" providerId="LiveId" clId="{D5A751F7-AD18-4639-9CC4-D4B18DC24C56}" dt="2021-04-06T01:10:59.061" v="416"/>
        <pc:sldMkLst>
          <pc:docMk/>
          <pc:sldMk cId="2916602097" sldId="259"/>
        </pc:sldMkLst>
      </pc:sldChg>
      <pc:sldChg chg="modTransition">
        <pc:chgData name="Manly Luscombe" userId="d66a401e1e7a39bf" providerId="LiveId" clId="{D5A751F7-AD18-4639-9CC4-D4B18DC24C56}" dt="2021-04-06T01:10:59.061" v="416"/>
        <pc:sldMkLst>
          <pc:docMk/>
          <pc:sldMk cId="1925311155" sldId="260"/>
        </pc:sldMkLst>
      </pc:sldChg>
      <pc:sldChg chg="addSp delSp modSp mod modTransition">
        <pc:chgData name="Manly Luscombe" userId="d66a401e1e7a39bf" providerId="LiveId" clId="{D5A751F7-AD18-4639-9CC4-D4B18DC24C56}" dt="2021-04-06T01:10:59.061" v="416"/>
        <pc:sldMkLst>
          <pc:docMk/>
          <pc:sldMk cId="1473212355" sldId="261"/>
        </pc:sldMkLst>
        <pc:spChg chg="mod">
          <ac:chgData name="Manly Luscombe" userId="d66a401e1e7a39bf" providerId="LiveId" clId="{D5A751F7-AD18-4639-9CC4-D4B18DC24C56}" dt="2021-04-06T01:08:24.808" v="413" actId="113"/>
          <ac:spMkLst>
            <pc:docMk/>
            <pc:sldMk cId="1473212355" sldId="261"/>
            <ac:spMk id="2" creationId="{53B73F46-34CC-4953-A49C-F5C2BF87862C}"/>
          </ac:spMkLst>
        </pc:spChg>
        <pc:spChg chg="mod">
          <ac:chgData name="Manly Luscombe" userId="d66a401e1e7a39bf" providerId="LiveId" clId="{D5A751F7-AD18-4639-9CC4-D4B18DC24C56}" dt="2021-04-06T01:08:09.452" v="410" actId="27636"/>
          <ac:spMkLst>
            <pc:docMk/>
            <pc:sldMk cId="1473212355" sldId="261"/>
            <ac:spMk id="3" creationId="{BAF3102B-B0AC-44B7-A7F6-7B748B3AF5F6}"/>
          </ac:spMkLst>
        </pc:spChg>
        <pc:picChg chg="add mod">
          <ac:chgData name="Manly Luscombe" userId="d66a401e1e7a39bf" providerId="LiveId" clId="{D5A751F7-AD18-4639-9CC4-D4B18DC24C56}" dt="2021-04-06T01:07:57.915" v="406" actId="1076"/>
          <ac:picMkLst>
            <pc:docMk/>
            <pc:sldMk cId="1473212355" sldId="261"/>
            <ac:picMk id="5" creationId="{3BD0A626-A369-445E-B955-06DF18210640}"/>
          </ac:picMkLst>
        </pc:picChg>
        <pc:picChg chg="del">
          <ac:chgData name="Manly Luscombe" userId="d66a401e1e7a39bf" providerId="LiveId" clId="{D5A751F7-AD18-4639-9CC4-D4B18DC24C56}" dt="2021-04-06T01:07:50.200" v="405" actId="478"/>
          <ac:picMkLst>
            <pc:docMk/>
            <pc:sldMk cId="1473212355" sldId="261"/>
            <ac:picMk id="11" creationId="{0872D8FD-B2F4-496C-8545-769F13871296}"/>
          </ac:picMkLst>
        </pc:picChg>
      </pc:sldChg>
      <pc:sldChg chg="modTransition">
        <pc:chgData name="Manly Luscombe" userId="d66a401e1e7a39bf" providerId="LiveId" clId="{D5A751F7-AD18-4639-9CC4-D4B18DC24C56}" dt="2021-04-06T01:10:59.061" v="416"/>
        <pc:sldMkLst>
          <pc:docMk/>
          <pc:sldMk cId="4246809292" sldId="262"/>
        </pc:sldMkLst>
      </pc:sldChg>
      <pc:sldChg chg="modTransition">
        <pc:chgData name="Manly Luscombe" userId="d66a401e1e7a39bf" providerId="LiveId" clId="{D5A751F7-AD18-4639-9CC4-D4B18DC24C56}" dt="2021-04-06T01:10:59.061" v="416"/>
        <pc:sldMkLst>
          <pc:docMk/>
          <pc:sldMk cId="3191692220" sldId="263"/>
        </pc:sldMkLst>
      </pc:sldChg>
      <pc:sldChg chg="modTransition">
        <pc:chgData name="Manly Luscombe" userId="d66a401e1e7a39bf" providerId="LiveId" clId="{D5A751F7-AD18-4639-9CC4-D4B18DC24C56}" dt="2021-04-06T01:10:59.061" v="416"/>
        <pc:sldMkLst>
          <pc:docMk/>
          <pc:sldMk cId="2890805306" sldId="264"/>
        </pc:sldMkLst>
      </pc:sldChg>
      <pc:sldChg chg="modTransition">
        <pc:chgData name="Manly Luscombe" userId="d66a401e1e7a39bf" providerId="LiveId" clId="{D5A751F7-AD18-4639-9CC4-D4B18DC24C56}" dt="2021-04-06T01:10:59.061" v="416"/>
        <pc:sldMkLst>
          <pc:docMk/>
          <pc:sldMk cId="1629169161" sldId="265"/>
        </pc:sldMkLst>
      </pc:sldChg>
      <pc:sldChg chg="modTransition">
        <pc:chgData name="Manly Luscombe" userId="d66a401e1e7a39bf" providerId="LiveId" clId="{D5A751F7-AD18-4639-9CC4-D4B18DC24C56}" dt="2021-04-06T01:10:59.061" v="416"/>
        <pc:sldMkLst>
          <pc:docMk/>
          <pc:sldMk cId="1273240414" sldId="266"/>
        </pc:sldMkLst>
      </pc:sldChg>
      <pc:sldChg chg="modTransition">
        <pc:chgData name="Manly Luscombe" userId="d66a401e1e7a39bf" providerId="LiveId" clId="{D5A751F7-AD18-4639-9CC4-D4B18DC24C56}" dt="2021-04-06T01:10:59.061" v="416"/>
        <pc:sldMkLst>
          <pc:docMk/>
          <pc:sldMk cId="2064906484" sldId="267"/>
        </pc:sldMkLst>
      </pc:sldChg>
      <pc:sldChg chg="modTransition">
        <pc:chgData name="Manly Luscombe" userId="d66a401e1e7a39bf" providerId="LiveId" clId="{D5A751F7-AD18-4639-9CC4-D4B18DC24C56}" dt="2021-04-06T01:10:59.061" v="416"/>
        <pc:sldMkLst>
          <pc:docMk/>
          <pc:sldMk cId="3410898458" sldId="268"/>
        </pc:sldMkLst>
      </pc:sldChg>
      <pc:sldChg chg="modTransition">
        <pc:chgData name="Manly Luscombe" userId="d66a401e1e7a39bf" providerId="LiveId" clId="{D5A751F7-AD18-4639-9CC4-D4B18DC24C56}" dt="2021-04-06T01:10:59.061" v="416"/>
        <pc:sldMkLst>
          <pc:docMk/>
          <pc:sldMk cId="506526998" sldId="269"/>
        </pc:sldMkLst>
      </pc:sldChg>
      <pc:sldChg chg="modTransition">
        <pc:chgData name="Manly Luscombe" userId="d66a401e1e7a39bf" providerId="LiveId" clId="{D5A751F7-AD18-4639-9CC4-D4B18DC24C56}" dt="2021-04-06T01:10:59.061" v="416"/>
        <pc:sldMkLst>
          <pc:docMk/>
          <pc:sldMk cId="2293524350" sldId="270"/>
        </pc:sldMkLst>
      </pc:sldChg>
      <pc:sldChg chg="modTransition">
        <pc:chgData name="Manly Luscombe" userId="d66a401e1e7a39bf" providerId="LiveId" clId="{D5A751F7-AD18-4639-9CC4-D4B18DC24C56}" dt="2021-04-06T01:10:59.061" v="416"/>
        <pc:sldMkLst>
          <pc:docMk/>
          <pc:sldMk cId="2716372499" sldId="271"/>
        </pc:sldMkLst>
      </pc:sldChg>
      <pc:sldChg chg="modTransition">
        <pc:chgData name="Manly Luscombe" userId="d66a401e1e7a39bf" providerId="LiveId" clId="{D5A751F7-AD18-4639-9CC4-D4B18DC24C56}" dt="2021-04-06T01:10:59.061" v="416"/>
        <pc:sldMkLst>
          <pc:docMk/>
          <pc:sldMk cId="1235386991" sldId="272"/>
        </pc:sldMkLst>
      </pc:sldChg>
      <pc:sldChg chg="modTransition">
        <pc:chgData name="Manly Luscombe" userId="d66a401e1e7a39bf" providerId="LiveId" clId="{D5A751F7-AD18-4639-9CC4-D4B18DC24C56}" dt="2021-04-06T01:10:59.061" v="416"/>
        <pc:sldMkLst>
          <pc:docMk/>
          <pc:sldMk cId="1720488433" sldId="273"/>
        </pc:sldMkLst>
      </pc:sldChg>
      <pc:sldChg chg="modTransition">
        <pc:chgData name="Manly Luscombe" userId="d66a401e1e7a39bf" providerId="LiveId" clId="{D5A751F7-AD18-4639-9CC4-D4B18DC24C56}" dt="2021-04-06T01:10:59.061" v="416"/>
        <pc:sldMkLst>
          <pc:docMk/>
          <pc:sldMk cId="844025726" sldId="274"/>
        </pc:sldMkLst>
      </pc:sldChg>
      <pc:sldChg chg="modSp new mod modTransition">
        <pc:chgData name="Manly Luscombe" userId="d66a401e1e7a39bf" providerId="LiveId" clId="{D5A751F7-AD18-4639-9CC4-D4B18DC24C56}" dt="2021-04-06T01:10:59.061" v="416"/>
        <pc:sldMkLst>
          <pc:docMk/>
          <pc:sldMk cId="2779058715" sldId="275"/>
        </pc:sldMkLst>
        <pc:spChg chg="mod">
          <ac:chgData name="Manly Luscombe" userId="d66a401e1e7a39bf" providerId="LiveId" clId="{D5A751F7-AD18-4639-9CC4-D4B18DC24C56}" dt="2021-04-06T00:51:33.487" v="104" actId="14100"/>
          <ac:spMkLst>
            <pc:docMk/>
            <pc:sldMk cId="2779058715" sldId="275"/>
            <ac:spMk id="2" creationId="{62E0F05B-D851-4CE1-AC8E-CA3F4FCFA8A4}"/>
          </ac:spMkLst>
        </pc:spChg>
        <pc:spChg chg="mod">
          <ac:chgData name="Manly Luscombe" userId="d66a401e1e7a39bf" providerId="LiveId" clId="{D5A751F7-AD18-4639-9CC4-D4B18DC24C56}" dt="2021-04-06T00:51:49.647" v="107" actId="14100"/>
          <ac:spMkLst>
            <pc:docMk/>
            <pc:sldMk cId="2779058715" sldId="275"/>
            <ac:spMk id="3" creationId="{0B964AF3-0037-471B-B4A7-EE052AC6C1FC}"/>
          </ac:spMkLst>
        </pc:spChg>
      </pc:sldChg>
      <pc:sldChg chg="modSp new mod modTransition">
        <pc:chgData name="Manly Luscombe" userId="d66a401e1e7a39bf" providerId="LiveId" clId="{D5A751F7-AD18-4639-9CC4-D4B18DC24C56}" dt="2021-04-06T01:10:59.061" v="416"/>
        <pc:sldMkLst>
          <pc:docMk/>
          <pc:sldMk cId="2987320394" sldId="276"/>
        </pc:sldMkLst>
        <pc:spChg chg="mod">
          <ac:chgData name="Manly Luscombe" userId="d66a401e1e7a39bf" providerId="LiveId" clId="{D5A751F7-AD18-4639-9CC4-D4B18DC24C56}" dt="2021-04-06T00:54:18.144" v="194" actId="14100"/>
          <ac:spMkLst>
            <pc:docMk/>
            <pc:sldMk cId="2987320394" sldId="276"/>
            <ac:spMk id="2" creationId="{8E7E1D60-6352-4630-B17F-0F83AD25B7F2}"/>
          </ac:spMkLst>
        </pc:spChg>
        <pc:spChg chg="mod">
          <ac:chgData name="Manly Luscombe" userId="d66a401e1e7a39bf" providerId="LiveId" clId="{D5A751F7-AD18-4639-9CC4-D4B18DC24C56}" dt="2021-04-06T00:55:03.989" v="215" actId="255"/>
          <ac:spMkLst>
            <pc:docMk/>
            <pc:sldMk cId="2987320394" sldId="276"/>
            <ac:spMk id="3" creationId="{E6C699B5-733E-433A-A134-6C01C8A67EB4}"/>
          </ac:spMkLst>
        </pc:spChg>
      </pc:sldChg>
      <pc:sldChg chg="modSp new mod modTransition">
        <pc:chgData name="Manly Luscombe" userId="d66a401e1e7a39bf" providerId="LiveId" clId="{D5A751F7-AD18-4639-9CC4-D4B18DC24C56}" dt="2021-04-06T01:10:59.061" v="416"/>
        <pc:sldMkLst>
          <pc:docMk/>
          <pc:sldMk cId="2153386185" sldId="277"/>
        </pc:sldMkLst>
        <pc:spChg chg="mod">
          <ac:chgData name="Manly Luscombe" userId="d66a401e1e7a39bf" providerId="LiveId" clId="{D5A751F7-AD18-4639-9CC4-D4B18DC24C56}" dt="2021-04-06T00:57:51.830" v="307" actId="27636"/>
          <ac:spMkLst>
            <pc:docMk/>
            <pc:sldMk cId="2153386185" sldId="277"/>
            <ac:spMk id="2" creationId="{D9772BF7-674D-45A0-8D6F-F581CAA699E8}"/>
          </ac:spMkLst>
        </pc:spChg>
        <pc:spChg chg="mod">
          <ac:chgData name="Manly Luscombe" userId="d66a401e1e7a39bf" providerId="LiveId" clId="{D5A751F7-AD18-4639-9CC4-D4B18DC24C56}" dt="2021-04-06T00:57:59.055" v="308" actId="14100"/>
          <ac:spMkLst>
            <pc:docMk/>
            <pc:sldMk cId="2153386185" sldId="277"/>
            <ac:spMk id="3" creationId="{28FC5D76-CD80-493C-A120-9139607DDEFC}"/>
          </ac:spMkLst>
        </pc:spChg>
      </pc:sldChg>
      <pc:sldChg chg="modSp new mod modTransition">
        <pc:chgData name="Manly Luscombe" userId="d66a401e1e7a39bf" providerId="LiveId" clId="{D5A751F7-AD18-4639-9CC4-D4B18DC24C56}" dt="2021-04-06T01:10:59.061" v="416"/>
        <pc:sldMkLst>
          <pc:docMk/>
          <pc:sldMk cId="1634107230" sldId="278"/>
        </pc:sldMkLst>
        <pc:spChg chg="mod">
          <ac:chgData name="Manly Luscombe" userId="d66a401e1e7a39bf" providerId="LiveId" clId="{D5A751F7-AD18-4639-9CC4-D4B18DC24C56}" dt="2021-04-06T00:59:36.627" v="330" actId="20577"/>
          <ac:spMkLst>
            <pc:docMk/>
            <pc:sldMk cId="1634107230" sldId="278"/>
            <ac:spMk id="2" creationId="{29A3DA68-7BF7-42E4-BA91-4E7EB1AC8563}"/>
          </ac:spMkLst>
        </pc:spChg>
        <pc:spChg chg="mod">
          <ac:chgData name="Manly Luscombe" userId="d66a401e1e7a39bf" providerId="LiveId" clId="{D5A751F7-AD18-4639-9CC4-D4B18DC24C56}" dt="2021-04-06T01:00:42.436" v="403" actId="255"/>
          <ac:spMkLst>
            <pc:docMk/>
            <pc:sldMk cId="1634107230" sldId="278"/>
            <ac:spMk id="3" creationId="{343CD8E0-6B1E-43B3-AAC7-51A9B5FF2FA5}"/>
          </ac:spMkLst>
        </pc:spChg>
      </pc:sldChg>
      <pc:sldMasterChg chg="modTransition modSldLayout">
        <pc:chgData name="Manly Luscombe" userId="d66a401e1e7a39bf" providerId="LiveId" clId="{D5A751F7-AD18-4639-9CC4-D4B18DC24C56}" dt="2021-04-06T01:10:59.061" v="416"/>
        <pc:sldMasterMkLst>
          <pc:docMk/>
          <pc:sldMasterMk cId="3009034299" sldId="2147483648"/>
        </pc:sldMasterMkLst>
        <pc:sldLayoutChg chg="modTransition">
          <pc:chgData name="Manly Luscombe" userId="d66a401e1e7a39bf" providerId="LiveId" clId="{D5A751F7-AD18-4639-9CC4-D4B18DC24C56}" dt="2021-04-06T01:10:59.061" v="416"/>
          <pc:sldLayoutMkLst>
            <pc:docMk/>
            <pc:sldMasterMk cId="3009034299" sldId="2147483648"/>
            <pc:sldLayoutMk cId="2114478511" sldId="2147483649"/>
          </pc:sldLayoutMkLst>
        </pc:sldLayoutChg>
        <pc:sldLayoutChg chg="modTransition">
          <pc:chgData name="Manly Luscombe" userId="d66a401e1e7a39bf" providerId="LiveId" clId="{D5A751F7-AD18-4639-9CC4-D4B18DC24C56}" dt="2021-04-06T01:10:59.061" v="416"/>
          <pc:sldLayoutMkLst>
            <pc:docMk/>
            <pc:sldMasterMk cId="3009034299" sldId="2147483648"/>
            <pc:sldLayoutMk cId="982834015" sldId="2147483650"/>
          </pc:sldLayoutMkLst>
        </pc:sldLayoutChg>
        <pc:sldLayoutChg chg="modTransition">
          <pc:chgData name="Manly Luscombe" userId="d66a401e1e7a39bf" providerId="LiveId" clId="{D5A751F7-AD18-4639-9CC4-D4B18DC24C56}" dt="2021-04-06T01:10:59.061" v="416"/>
          <pc:sldLayoutMkLst>
            <pc:docMk/>
            <pc:sldMasterMk cId="3009034299" sldId="2147483648"/>
            <pc:sldLayoutMk cId="762070718" sldId="2147483651"/>
          </pc:sldLayoutMkLst>
        </pc:sldLayoutChg>
        <pc:sldLayoutChg chg="modTransition">
          <pc:chgData name="Manly Luscombe" userId="d66a401e1e7a39bf" providerId="LiveId" clId="{D5A751F7-AD18-4639-9CC4-D4B18DC24C56}" dt="2021-04-06T01:10:59.061" v="416"/>
          <pc:sldLayoutMkLst>
            <pc:docMk/>
            <pc:sldMasterMk cId="3009034299" sldId="2147483648"/>
            <pc:sldLayoutMk cId="2538322601" sldId="2147483652"/>
          </pc:sldLayoutMkLst>
        </pc:sldLayoutChg>
        <pc:sldLayoutChg chg="modTransition">
          <pc:chgData name="Manly Luscombe" userId="d66a401e1e7a39bf" providerId="LiveId" clId="{D5A751F7-AD18-4639-9CC4-D4B18DC24C56}" dt="2021-04-06T01:10:59.061" v="416"/>
          <pc:sldLayoutMkLst>
            <pc:docMk/>
            <pc:sldMasterMk cId="3009034299" sldId="2147483648"/>
            <pc:sldLayoutMk cId="1009916386" sldId="2147483653"/>
          </pc:sldLayoutMkLst>
        </pc:sldLayoutChg>
        <pc:sldLayoutChg chg="modTransition">
          <pc:chgData name="Manly Luscombe" userId="d66a401e1e7a39bf" providerId="LiveId" clId="{D5A751F7-AD18-4639-9CC4-D4B18DC24C56}" dt="2021-04-06T01:10:59.061" v="416"/>
          <pc:sldLayoutMkLst>
            <pc:docMk/>
            <pc:sldMasterMk cId="3009034299" sldId="2147483648"/>
            <pc:sldLayoutMk cId="2277837299" sldId="2147483654"/>
          </pc:sldLayoutMkLst>
        </pc:sldLayoutChg>
        <pc:sldLayoutChg chg="modTransition">
          <pc:chgData name="Manly Luscombe" userId="d66a401e1e7a39bf" providerId="LiveId" clId="{D5A751F7-AD18-4639-9CC4-D4B18DC24C56}" dt="2021-04-06T01:10:59.061" v="416"/>
          <pc:sldLayoutMkLst>
            <pc:docMk/>
            <pc:sldMasterMk cId="3009034299" sldId="2147483648"/>
            <pc:sldLayoutMk cId="3292939084" sldId="2147483655"/>
          </pc:sldLayoutMkLst>
        </pc:sldLayoutChg>
        <pc:sldLayoutChg chg="modTransition">
          <pc:chgData name="Manly Luscombe" userId="d66a401e1e7a39bf" providerId="LiveId" clId="{D5A751F7-AD18-4639-9CC4-D4B18DC24C56}" dt="2021-04-06T01:10:59.061" v="416"/>
          <pc:sldLayoutMkLst>
            <pc:docMk/>
            <pc:sldMasterMk cId="3009034299" sldId="2147483648"/>
            <pc:sldLayoutMk cId="2193346299" sldId="2147483656"/>
          </pc:sldLayoutMkLst>
        </pc:sldLayoutChg>
        <pc:sldLayoutChg chg="modTransition">
          <pc:chgData name="Manly Luscombe" userId="d66a401e1e7a39bf" providerId="LiveId" clId="{D5A751F7-AD18-4639-9CC4-D4B18DC24C56}" dt="2021-04-06T01:10:59.061" v="416"/>
          <pc:sldLayoutMkLst>
            <pc:docMk/>
            <pc:sldMasterMk cId="3009034299" sldId="2147483648"/>
            <pc:sldLayoutMk cId="2196671144" sldId="2147483657"/>
          </pc:sldLayoutMkLst>
        </pc:sldLayoutChg>
        <pc:sldLayoutChg chg="modTransition">
          <pc:chgData name="Manly Luscombe" userId="d66a401e1e7a39bf" providerId="LiveId" clId="{D5A751F7-AD18-4639-9CC4-D4B18DC24C56}" dt="2021-04-06T01:10:59.061" v="416"/>
          <pc:sldLayoutMkLst>
            <pc:docMk/>
            <pc:sldMasterMk cId="3009034299" sldId="2147483648"/>
            <pc:sldLayoutMk cId="3308954397" sldId="2147483658"/>
          </pc:sldLayoutMkLst>
        </pc:sldLayoutChg>
        <pc:sldLayoutChg chg="modTransition">
          <pc:chgData name="Manly Luscombe" userId="d66a401e1e7a39bf" providerId="LiveId" clId="{D5A751F7-AD18-4639-9CC4-D4B18DC24C56}" dt="2021-04-06T01:10:59.061" v="416"/>
          <pc:sldLayoutMkLst>
            <pc:docMk/>
            <pc:sldMasterMk cId="3009034299" sldId="2147483648"/>
            <pc:sldLayoutMk cId="2543006099" sldId="2147483659"/>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330B2-7A0E-4D66-91A0-AA86F633664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8A1EF8B-7546-4F82-9A31-DE856E3A51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9161C60-ADD3-4125-B71C-5155BBE9A0F7}"/>
              </a:ext>
            </a:extLst>
          </p:cNvPr>
          <p:cNvSpPr>
            <a:spLocks noGrp="1"/>
          </p:cNvSpPr>
          <p:nvPr>
            <p:ph type="dt" sz="half" idx="10"/>
          </p:nvPr>
        </p:nvSpPr>
        <p:spPr/>
        <p:txBody>
          <a:bodyPr/>
          <a:lstStyle/>
          <a:p>
            <a:fld id="{DC511E88-1A39-4C0F-A839-4126FA95B3AA}" type="datetimeFigureOut">
              <a:rPr lang="en-US" smtClean="0"/>
              <a:t>4/5/2021</a:t>
            </a:fld>
            <a:endParaRPr lang="en-US"/>
          </a:p>
        </p:txBody>
      </p:sp>
      <p:sp>
        <p:nvSpPr>
          <p:cNvPr id="5" name="Footer Placeholder 4">
            <a:extLst>
              <a:ext uri="{FF2B5EF4-FFF2-40B4-BE49-F238E27FC236}">
                <a16:creationId xmlns:a16="http://schemas.microsoft.com/office/drawing/2014/main" id="{D88B1015-7FE3-4C8F-B276-CCFECA9BB7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D2EC81-9457-46F9-A006-0AA1B205B9C8}"/>
              </a:ext>
            </a:extLst>
          </p:cNvPr>
          <p:cNvSpPr>
            <a:spLocks noGrp="1"/>
          </p:cNvSpPr>
          <p:nvPr>
            <p:ph type="sldNum" sz="quarter" idx="12"/>
          </p:nvPr>
        </p:nvSpPr>
        <p:spPr/>
        <p:txBody>
          <a:bodyPr/>
          <a:lstStyle/>
          <a:p>
            <a:fld id="{32740E48-818D-4297-A7E7-E9866C7BEFD2}" type="slidenum">
              <a:rPr lang="en-US" smtClean="0"/>
              <a:t>‹#›</a:t>
            </a:fld>
            <a:endParaRPr lang="en-US"/>
          </a:p>
        </p:txBody>
      </p:sp>
    </p:spTree>
    <p:extLst>
      <p:ext uri="{BB962C8B-B14F-4D97-AF65-F5344CB8AC3E}">
        <p14:creationId xmlns:p14="http://schemas.microsoft.com/office/powerpoint/2010/main" val="2114478511"/>
      </p:ext>
    </p:extLst>
  </p:cSld>
  <p:clrMapOvr>
    <a:masterClrMapping/>
  </p:clrMapOvr>
  <mc:AlternateContent xmlns:mc="http://schemas.openxmlformats.org/markup-compatibility/2006">
    <mc:Choice xmlns:p14="http://schemas.microsoft.com/office/powerpoint/2010/main" Requires="p14">
      <p:transition spd="slow" p14:dur="1500">
        <p14:ripple dir="ld"/>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BB0FA-1F50-4BA9-A9F5-A19C40C0E53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49D3BF3-1E78-4816-BD94-8BAB5B46E8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FA92C4-185F-49EF-85EF-D2DBB2316C8A}"/>
              </a:ext>
            </a:extLst>
          </p:cNvPr>
          <p:cNvSpPr>
            <a:spLocks noGrp="1"/>
          </p:cNvSpPr>
          <p:nvPr>
            <p:ph type="dt" sz="half" idx="10"/>
          </p:nvPr>
        </p:nvSpPr>
        <p:spPr/>
        <p:txBody>
          <a:bodyPr/>
          <a:lstStyle/>
          <a:p>
            <a:fld id="{DC511E88-1A39-4C0F-A839-4126FA95B3AA}" type="datetimeFigureOut">
              <a:rPr lang="en-US" smtClean="0"/>
              <a:t>4/5/2021</a:t>
            </a:fld>
            <a:endParaRPr lang="en-US"/>
          </a:p>
        </p:txBody>
      </p:sp>
      <p:sp>
        <p:nvSpPr>
          <p:cNvPr id="5" name="Footer Placeholder 4">
            <a:extLst>
              <a:ext uri="{FF2B5EF4-FFF2-40B4-BE49-F238E27FC236}">
                <a16:creationId xmlns:a16="http://schemas.microsoft.com/office/drawing/2014/main" id="{2BF6A7B6-985B-4001-A529-6EEF193A43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7017B1-FC3E-4E3A-8ADF-FF9A55D81FEA}"/>
              </a:ext>
            </a:extLst>
          </p:cNvPr>
          <p:cNvSpPr>
            <a:spLocks noGrp="1"/>
          </p:cNvSpPr>
          <p:nvPr>
            <p:ph type="sldNum" sz="quarter" idx="12"/>
          </p:nvPr>
        </p:nvSpPr>
        <p:spPr/>
        <p:txBody>
          <a:bodyPr/>
          <a:lstStyle/>
          <a:p>
            <a:fld id="{32740E48-818D-4297-A7E7-E9866C7BEFD2}" type="slidenum">
              <a:rPr lang="en-US" smtClean="0"/>
              <a:t>‹#›</a:t>
            </a:fld>
            <a:endParaRPr lang="en-US"/>
          </a:p>
        </p:txBody>
      </p:sp>
    </p:spTree>
    <p:extLst>
      <p:ext uri="{BB962C8B-B14F-4D97-AF65-F5344CB8AC3E}">
        <p14:creationId xmlns:p14="http://schemas.microsoft.com/office/powerpoint/2010/main" val="3308954397"/>
      </p:ext>
    </p:extLst>
  </p:cSld>
  <p:clrMapOvr>
    <a:masterClrMapping/>
  </p:clrMapOvr>
  <mc:AlternateContent xmlns:mc="http://schemas.openxmlformats.org/markup-compatibility/2006">
    <mc:Choice xmlns:p14="http://schemas.microsoft.com/office/powerpoint/2010/main" Requires="p14">
      <p:transition spd="slow" p14:dur="1500">
        <p14:ripple dir="ld"/>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F43813-C0B5-47C4-B234-E3784CF644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A363799-F006-4C44-B433-B5106B5E808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53AEA4-E931-433C-BAE9-7702FBACBCC1}"/>
              </a:ext>
            </a:extLst>
          </p:cNvPr>
          <p:cNvSpPr>
            <a:spLocks noGrp="1"/>
          </p:cNvSpPr>
          <p:nvPr>
            <p:ph type="dt" sz="half" idx="10"/>
          </p:nvPr>
        </p:nvSpPr>
        <p:spPr/>
        <p:txBody>
          <a:bodyPr/>
          <a:lstStyle/>
          <a:p>
            <a:fld id="{DC511E88-1A39-4C0F-A839-4126FA95B3AA}" type="datetimeFigureOut">
              <a:rPr lang="en-US" smtClean="0"/>
              <a:t>4/5/2021</a:t>
            </a:fld>
            <a:endParaRPr lang="en-US"/>
          </a:p>
        </p:txBody>
      </p:sp>
      <p:sp>
        <p:nvSpPr>
          <p:cNvPr id="5" name="Footer Placeholder 4">
            <a:extLst>
              <a:ext uri="{FF2B5EF4-FFF2-40B4-BE49-F238E27FC236}">
                <a16:creationId xmlns:a16="http://schemas.microsoft.com/office/drawing/2014/main" id="{44E2E6BA-7CA7-49FA-B334-9508E8462F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40A5C1-25AB-4EDA-9D19-5EA3A9ADD4C7}"/>
              </a:ext>
            </a:extLst>
          </p:cNvPr>
          <p:cNvSpPr>
            <a:spLocks noGrp="1"/>
          </p:cNvSpPr>
          <p:nvPr>
            <p:ph type="sldNum" sz="quarter" idx="12"/>
          </p:nvPr>
        </p:nvSpPr>
        <p:spPr/>
        <p:txBody>
          <a:bodyPr/>
          <a:lstStyle/>
          <a:p>
            <a:fld id="{32740E48-818D-4297-A7E7-E9866C7BEFD2}" type="slidenum">
              <a:rPr lang="en-US" smtClean="0"/>
              <a:t>‹#›</a:t>
            </a:fld>
            <a:endParaRPr lang="en-US"/>
          </a:p>
        </p:txBody>
      </p:sp>
    </p:spTree>
    <p:extLst>
      <p:ext uri="{BB962C8B-B14F-4D97-AF65-F5344CB8AC3E}">
        <p14:creationId xmlns:p14="http://schemas.microsoft.com/office/powerpoint/2010/main" val="2543006099"/>
      </p:ext>
    </p:extLst>
  </p:cSld>
  <p:clrMapOvr>
    <a:masterClrMapping/>
  </p:clrMapOvr>
  <mc:AlternateContent xmlns:mc="http://schemas.openxmlformats.org/markup-compatibility/2006">
    <mc:Choice xmlns:p14="http://schemas.microsoft.com/office/powerpoint/2010/main" Requires="p14">
      <p:transition spd="slow" p14:dur="1500">
        <p14:ripple dir="ld"/>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FAD7E-DA4C-4180-BC65-69A69DB805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92EBF6-08B2-4D46-ACFD-B26760BFCC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7A4719-36FE-4596-A2E4-615ACCAC231A}"/>
              </a:ext>
            </a:extLst>
          </p:cNvPr>
          <p:cNvSpPr>
            <a:spLocks noGrp="1"/>
          </p:cNvSpPr>
          <p:nvPr>
            <p:ph type="dt" sz="half" idx="10"/>
          </p:nvPr>
        </p:nvSpPr>
        <p:spPr/>
        <p:txBody>
          <a:bodyPr/>
          <a:lstStyle/>
          <a:p>
            <a:fld id="{DC511E88-1A39-4C0F-A839-4126FA95B3AA}" type="datetimeFigureOut">
              <a:rPr lang="en-US" smtClean="0"/>
              <a:t>4/5/2021</a:t>
            </a:fld>
            <a:endParaRPr lang="en-US"/>
          </a:p>
        </p:txBody>
      </p:sp>
      <p:sp>
        <p:nvSpPr>
          <p:cNvPr id="5" name="Footer Placeholder 4">
            <a:extLst>
              <a:ext uri="{FF2B5EF4-FFF2-40B4-BE49-F238E27FC236}">
                <a16:creationId xmlns:a16="http://schemas.microsoft.com/office/drawing/2014/main" id="{912073D4-945F-4A02-A020-6C35994803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9A1F86-1A27-4162-9557-0984A56A1C01}"/>
              </a:ext>
            </a:extLst>
          </p:cNvPr>
          <p:cNvSpPr>
            <a:spLocks noGrp="1"/>
          </p:cNvSpPr>
          <p:nvPr>
            <p:ph type="sldNum" sz="quarter" idx="12"/>
          </p:nvPr>
        </p:nvSpPr>
        <p:spPr/>
        <p:txBody>
          <a:bodyPr/>
          <a:lstStyle/>
          <a:p>
            <a:fld id="{32740E48-818D-4297-A7E7-E9866C7BEFD2}" type="slidenum">
              <a:rPr lang="en-US" smtClean="0"/>
              <a:t>‹#›</a:t>
            </a:fld>
            <a:endParaRPr lang="en-US"/>
          </a:p>
        </p:txBody>
      </p:sp>
    </p:spTree>
    <p:extLst>
      <p:ext uri="{BB962C8B-B14F-4D97-AF65-F5344CB8AC3E}">
        <p14:creationId xmlns:p14="http://schemas.microsoft.com/office/powerpoint/2010/main" val="982834015"/>
      </p:ext>
    </p:extLst>
  </p:cSld>
  <p:clrMapOvr>
    <a:masterClrMapping/>
  </p:clrMapOvr>
  <mc:AlternateContent xmlns:mc="http://schemas.openxmlformats.org/markup-compatibility/2006">
    <mc:Choice xmlns:p14="http://schemas.microsoft.com/office/powerpoint/2010/main" Requires="p14">
      <p:transition spd="slow" p14:dur="1500">
        <p14:ripple dir="ld"/>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100E4-7345-4C03-9910-30BC46B8FBB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60BBF50-F7B9-429B-A63C-23A6374BD4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805C00-68AA-4C4C-B712-0AC4133D8886}"/>
              </a:ext>
            </a:extLst>
          </p:cNvPr>
          <p:cNvSpPr>
            <a:spLocks noGrp="1"/>
          </p:cNvSpPr>
          <p:nvPr>
            <p:ph type="dt" sz="half" idx="10"/>
          </p:nvPr>
        </p:nvSpPr>
        <p:spPr/>
        <p:txBody>
          <a:bodyPr/>
          <a:lstStyle/>
          <a:p>
            <a:fld id="{DC511E88-1A39-4C0F-A839-4126FA95B3AA}" type="datetimeFigureOut">
              <a:rPr lang="en-US" smtClean="0"/>
              <a:t>4/5/2021</a:t>
            </a:fld>
            <a:endParaRPr lang="en-US"/>
          </a:p>
        </p:txBody>
      </p:sp>
      <p:sp>
        <p:nvSpPr>
          <p:cNvPr id="5" name="Footer Placeholder 4">
            <a:extLst>
              <a:ext uri="{FF2B5EF4-FFF2-40B4-BE49-F238E27FC236}">
                <a16:creationId xmlns:a16="http://schemas.microsoft.com/office/drawing/2014/main" id="{1C0FD657-3137-46AE-8348-81112999BE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F877EC-514F-4F12-80CD-44A60F1C16EB}"/>
              </a:ext>
            </a:extLst>
          </p:cNvPr>
          <p:cNvSpPr>
            <a:spLocks noGrp="1"/>
          </p:cNvSpPr>
          <p:nvPr>
            <p:ph type="sldNum" sz="quarter" idx="12"/>
          </p:nvPr>
        </p:nvSpPr>
        <p:spPr/>
        <p:txBody>
          <a:bodyPr/>
          <a:lstStyle/>
          <a:p>
            <a:fld id="{32740E48-818D-4297-A7E7-E9866C7BEFD2}" type="slidenum">
              <a:rPr lang="en-US" smtClean="0"/>
              <a:t>‹#›</a:t>
            </a:fld>
            <a:endParaRPr lang="en-US"/>
          </a:p>
        </p:txBody>
      </p:sp>
    </p:spTree>
    <p:extLst>
      <p:ext uri="{BB962C8B-B14F-4D97-AF65-F5344CB8AC3E}">
        <p14:creationId xmlns:p14="http://schemas.microsoft.com/office/powerpoint/2010/main" val="762070718"/>
      </p:ext>
    </p:extLst>
  </p:cSld>
  <p:clrMapOvr>
    <a:masterClrMapping/>
  </p:clrMapOvr>
  <mc:AlternateContent xmlns:mc="http://schemas.openxmlformats.org/markup-compatibility/2006">
    <mc:Choice xmlns:p14="http://schemas.microsoft.com/office/powerpoint/2010/main" Requires="p14">
      <p:transition spd="slow" p14:dur="1500">
        <p14:ripple dir="ld"/>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5C474-8257-49F7-BF72-E9D16B1B9E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F7DE9F-8FA1-4C50-9FEE-B0B2D16716F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8494428-1152-4BC4-AE87-34EE1C715D7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944C30-C72A-4053-A3C9-5F04B468DE17}"/>
              </a:ext>
            </a:extLst>
          </p:cNvPr>
          <p:cNvSpPr>
            <a:spLocks noGrp="1"/>
          </p:cNvSpPr>
          <p:nvPr>
            <p:ph type="dt" sz="half" idx="10"/>
          </p:nvPr>
        </p:nvSpPr>
        <p:spPr/>
        <p:txBody>
          <a:bodyPr/>
          <a:lstStyle/>
          <a:p>
            <a:fld id="{DC511E88-1A39-4C0F-A839-4126FA95B3AA}" type="datetimeFigureOut">
              <a:rPr lang="en-US" smtClean="0"/>
              <a:t>4/5/2021</a:t>
            </a:fld>
            <a:endParaRPr lang="en-US"/>
          </a:p>
        </p:txBody>
      </p:sp>
      <p:sp>
        <p:nvSpPr>
          <p:cNvPr id="6" name="Footer Placeholder 5">
            <a:extLst>
              <a:ext uri="{FF2B5EF4-FFF2-40B4-BE49-F238E27FC236}">
                <a16:creationId xmlns:a16="http://schemas.microsoft.com/office/drawing/2014/main" id="{2A468A07-3413-427F-83A5-825A28AA18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C1D352-7FE1-446E-AFF2-FA2F57CC32D3}"/>
              </a:ext>
            </a:extLst>
          </p:cNvPr>
          <p:cNvSpPr>
            <a:spLocks noGrp="1"/>
          </p:cNvSpPr>
          <p:nvPr>
            <p:ph type="sldNum" sz="quarter" idx="12"/>
          </p:nvPr>
        </p:nvSpPr>
        <p:spPr/>
        <p:txBody>
          <a:bodyPr/>
          <a:lstStyle/>
          <a:p>
            <a:fld id="{32740E48-818D-4297-A7E7-E9866C7BEFD2}" type="slidenum">
              <a:rPr lang="en-US" smtClean="0"/>
              <a:t>‹#›</a:t>
            </a:fld>
            <a:endParaRPr lang="en-US"/>
          </a:p>
        </p:txBody>
      </p:sp>
    </p:spTree>
    <p:extLst>
      <p:ext uri="{BB962C8B-B14F-4D97-AF65-F5344CB8AC3E}">
        <p14:creationId xmlns:p14="http://schemas.microsoft.com/office/powerpoint/2010/main" val="2538322601"/>
      </p:ext>
    </p:extLst>
  </p:cSld>
  <p:clrMapOvr>
    <a:masterClrMapping/>
  </p:clrMapOvr>
  <mc:AlternateContent xmlns:mc="http://schemas.openxmlformats.org/markup-compatibility/2006">
    <mc:Choice xmlns:p14="http://schemas.microsoft.com/office/powerpoint/2010/main" Requires="p14">
      <p:transition spd="slow" p14:dur="1500">
        <p14:ripple dir="ld"/>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BD69D-8286-444F-98CF-513E43F41DF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B1B2B87-7CF9-4D36-811C-5F85DDB387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4543A9D-D79F-472A-970F-2CE6FE90D7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4B46439-FA2A-4D95-BF68-C56200B732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6CA0FE-292D-434F-8A30-990972C9F8E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35D1EB2-CE43-49F0-B55B-2C1153EF7C65}"/>
              </a:ext>
            </a:extLst>
          </p:cNvPr>
          <p:cNvSpPr>
            <a:spLocks noGrp="1"/>
          </p:cNvSpPr>
          <p:nvPr>
            <p:ph type="dt" sz="half" idx="10"/>
          </p:nvPr>
        </p:nvSpPr>
        <p:spPr/>
        <p:txBody>
          <a:bodyPr/>
          <a:lstStyle/>
          <a:p>
            <a:fld id="{DC511E88-1A39-4C0F-A839-4126FA95B3AA}" type="datetimeFigureOut">
              <a:rPr lang="en-US" smtClean="0"/>
              <a:t>4/5/2021</a:t>
            </a:fld>
            <a:endParaRPr lang="en-US"/>
          </a:p>
        </p:txBody>
      </p:sp>
      <p:sp>
        <p:nvSpPr>
          <p:cNvPr id="8" name="Footer Placeholder 7">
            <a:extLst>
              <a:ext uri="{FF2B5EF4-FFF2-40B4-BE49-F238E27FC236}">
                <a16:creationId xmlns:a16="http://schemas.microsoft.com/office/drawing/2014/main" id="{36A49DDC-8230-4EB7-97A0-35BA7E4D0CC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D6E0E2D-49D5-4379-A9CE-7CA08BD81C82}"/>
              </a:ext>
            </a:extLst>
          </p:cNvPr>
          <p:cNvSpPr>
            <a:spLocks noGrp="1"/>
          </p:cNvSpPr>
          <p:nvPr>
            <p:ph type="sldNum" sz="quarter" idx="12"/>
          </p:nvPr>
        </p:nvSpPr>
        <p:spPr/>
        <p:txBody>
          <a:bodyPr/>
          <a:lstStyle/>
          <a:p>
            <a:fld id="{32740E48-818D-4297-A7E7-E9866C7BEFD2}" type="slidenum">
              <a:rPr lang="en-US" smtClean="0"/>
              <a:t>‹#›</a:t>
            </a:fld>
            <a:endParaRPr lang="en-US"/>
          </a:p>
        </p:txBody>
      </p:sp>
    </p:spTree>
    <p:extLst>
      <p:ext uri="{BB962C8B-B14F-4D97-AF65-F5344CB8AC3E}">
        <p14:creationId xmlns:p14="http://schemas.microsoft.com/office/powerpoint/2010/main" val="1009916386"/>
      </p:ext>
    </p:extLst>
  </p:cSld>
  <p:clrMapOvr>
    <a:masterClrMapping/>
  </p:clrMapOvr>
  <mc:AlternateContent xmlns:mc="http://schemas.openxmlformats.org/markup-compatibility/2006">
    <mc:Choice xmlns:p14="http://schemas.microsoft.com/office/powerpoint/2010/main" Requires="p14">
      <p:transition spd="slow" p14:dur="1500">
        <p14:ripple dir="ld"/>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A4909-2BBA-4E91-BFBA-103B87D985E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7E359E2-1E9A-4C2C-9BEE-59C58DF4CA81}"/>
              </a:ext>
            </a:extLst>
          </p:cNvPr>
          <p:cNvSpPr>
            <a:spLocks noGrp="1"/>
          </p:cNvSpPr>
          <p:nvPr>
            <p:ph type="dt" sz="half" idx="10"/>
          </p:nvPr>
        </p:nvSpPr>
        <p:spPr/>
        <p:txBody>
          <a:bodyPr/>
          <a:lstStyle/>
          <a:p>
            <a:fld id="{DC511E88-1A39-4C0F-A839-4126FA95B3AA}" type="datetimeFigureOut">
              <a:rPr lang="en-US" smtClean="0"/>
              <a:t>4/5/2021</a:t>
            </a:fld>
            <a:endParaRPr lang="en-US"/>
          </a:p>
        </p:txBody>
      </p:sp>
      <p:sp>
        <p:nvSpPr>
          <p:cNvPr id="4" name="Footer Placeholder 3">
            <a:extLst>
              <a:ext uri="{FF2B5EF4-FFF2-40B4-BE49-F238E27FC236}">
                <a16:creationId xmlns:a16="http://schemas.microsoft.com/office/drawing/2014/main" id="{2EEBADC6-C8D5-41AE-80AF-231FEFD44F4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EBDB48F-9742-4E5F-ABE0-BE5A2DD93A64}"/>
              </a:ext>
            </a:extLst>
          </p:cNvPr>
          <p:cNvSpPr>
            <a:spLocks noGrp="1"/>
          </p:cNvSpPr>
          <p:nvPr>
            <p:ph type="sldNum" sz="quarter" idx="12"/>
          </p:nvPr>
        </p:nvSpPr>
        <p:spPr/>
        <p:txBody>
          <a:bodyPr/>
          <a:lstStyle/>
          <a:p>
            <a:fld id="{32740E48-818D-4297-A7E7-E9866C7BEFD2}" type="slidenum">
              <a:rPr lang="en-US" smtClean="0"/>
              <a:t>‹#›</a:t>
            </a:fld>
            <a:endParaRPr lang="en-US"/>
          </a:p>
        </p:txBody>
      </p:sp>
    </p:spTree>
    <p:extLst>
      <p:ext uri="{BB962C8B-B14F-4D97-AF65-F5344CB8AC3E}">
        <p14:creationId xmlns:p14="http://schemas.microsoft.com/office/powerpoint/2010/main" val="2277837299"/>
      </p:ext>
    </p:extLst>
  </p:cSld>
  <p:clrMapOvr>
    <a:masterClrMapping/>
  </p:clrMapOvr>
  <mc:AlternateContent xmlns:mc="http://schemas.openxmlformats.org/markup-compatibility/2006">
    <mc:Choice xmlns:p14="http://schemas.microsoft.com/office/powerpoint/2010/main" Requires="p14">
      <p:transition spd="slow" p14:dur="1500">
        <p14:ripple dir="ld"/>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CDB8F6-A243-45B4-AB6B-C97829F043AE}"/>
              </a:ext>
            </a:extLst>
          </p:cNvPr>
          <p:cNvSpPr>
            <a:spLocks noGrp="1"/>
          </p:cNvSpPr>
          <p:nvPr>
            <p:ph type="dt" sz="half" idx="10"/>
          </p:nvPr>
        </p:nvSpPr>
        <p:spPr/>
        <p:txBody>
          <a:bodyPr/>
          <a:lstStyle/>
          <a:p>
            <a:fld id="{DC511E88-1A39-4C0F-A839-4126FA95B3AA}" type="datetimeFigureOut">
              <a:rPr lang="en-US" smtClean="0"/>
              <a:t>4/5/2021</a:t>
            </a:fld>
            <a:endParaRPr lang="en-US"/>
          </a:p>
        </p:txBody>
      </p:sp>
      <p:sp>
        <p:nvSpPr>
          <p:cNvPr id="3" name="Footer Placeholder 2">
            <a:extLst>
              <a:ext uri="{FF2B5EF4-FFF2-40B4-BE49-F238E27FC236}">
                <a16:creationId xmlns:a16="http://schemas.microsoft.com/office/drawing/2014/main" id="{248F582E-8D17-451E-AADB-015FE662629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5CBB765-1D08-4C0C-B1DA-E04D4579CA36}"/>
              </a:ext>
            </a:extLst>
          </p:cNvPr>
          <p:cNvSpPr>
            <a:spLocks noGrp="1"/>
          </p:cNvSpPr>
          <p:nvPr>
            <p:ph type="sldNum" sz="quarter" idx="12"/>
          </p:nvPr>
        </p:nvSpPr>
        <p:spPr/>
        <p:txBody>
          <a:bodyPr/>
          <a:lstStyle/>
          <a:p>
            <a:fld id="{32740E48-818D-4297-A7E7-E9866C7BEFD2}" type="slidenum">
              <a:rPr lang="en-US" smtClean="0"/>
              <a:t>‹#›</a:t>
            </a:fld>
            <a:endParaRPr lang="en-US"/>
          </a:p>
        </p:txBody>
      </p:sp>
    </p:spTree>
    <p:extLst>
      <p:ext uri="{BB962C8B-B14F-4D97-AF65-F5344CB8AC3E}">
        <p14:creationId xmlns:p14="http://schemas.microsoft.com/office/powerpoint/2010/main" val="3292939084"/>
      </p:ext>
    </p:extLst>
  </p:cSld>
  <p:clrMapOvr>
    <a:masterClrMapping/>
  </p:clrMapOvr>
  <mc:AlternateContent xmlns:mc="http://schemas.openxmlformats.org/markup-compatibility/2006">
    <mc:Choice xmlns:p14="http://schemas.microsoft.com/office/powerpoint/2010/main" Requires="p14">
      <p:transition spd="slow" p14:dur="1500">
        <p14:ripple dir="ld"/>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682E9-29E4-4206-BB5E-BEFE1BE3A3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0BDAA14-2F31-4274-9DA8-5BCC05CD2E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4B94EE3-A3CB-410F-8E80-38BC5AC111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71309A-A4AE-4F98-BC0E-73FBA956A099}"/>
              </a:ext>
            </a:extLst>
          </p:cNvPr>
          <p:cNvSpPr>
            <a:spLocks noGrp="1"/>
          </p:cNvSpPr>
          <p:nvPr>
            <p:ph type="dt" sz="half" idx="10"/>
          </p:nvPr>
        </p:nvSpPr>
        <p:spPr/>
        <p:txBody>
          <a:bodyPr/>
          <a:lstStyle/>
          <a:p>
            <a:fld id="{DC511E88-1A39-4C0F-A839-4126FA95B3AA}" type="datetimeFigureOut">
              <a:rPr lang="en-US" smtClean="0"/>
              <a:t>4/5/2021</a:t>
            </a:fld>
            <a:endParaRPr lang="en-US"/>
          </a:p>
        </p:txBody>
      </p:sp>
      <p:sp>
        <p:nvSpPr>
          <p:cNvPr id="6" name="Footer Placeholder 5">
            <a:extLst>
              <a:ext uri="{FF2B5EF4-FFF2-40B4-BE49-F238E27FC236}">
                <a16:creationId xmlns:a16="http://schemas.microsoft.com/office/drawing/2014/main" id="{CB0E7911-EEE9-4C39-BE3E-1ECF2701FD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BF286A-6E88-44F1-8388-87906B51609D}"/>
              </a:ext>
            </a:extLst>
          </p:cNvPr>
          <p:cNvSpPr>
            <a:spLocks noGrp="1"/>
          </p:cNvSpPr>
          <p:nvPr>
            <p:ph type="sldNum" sz="quarter" idx="12"/>
          </p:nvPr>
        </p:nvSpPr>
        <p:spPr/>
        <p:txBody>
          <a:bodyPr/>
          <a:lstStyle/>
          <a:p>
            <a:fld id="{32740E48-818D-4297-A7E7-E9866C7BEFD2}" type="slidenum">
              <a:rPr lang="en-US" smtClean="0"/>
              <a:t>‹#›</a:t>
            </a:fld>
            <a:endParaRPr lang="en-US"/>
          </a:p>
        </p:txBody>
      </p:sp>
    </p:spTree>
    <p:extLst>
      <p:ext uri="{BB962C8B-B14F-4D97-AF65-F5344CB8AC3E}">
        <p14:creationId xmlns:p14="http://schemas.microsoft.com/office/powerpoint/2010/main" val="2193346299"/>
      </p:ext>
    </p:extLst>
  </p:cSld>
  <p:clrMapOvr>
    <a:masterClrMapping/>
  </p:clrMapOvr>
  <mc:AlternateContent xmlns:mc="http://schemas.openxmlformats.org/markup-compatibility/2006">
    <mc:Choice xmlns:p14="http://schemas.microsoft.com/office/powerpoint/2010/main" Requires="p14">
      <p:transition spd="slow" p14:dur="1500">
        <p14:ripple dir="ld"/>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B52EF-A5D1-4AD9-912F-CAEEF06A98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17420A1-9ED4-4531-B907-04DC7D2D32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F24B01C-AD82-4DA4-BB5D-65AD772353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3281AD-8FAB-4297-9DE0-65C4848A1176}"/>
              </a:ext>
            </a:extLst>
          </p:cNvPr>
          <p:cNvSpPr>
            <a:spLocks noGrp="1"/>
          </p:cNvSpPr>
          <p:nvPr>
            <p:ph type="dt" sz="half" idx="10"/>
          </p:nvPr>
        </p:nvSpPr>
        <p:spPr/>
        <p:txBody>
          <a:bodyPr/>
          <a:lstStyle/>
          <a:p>
            <a:fld id="{DC511E88-1A39-4C0F-A839-4126FA95B3AA}" type="datetimeFigureOut">
              <a:rPr lang="en-US" smtClean="0"/>
              <a:t>4/5/2021</a:t>
            </a:fld>
            <a:endParaRPr lang="en-US"/>
          </a:p>
        </p:txBody>
      </p:sp>
      <p:sp>
        <p:nvSpPr>
          <p:cNvPr id="6" name="Footer Placeholder 5">
            <a:extLst>
              <a:ext uri="{FF2B5EF4-FFF2-40B4-BE49-F238E27FC236}">
                <a16:creationId xmlns:a16="http://schemas.microsoft.com/office/drawing/2014/main" id="{0F1AAF45-F73B-4C6B-A92E-7ECE949E73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F580A4-0DA2-4D3C-A623-91631480F70B}"/>
              </a:ext>
            </a:extLst>
          </p:cNvPr>
          <p:cNvSpPr>
            <a:spLocks noGrp="1"/>
          </p:cNvSpPr>
          <p:nvPr>
            <p:ph type="sldNum" sz="quarter" idx="12"/>
          </p:nvPr>
        </p:nvSpPr>
        <p:spPr/>
        <p:txBody>
          <a:bodyPr/>
          <a:lstStyle/>
          <a:p>
            <a:fld id="{32740E48-818D-4297-A7E7-E9866C7BEFD2}" type="slidenum">
              <a:rPr lang="en-US" smtClean="0"/>
              <a:t>‹#›</a:t>
            </a:fld>
            <a:endParaRPr lang="en-US"/>
          </a:p>
        </p:txBody>
      </p:sp>
    </p:spTree>
    <p:extLst>
      <p:ext uri="{BB962C8B-B14F-4D97-AF65-F5344CB8AC3E}">
        <p14:creationId xmlns:p14="http://schemas.microsoft.com/office/powerpoint/2010/main" val="2196671144"/>
      </p:ext>
    </p:extLst>
  </p:cSld>
  <p:clrMapOvr>
    <a:masterClrMapping/>
  </p:clrMapOvr>
  <mc:AlternateContent xmlns:mc="http://schemas.openxmlformats.org/markup-compatibility/2006">
    <mc:Choice xmlns:p14="http://schemas.microsoft.com/office/powerpoint/2010/main" Requires="p14">
      <p:transition spd="slow" p14:dur="1500">
        <p14:ripple dir="ld"/>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679308-7DEC-4FEE-A6FD-C99C4C63F1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BB60F56-4F46-438D-A56E-F704AA9615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060BD8-C09E-4DB4-923D-D507E66EC6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511E88-1A39-4C0F-A839-4126FA95B3AA}" type="datetimeFigureOut">
              <a:rPr lang="en-US" smtClean="0"/>
              <a:t>4/5/2021</a:t>
            </a:fld>
            <a:endParaRPr lang="en-US"/>
          </a:p>
        </p:txBody>
      </p:sp>
      <p:sp>
        <p:nvSpPr>
          <p:cNvPr id="5" name="Footer Placeholder 4">
            <a:extLst>
              <a:ext uri="{FF2B5EF4-FFF2-40B4-BE49-F238E27FC236}">
                <a16:creationId xmlns:a16="http://schemas.microsoft.com/office/drawing/2014/main" id="{7672F0AA-83A9-423D-A685-5416BF5BBF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B021140-7071-479D-AEEF-22E7D35403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740E48-818D-4297-A7E7-E9866C7BEFD2}" type="slidenum">
              <a:rPr lang="en-US" smtClean="0"/>
              <a:t>‹#›</a:t>
            </a:fld>
            <a:endParaRPr lang="en-US"/>
          </a:p>
        </p:txBody>
      </p:sp>
    </p:spTree>
    <p:extLst>
      <p:ext uri="{BB962C8B-B14F-4D97-AF65-F5344CB8AC3E}">
        <p14:creationId xmlns:p14="http://schemas.microsoft.com/office/powerpoint/2010/main" val="30090342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500">
        <p14:ripple dir="ld"/>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F1BBA-36AB-432B-95AD-B7FD39C90DDC}"/>
              </a:ext>
            </a:extLst>
          </p:cNvPr>
          <p:cNvSpPr>
            <a:spLocks noGrp="1"/>
          </p:cNvSpPr>
          <p:nvPr>
            <p:ph type="ctrTitle"/>
          </p:nvPr>
        </p:nvSpPr>
        <p:spPr>
          <a:xfrm>
            <a:off x="397564" y="2489027"/>
            <a:ext cx="4651513" cy="1879946"/>
          </a:xfrm>
        </p:spPr>
        <p:txBody>
          <a:bodyPr/>
          <a:lstStyle/>
          <a:p>
            <a:r>
              <a:rPr lang="en-US" dirty="0"/>
              <a:t>Galilee </a:t>
            </a:r>
            <a:br>
              <a:rPr lang="en-US" dirty="0"/>
            </a:br>
            <a:r>
              <a:rPr lang="en-US" dirty="0"/>
              <a:t>Region</a:t>
            </a:r>
          </a:p>
        </p:txBody>
      </p:sp>
      <p:pic>
        <p:nvPicPr>
          <p:cNvPr id="4" name="Picture 3">
            <a:extLst>
              <a:ext uri="{FF2B5EF4-FFF2-40B4-BE49-F238E27FC236}">
                <a16:creationId xmlns:a16="http://schemas.microsoft.com/office/drawing/2014/main" id="{F45C367C-634D-423A-88B4-80BB7D77F7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0"/>
            <a:ext cx="6858000" cy="6858000"/>
          </a:xfrm>
          <a:prstGeom prst="rect">
            <a:avLst/>
          </a:prstGeom>
        </p:spPr>
      </p:pic>
    </p:spTree>
    <p:extLst>
      <p:ext uri="{BB962C8B-B14F-4D97-AF65-F5344CB8AC3E}">
        <p14:creationId xmlns:p14="http://schemas.microsoft.com/office/powerpoint/2010/main" val="682475352"/>
      </p:ext>
    </p:extLst>
  </p:cSld>
  <p:clrMapOvr>
    <a:masterClrMapping/>
  </p:clrMapOvr>
  <mc:AlternateContent xmlns:mc="http://schemas.openxmlformats.org/markup-compatibility/2006">
    <mc:Choice xmlns:p14="http://schemas.microsoft.com/office/powerpoint/2010/main" Requires="p14">
      <p:transition spd="slow" p14:dur="1500">
        <p14:ripple dir="ld"/>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E1D60-6352-4630-B17F-0F83AD25B7F2}"/>
              </a:ext>
            </a:extLst>
          </p:cNvPr>
          <p:cNvSpPr>
            <a:spLocks noGrp="1"/>
          </p:cNvSpPr>
          <p:nvPr>
            <p:ph type="title"/>
          </p:nvPr>
        </p:nvSpPr>
        <p:spPr>
          <a:xfrm>
            <a:off x="838200" y="365126"/>
            <a:ext cx="10515600" cy="814318"/>
          </a:xfrm>
        </p:spPr>
        <p:txBody>
          <a:bodyPr/>
          <a:lstStyle/>
          <a:p>
            <a:r>
              <a:rPr lang="en-US" dirty="0"/>
              <a:t>Mark 1:21-26 – Synagogue at Capernaum</a:t>
            </a:r>
          </a:p>
        </p:txBody>
      </p:sp>
      <p:sp>
        <p:nvSpPr>
          <p:cNvPr id="3" name="Content Placeholder 2">
            <a:extLst>
              <a:ext uri="{FF2B5EF4-FFF2-40B4-BE49-F238E27FC236}">
                <a16:creationId xmlns:a16="http://schemas.microsoft.com/office/drawing/2014/main" id="{E6C699B5-733E-433A-A134-6C01C8A67EB4}"/>
              </a:ext>
            </a:extLst>
          </p:cNvPr>
          <p:cNvSpPr>
            <a:spLocks noGrp="1"/>
          </p:cNvSpPr>
          <p:nvPr>
            <p:ph idx="1"/>
          </p:nvPr>
        </p:nvSpPr>
        <p:spPr>
          <a:xfrm>
            <a:off x="838200" y="1285461"/>
            <a:ext cx="10515600" cy="4891502"/>
          </a:xfrm>
        </p:spPr>
        <p:txBody>
          <a:bodyPr>
            <a:noAutofit/>
          </a:bodyPr>
          <a:lstStyle/>
          <a:p>
            <a:pPr marR="0" algn="l" rtl="0"/>
            <a:r>
              <a:rPr lang="en-US" b="0" i="0" u="none" strike="noStrike" baseline="0" dirty="0">
                <a:latin typeface="Verdana" panose="020B0604030504040204" pitchFamily="34" charset="0"/>
              </a:rPr>
              <a:t>(21)  Then they went into Capernaum, and immediately on the Sabbath He entered the synagogue and taught.  (22)  And they were astonished at His teaching, for He taught them as one having authority, and not as the scribes.  (23)  Now there was a man in their synagogue with an unclean spirit. And he cried out,  (24)  saying, "Let </a:t>
            </a:r>
            <a:r>
              <a:rPr lang="en-US" b="0" i="1" u="none" strike="noStrike" baseline="0" dirty="0">
                <a:latin typeface="Verdana" panose="020B0604030504040204" pitchFamily="34" charset="0"/>
              </a:rPr>
              <a:t>us</a:t>
            </a:r>
            <a:r>
              <a:rPr lang="en-US" b="0" i="0" u="none" strike="noStrike" baseline="0" dirty="0">
                <a:latin typeface="Verdana" panose="020B0604030504040204" pitchFamily="34" charset="0"/>
              </a:rPr>
              <a:t> alone! What have we to do with You, Jesus of Nazareth? Did You come to destroy us? I know who You are—the Holy One of God!“  (25)  But Jesus rebuked him, saying, "Be quiet, and come out of him!“  (26)  And when the unclean spirit had convulsed him and cried out with a loud voice, he came out of him.</a:t>
            </a:r>
          </a:p>
        </p:txBody>
      </p:sp>
    </p:spTree>
    <p:extLst>
      <p:ext uri="{BB962C8B-B14F-4D97-AF65-F5344CB8AC3E}">
        <p14:creationId xmlns:p14="http://schemas.microsoft.com/office/powerpoint/2010/main" val="2987320394"/>
      </p:ext>
    </p:extLst>
  </p:cSld>
  <p:clrMapOvr>
    <a:masterClrMapping/>
  </p:clrMapOvr>
  <mc:AlternateContent xmlns:mc="http://schemas.openxmlformats.org/markup-compatibility/2006">
    <mc:Choice xmlns:p14="http://schemas.microsoft.com/office/powerpoint/2010/main" Requires="p14">
      <p:transition spd="slow" p14:dur="1500">
        <p14:ripple dir="ld"/>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46465-7B5D-4264-B7BD-B02D7CFB2A30}"/>
              </a:ext>
            </a:extLst>
          </p:cNvPr>
          <p:cNvSpPr>
            <a:spLocks noGrp="1"/>
          </p:cNvSpPr>
          <p:nvPr>
            <p:ph type="title"/>
          </p:nvPr>
        </p:nvSpPr>
        <p:spPr>
          <a:xfrm>
            <a:off x="732183" y="296703"/>
            <a:ext cx="10515600" cy="909245"/>
          </a:xfrm>
        </p:spPr>
        <p:txBody>
          <a:bodyPr/>
          <a:lstStyle/>
          <a:p>
            <a:r>
              <a:rPr lang="en-US" dirty="0"/>
              <a:t>Capernaum – 2</a:t>
            </a:r>
            <a:r>
              <a:rPr lang="en-US" baseline="30000" dirty="0"/>
              <a:t>nd</a:t>
            </a:r>
            <a:r>
              <a:rPr lang="en-US" dirty="0"/>
              <a:t> Century Synagogue</a:t>
            </a:r>
          </a:p>
        </p:txBody>
      </p:sp>
      <p:pic>
        <p:nvPicPr>
          <p:cNvPr id="6" name="Content Placeholder 5">
            <a:extLst>
              <a:ext uri="{FF2B5EF4-FFF2-40B4-BE49-F238E27FC236}">
                <a16:creationId xmlns:a16="http://schemas.microsoft.com/office/drawing/2014/main" id="{CD6518F3-5930-4C13-A149-21B12985517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946347"/>
            <a:ext cx="5833508" cy="3937618"/>
          </a:xfrm>
        </p:spPr>
      </p:pic>
      <p:pic>
        <p:nvPicPr>
          <p:cNvPr id="9" name="Picture 8">
            <a:extLst>
              <a:ext uri="{FF2B5EF4-FFF2-40B4-BE49-F238E27FC236}">
                <a16:creationId xmlns:a16="http://schemas.microsoft.com/office/drawing/2014/main" id="{0174830F-75DA-430D-9C38-596CF82743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9710" y="1946347"/>
            <a:ext cx="5833508" cy="3937618"/>
          </a:xfrm>
          <a:prstGeom prst="rect">
            <a:avLst/>
          </a:prstGeom>
        </p:spPr>
      </p:pic>
    </p:spTree>
    <p:extLst>
      <p:ext uri="{BB962C8B-B14F-4D97-AF65-F5344CB8AC3E}">
        <p14:creationId xmlns:p14="http://schemas.microsoft.com/office/powerpoint/2010/main" val="2890805306"/>
      </p:ext>
    </p:extLst>
  </p:cSld>
  <p:clrMapOvr>
    <a:masterClrMapping/>
  </p:clrMapOvr>
  <mc:AlternateContent xmlns:mc="http://schemas.openxmlformats.org/markup-compatibility/2006">
    <mc:Choice xmlns:p14="http://schemas.microsoft.com/office/powerpoint/2010/main" Requires="p14">
      <p:transition spd="slow" p14:dur="1500">
        <p14:ripple dir="ld"/>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46465-7B5D-4264-B7BD-B02D7CFB2A30}"/>
              </a:ext>
            </a:extLst>
          </p:cNvPr>
          <p:cNvSpPr>
            <a:spLocks noGrp="1"/>
          </p:cNvSpPr>
          <p:nvPr>
            <p:ph type="title"/>
          </p:nvPr>
        </p:nvSpPr>
        <p:spPr>
          <a:xfrm>
            <a:off x="732183" y="296703"/>
            <a:ext cx="10515600" cy="909245"/>
          </a:xfrm>
        </p:spPr>
        <p:txBody>
          <a:bodyPr/>
          <a:lstStyle/>
          <a:p>
            <a:r>
              <a:rPr lang="en-US" dirty="0"/>
              <a:t>Capernaum – 2</a:t>
            </a:r>
            <a:r>
              <a:rPr lang="en-US" baseline="30000" dirty="0"/>
              <a:t>nd</a:t>
            </a:r>
            <a:r>
              <a:rPr lang="en-US" dirty="0"/>
              <a:t> Century Synagogue</a:t>
            </a:r>
          </a:p>
        </p:txBody>
      </p:sp>
      <p:pic>
        <p:nvPicPr>
          <p:cNvPr id="7" name="Content Placeholder 6">
            <a:extLst>
              <a:ext uri="{FF2B5EF4-FFF2-40B4-BE49-F238E27FC236}">
                <a16:creationId xmlns:a16="http://schemas.microsoft.com/office/drawing/2014/main" id="{62246CEA-3DEF-4DE3-9B13-915D9D3F910A}"/>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954747" y="1205948"/>
            <a:ext cx="8373410" cy="5652052"/>
          </a:xfrm>
        </p:spPr>
      </p:pic>
    </p:spTree>
    <p:extLst>
      <p:ext uri="{BB962C8B-B14F-4D97-AF65-F5344CB8AC3E}">
        <p14:creationId xmlns:p14="http://schemas.microsoft.com/office/powerpoint/2010/main" val="1629169161"/>
      </p:ext>
    </p:extLst>
  </p:cSld>
  <p:clrMapOvr>
    <a:masterClrMapping/>
  </p:clrMapOvr>
  <mc:AlternateContent xmlns:mc="http://schemas.openxmlformats.org/markup-compatibility/2006">
    <mc:Choice xmlns:p14="http://schemas.microsoft.com/office/powerpoint/2010/main" Requires="p14">
      <p:transition spd="slow" p14:dur="1500">
        <p14:ripple dir="ld"/>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46465-7B5D-4264-B7BD-B02D7CFB2A30}"/>
              </a:ext>
            </a:extLst>
          </p:cNvPr>
          <p:cNvSpPr>
            <a:spLocks noGrp="1"/>
          </p:cNvSpPr>
          <p:nvPr>
            <p:ph type="title"/>
          </p:nvPr>
        </p:nvSpPr>
        <p:spPr>
          <a:xfrm>
            <a:off x="732183" y="296703"/>
            <a:ext cx="10515600" cy="909245"/>
          </a:xfrm>
        </p:spPr>
        <p:txBody>
          <a:bodyPr/>
          <a:lstStyle/>
          <a:p>
            <a:r>
              <a:rPr lang="en-US" dirty="0"/>
              <a:t>Capernaum – 2</a:t>
            </a:r>
            <a:r>
              <a:rPr lang="en-US" baseline="30000" dirty="0"/>
              <a:t>nd</a:t>
            </a:r>
            <a:r>
              <a:rPr lang="en-US" dirty="0"/>
              <a:t> Century Synagogue</a:t>
            </a:r>
          </a:p>
        </p:txBody>
      </p:sp>
      <p:pic>
        <p:nvPicPr>
          <p:cNvPr id="6" name="Content Placeholder 5">
            <a:extLst>
              <a:ext uri="{FF2B5EF4-FFF2-40B4-BE49-F238E27FC236}">
                <a16:creationId xmlns:a16="http://schemas.microsoft.com/office/drawing/2014/main" id="{FD95C227-033E-44D3-ADE5-B3F67D2B5341}"/>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954747" y="1205948"/>
            <a:ext cx="8373410" cy="5652052"/>
          </a:xfrm>
        </p:spPr>
      </p:pic>
    </p:spTree>
    <p:extLst>
      <p:ext uri="{BB962C8B-B14F-4D97-AF65-F5344CB8AC3E}">
        <p14:creationId xmlns:p14="http://schemas.microsoft.com/office/powerpoint/2010/main" val="1273240414"/>
      </p:ext>
    </p:extLst>
  </p:cSld>
  <p:clrMapOvr>
    <a:masterClrMapping/>
  </p:clrMapOvr>
  <mc:AlternateContent xmlns:mc="http://schemas.openxmlformats.org/markup-compatibility/2006">
    <mc:Choice xmlns:p14="http://schemas.microsoft.com/office/powerpoint/2010/main" Requires="p14">
      <p:transition spd="slow" p14:dur="1500">
        <p14:ripple dir="ld"/>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46465-7B5D-4264-B7BD-B02D7CFB2A30}"/>
              </a:ext>
            </a:extLst>
          </p:cNvPr>
          <p:cNvSpPr>
            <a:spLocks noGrp="1"/>
          </p:cNvSpPr>
          <p:nvPr>
            <p:ph type="title"/>
          </p:nvPr>
        </p:nvSpPr>
        <p:spPr>
          <a:xfrm>
            <a:off x="732183" y="296703"/>
            <a:ext cx="10515600" cy="909245"/>
          </a:xfrm>
        </p:spPr>
        <p:txBody>
          <a:bodyPr/>
          <a:lstStyle/>
          <a:p>
            <a:r>
              <a:rPr lang="en-US" dirty="0"/>
              <a:t>Capernaum – 2</a:t>
            </a:r>
            <a:r>
              <a:rPr lang="en-US" baseline="30000" dirty="0"/>
              <a:t>nd</a:t>
            </a:r>
            <a:r>
              <a:rPr lang="en-US" dirty="0"/>
              <a:t> Century Synagogue</a:t>
            </a:r>
          </a:p>
        </p:txBody>
      </p:sp>
      <p:pic>
        <p:nvPicPr>
          <p:cNvPr id="11" name="Content Placeholder 10">
            <a:extLst>
              <a:ext uri="{FF2B5EF4-FFF2-40B4-BE49-F238E27FC236}">
                <a16:creationId xmlns:a16="http://schemas.microsoft.com/office/drawing/2014/main" id="{3E3D87FE-758B-4BA4-9132-AA2E89012B4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51075" y="1338470"/>
            <a:ext cx="8177081" cy="5519530"/>
          </a:xfrm>
        </p:spPr>
      </p:pic>
    </p:spTree>
    <p:extLst>
      <p:ext uri="{BB962C8B-B14F-4D97-AF65-F5344CB8AC3E}">
        <p14:creationId xmlns:p14="http://schemas.microsoft.com/office/powerpoint/2010/main" val="2064906484"/>
      </p:ext>
    </p:extLst>
  </p:cSld>
  <p:clrMapOvr>
    <a:masterClrMapping/>
  </p:clrMapOvr>
  <mc:AlternateContent xmlns:mc="http://schemas.openxmlformats.org/markup-compatibility/2006">
    <mc:Choice xmlns:p14="http://schemas.microsoft.com/office/powerpoint/2010/main" Requires="p14">
      <p:transition spd="slow" p14:dur="1500">
        <p14:ripple dir="ld"/>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46465-7B5D-4264-B7BD-B02D7CFB2A30}"/>
              </a:ext>
            </a:extLst>
          </p:cNvPr>
          <p:cNvSpPr>
            <a:spLocks noGrp="1"/>
          </p:cNvSpPr>
          <p:nvPr>
            <p:ph type="title"/>
          </p:nvPr>
        </p:nvSpPr>
        <p:spPr>
          <a:xfrm>
            <a:off x="732183" y="296703"/>
            <a:ext cx="10515600" cy="909245"/>
          </a:xfrm>
        </p:spPr>
        <p:txBody>
          <a:bodyPr/>
          <a:lstStyle/>
          <a:p>
            <a:r>
              <a:rPr lang="en-US" dirty="0"/>
              <a:t>Capernaum – 2</a:t>
            </a:r>
            <a:r>
              <a:rPr lang="en-US" baseline="30000" dirty="0"/>
              <a:t>nd</a:t>
            </a:r>
            <a:r>
              <a:rPr lang="en-US" dirty="0"/>
              <a:t> Century Synagogue</a:t>
            </a:r>
          </a:p>
        </p:txBody>
      </p:sp>
      <p:pic>
        <p:nvPicPr>
          <p:cNvPr id="11" name="Content Placeholder 10">
            <a:extLst>
              <a:ext uri="{FF2B5EF4-FFF2-40B4-BE49-F238E27FC236}">
                <a16:creationId xmlns:a16="http://schemas.microsoft.com/office/drawing/2014/main" id="{CEE9448A-C523-4F32-8E1F-7FC4A52BDC3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02649" y="1205948"/>
            <a:ext cx="8074359" cy="5652052"/>
          </a:xfrm>
        </p:spPr>
      </p:pic>
    </p:spTree>
    <p:extLst>
      <p:ext uri="{BB962C8B-B14F-4D97-AF65-F5344CB8AC3E}">
        <p14:creationId xmlns:p14="http://schemas.microsoft.com/office/powerpoint/2010/main" val="844025726"/>
      </p:ext>
    </p:extLst>
  </p:cSld>
  <p:clrMapOvr>
    <a:masterClrMapping/>
  </p:clrMapOvr>
  <mc:AlternateContent xmlns:mc="http://schemas.openxmlformats.org/markup-compatibility/2006">
    <mc:Choice xmlns:p14="http://schemas.microsoft.com/office/powerpoint/2010/main" Requires="p14">
      <p:transition spd="slow" p14:dur="1500">
        <p14:ripple dir="ld"/>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72BF7-674D-45A0-8D6F-F581CAA699E8}"/>
              </a:ext>
            </a:extLst>
          </p:cNvPr>
          <p:cNvSpPr>
            <a:spLocks noGrp="1"/>
          </p:cNvSpPr>
          <p:nvPr>
            <p:ph type="title"/>
          </p:nvPr>
        </p:nvSpPr>
        <p:spPr>
          <a:xfrm>
            <a:off x="838200" y="365125"/>
            <a:ext cx="10515600" cy="628788"/>
          </a:xfrm>
        </p:spPr>
        <p:txBody>
          <a:bodyPr>
            <a:normAutofit fontScale="90000"/>
          </a:bodyPr>
          <a:lstStyle/>
          <a:p>
            <a:r>
              <a:rPr lang="en-US" dirty="0"/>
              <a:t>Mark 1:29-34</a:t>
            </a:r>
          </a:p>
        </p:txBody>
      </p:sp>
      <p:sp>
        <p:nvSpPr>
          <p:cNvPr id="3" name="Content Placeholder 2">
            <a:extLst>
              <a:ext uri="{FF2B5EF4-FFF2-40B4-BE49-F238E27FC236}">
                <a16:creationId xmlns:a16="http://schemas.microsoft.com/office/drawing/2014/main" id="{28FC5D76-CD80-493C-A120-9139607DDEFC}"/>
              </a:ext>
            </a:extLst>
          </p:cNvPr>
          <p:cNvSpPr>
            <a:spLocks noGrp="1"/>
          </p:cNvSpPr>
          <p:nvPr>
            <p:ph idx="1"/>
          </p:nvPr>
        </p:nvSpPr>
        <p:spPr>
          <a:xfrm>
            <a:off x="838200" y="1205948"/>
            <a:ext cx="10515600" cy="4971015"/>
          </a:xfrm>
        </p:spPr>
        <p:txBody>
          <a:bodyPr>
            <a:noAutofit/>
          </a:bodyPr>
          <a:lstStyle/>
          <a:p>
            <a:pPr marR="0" algn="l" rtl="0"/>
            <a:r>
              <a:rPr lang="en-US" b="0" i="0" u="none" strike="noStrike" baseline="0" dirty="0">
                <a:latin typeface="Verdana" panose="020B0604030504040204" pitchFamily="34" charset="0"/>
              </a:rPr>
              <a:t>(29)  Now as soon as they had come out of the synagogue, they entered the house of Simon and Andrew, with James and John.  (30)  But Simon's wife's mother lay sick with a fever, and they told Him about her at once.  (31)  So He came and took her by the hand and lifted her up, and immediately the fever left her. And she served them.  (32)  At evening, when the sun had set, they brought to Him all who were sick and those who were demon-possessed.  (33)  And the whole city was gathered together at the door.  (34)  Then He healed many who were sick with various diseases, and cast out many demons; and He did not allow the demons to speak, because they knew Him.</a:t>
            </a:r>
          </a:p>
        </p:txBody>
      </p:sp>
    </p:spTree>
    <p:extLst>
      <p:ext uri="{BB962C8B-B14F-4D97-AF65-F5344CB8AC3E}">
        <p14:creationId xmlns:p14="http://schemas.microsoft.com/office/powerpoint/2010/main" val="2153386185"/>
      </p:ext>
    </p:extLst>
  </p:cSld>
  <p:clrMapOvr>
    <a:masterClrMapping/>
  </p:clrMapOvr>
  <mc:AlternateContent xmlns:mc="http://schemas.openxmlformats.org/markup-compatibility/2006">
    <mc:Choice xmlns:p14="http://schemas.microsoft.com/office/powerpoint/2010/main" Requires="p14">
      <p:transition spd="slow" p14:dur="1500">
        <p14:ripple dir="ld"/>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46465-7B5D-4264-B7BD-B02D7CFB2A30}"/>
              </a:ext>
            </a:extLst>
          </p:cNvPr>
          <p:cNvSpPr>
            <a:spLocks noGrp="1"/>
          </p:cNvSpPr>
          <p:nvPr>
            <p:ph type="title"/>
          </p:nvPr>
        </p:nvSpPr>
        <p:spPr>
          <a:xfrm>
            <a:off x="732183" y="296703"/>
            <a:ext cx="10515600" cy="909245"/>
          </a:xfrm>
        </p:spPr>
        <p:txBody>
          <a:bodyPr/>
          <a:lstStyle/>
          <a:p>
            <a:r>
              <a:rPr lang="en-US" dirty="0"/>
              <a:t>Capernaum – Peter’s House</a:t>
            </a:r>
          </a:p>
        </p:txBody>
      </p:sp>
      <p:pic>
        <p:nvPicPr>
          <p:cNvPr id="10" name="Content Placeholder 9">
            <a:extLst>
              <a:ext uri="{FF2B5EF4-FFF2-40B4-BE49-F238E27FC236}">
                <a16:creationId xmlns:a16="http://schemas.microsoft.com/office/drawing/2014/main" id="{7E58A443-AB8B-42D4-9671-7ED0482B0D0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51215" y="1205948"/>
            <a:ext cx="8582746" cy="5652052"/>
          </a:xfrm>
        </p:spPr>
      </p:pic>
    </p:spTree>
    <p:extLst>
      <p:ext uri="{BB962C8B-B14F-4D97-AF65-F5344CB8AC3E}">
        <p14:creationId xmlns:p14="http://schemas.microsoft.com/office/powerpoint/2010/main" val="3410898458"/>
      </p:ext>
    </p:extLst>
  </p:cSld>
  <p:clrMapOvr>
    <a:masterClrMapping/>
  </p:clrMapOvr>
  <mc:AlternateContent xmlns:mc="http://schemas.openxmlformats.org/markup-compatibility/2006">
    <mc:Choice xmlns:p14="http://schemas.microsoft.com/office/powerpoint/2010/main" Requires="p14">
      <p:transition spd="slow" p14:dur="1500">
        <p14:ripple dir="ld"/>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46465-7B5D-4264-B7BD-B02D7CFB2A30}"/>
              </a:ext>
            </a:extLst>
          </p:cNvPr>
          <p:cNvSpPr>
            <a:spLocks noGrp="1"/>
          </p:cNvSpPr>
          <p:nvPr>
            <p:ph type="title"/>
          </p:nvPr>
        </p:nvSpPr>
        <p:spPr>
          <a:xfrm>
            <a:off x="732183" y="296703"/>
            <a:ext cx="10515600" cy="909245"/>
          </a:xfrm>
        </p:spPr>
        <p:txBody>
          <a:bodyPr/>
          <a:lstStyle/>
          <a:p>
            <a:r>
              <a:rPr lang="en-US" dirty="0"/>
              <a:t>Capernaum – Ark of Covenant</a:t>
            </a:r>
          </a:p>
        </p:txBody>
      </p:sp>
      <p:pic>
        <p:nvPicPr>
          <p:cNvPr id="6" name="Content Placeholder 5">
            <a:extLst>
              <a:ext uri="{FF2B5EF4-FFF2-40B4-BE49-F238E27FC236}">
                <a16:creationId xmlns:a16="http://schemas.microsoft.com/office/drawing/2014/main" id="{949953F4-2271-46CA-93F0-82B6A020A6F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2815" y="1205948"/>
            <a:ext cx="8276219" cy="5652052"/>
          </a:xfrm>
        </p:spPr>
      </p:pic>
    </p:spTree>
    <p:extLst>
      <p:ext uri="{BB962C8B-B14F-4D97-AF65-F5344CB8AC3E}">
        <p14:creationId xmlns:p14="http://schemas.microsoft.com/office/powerpoint/2010/main" val="506526998"/>
      </p:ext>
    </p:extLst>
  </p:cSld>
  <p:clrMapOvr>
    <a:masterClrMapping/>
  </p:clrMapOvr>
  <mc:AlternateContent xmlns:mc="http://schemas.openxmlformats.org/markup-compatibility/2006">
    <mc:Choice xmlns:p14="http://schemas.microsoft.com/office/powerpoint/2010/main" Requires="p14">
      <p:transition spd="slow" p14:dur="1500">
        <p14:ripple dir="ld"/>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46465-7B5D-4264-B7BD-B02D7CFB2A30}"/>
              </a:ext>
            </a:extLst>
          </p:cNvPr>
          <p:cNvSpPr>
            <a:spLocks noGrp="1"/>
          </p:cNvSpPr>
          <p:nvPr>
            <p:ph type="title"/>
          </p:nvPr>
        </p:nvSpPr>
        <p:spPr>
          <a:xfrm>
            <a:off x="732183" y="296703"/>
            <a:ext cx="10515600" cy="909245"/>
          </a:xfrm>
        </p:spPr>
        <p:txBody>
          <a:bodyPr/>
          <a:lstStyle/>
          <a:p>
            <a:r>
              <a:rPr lang="en-US" dirty="0"/>
              <a:t>Capernaum – Olive Press</a:t>
            </a:r>
          </a:p>
        </p:txBody>
      </p:sp>
      <p:pic>
        <p:nvPicPr>
          <p:cNvPr id="7" name="Content Placeholder 6">
            <a:extLst>
              <a:ext uri="{FF2B5EF4-FFF2-40B4-BE49-F238E27FC236}">
                <a16:creationId xmlns:a16="http://schemas.microsoft.com/office/drawing/2014/main" id="{51641887-F785-42AC-BE49-5E9573038E1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54747" y="1205948"/>
            <a:ext cx="8373410" cy="5652052"/>
          </a:xfrm>
        </p:spPr>
      </p:pic>
    </p:spTree>
    <p:extLst>
      <p:ext uri="{BB962C8B-B14F-4D97-AF65-F5344CB8AC3E}">
        <p14:creationId xmlns:p14="http://schemas.microsoft.com/office/powerpoint/2010/main" val="2293524350"/>
      </p:ext>
    </p:extLst>
  </p:cSld>
  <p:clrMapOvr>
    <a:masterClrMapping/>
  </p:clrMapOvr>
  <mc:AlternateContent xmlns:mc="http://schemas.openxmlformats.org/markup-compatibility/2006">
    <mc:Choice xmlns:p14="http://schemas.microsoft.com/office/powerpoint/2010/main" Requires="p14">
      <p:transition spd="slow" p14:dur="1500">
        <p14:ripple dir="ld"/>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73F46-34CC-4953-A49C-F5C2BF87862C}"/>
              </a:ext>
            </a:extLst>
          </p:cNvPr>
          <p:cNvSpPr>
            <a:spLocks noGrp="1"/>
          </p:cNvSpPr>
          <p:nvPr>
            <p:ph type="title"/>
          </p:nvPr>
        </p:nvSpPr>
        <p:spPr>
          <a:xfrm>
            <a:off x="198783" y="365125"/>
            <a:ext cx="11155017" cy="1325563"/>
          </a:xfrm>
        </p:spPr>
        <p:txBody>
          <a:bodyPr/>
          <a:lstStyle/>
          <a:p>
            <a:r>
              <a:rPr lang="en-US" b="1" dirty="0"/>
              <a:t>Galilee Region</a:t>
            </a:r>
          </a:p>
        </p:txBody>
      </p:sp>
      <p:sp>
        <p:nvSpPr>
          <p:cNvPr id="3" name="Content Placeholder 2">
            <a:extLst>
              <a:ext uri="{FF2B5EF4-FFF2-40B4-BE49-F238E27FC236}">
                <a16:creationId xmlns:a16="http://schemas.microsoft.com/office/drawing/2014/main" id="{BAF3102B-B0AC-44B7-A7F6-7B748B3AF5F6}"/>
              </a:ext>
            </a:extLst>
          </p:cNvPr>
          <p:cNvSpPr>
            <a:spLocks noGrp="1"/>
          </p:cNvSpPr>
          <p:nvPr>
            <p:ph idx="1"/>
          </p:nvPr>
        </p:nvSpPr>
        <p:spPr>
          <a:xfrm>
            <a:off x="198783" y="1825625"/>
            <a:ext cx="3763617" cy="4351338"/>
          </a:xfrm>
        </p:spPr>
        <p:txBody>
          <a:bodyPr>
            <a:normAutofit lnSpcReduction="10000"/>
          </a:bodyPr>
          <a:lstStyle/>
          <a:p>
            <a:r>
              <a:rPr lang="en-US" dirty="0"/>
              <a:t>It is called the Sea of Galilee, but it is a small lake.</a:t>
            </a:r>
          </a:p>
          <a:p>
            <a:endParaRPr lang="en-US" dirty="0"/>
          </a:p>
          <a:p>
            <a:r>
              <a:rPr lang="en-US" dirty="0"/>
              <a:t>It is about 6 miles wide and 13 miles long.</a:t>
            </a:r>
          </a:p>
          <a:p>
            <a:endParaRPr lang="en-US" dirty="0"/>
          </a:p>
          <a:p>
            <a:r>
              <a:rPr lang="en-US" dirty="0"/>
              <a:t>The water from Galilee flows to form the Jordan River</a:t>
            </a:r>
          </a:p>
        </p:txBody>
      </p:sp>
      <p:pic>
        <p:nvPicPr>
          <p:cNvPr id="5" name="Picture 4">
            <a:extLst>
              <a:ext uri="{FF2B5EF4-FFF2-40B4-BE49-F238E27FC236}">
                <a16:creationId xmlns:a16="http://schemas.microsoft.com/office/drawing/2014/main" id="{3BD0A626-A369-445E-B955-06DF182106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2400" y="13252"/>
            <a:ext cx="8229600" cy="6858000"/>
          </a:xfrm>
          <a:prstGeom prst="rect">
            <a:avLst/>
          </a:prstGeom>
        </p:spPr>
      </p:pic>
    </p:spTree>
    <p:extLst>
      <p:ext uri="{BB962C8B-B14F-4D97-AF65-F5344CB8AC3E}">
        <p14:creationId xmlns:p14="http://schemas.microsoft.com/office/powerpoint/2010/main" val="1473212355"/>
      </p:ext>
    </p:extLst>
  </p:cSld>
  <p:clrMapOvr>
    <a:masterClrMapping/>
  </p:clrMapOvr>
  <mc:AlternateContent xmlns:mc="http://schemas.openxmlformats.org/markup-compatibility/2006">
    <mc:Choice xmlns:p14="http://schemas.microsoft.com/office/powerpoint/2010/main" Requires="p14">
      <p:transition spd="slow" p14:dur="1500">
        <p14:ripple dir="ld"/>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46465-7B5D-4264-B7BD-B02D7CFB2A30}"/>
              </a:ext>
            </a:extLst>
          </p:cNvPr>
          <p:cNvSpPr>
            <a:spLocks noGrp="1"/>
          </p:cNvSpPr>
          <p:nvPr>
            <p:ph type="title"/>
          </p:nvPr>
        </p:nvSpPr>
        <p:spPr>
          <a:xfrm>
            <a:off x="732183" y="296703"/>
            <a:ext cx="10515600" cy="909245"/>
          </a:xfrm>
        </p:spPr>
        <p:txBody>
          <a:bodyPr/>
          <a:lstStyle/>
          <a:p>
            <a:r>
              <a:rPr lang="en-US" dirty="0"/>
              <a:t>Capernaum – Sermon on the Mount</a:t>
            </a:r>
          </a:p>
        </p:txBody>
      </p:sp>
      <p:pic>
        <p:nvPicPr>
          <p:cNvPr id="6" name="Content Placeholder 5">
            <a:extLst>
              <a:ext uri="{FF2B5EF4-FFF2-40B4-BE49-F238E27FC236}">
                <a16:creationId xmlns:a16="http://schemas.microsoft.com/office/drawing/2014/main" id="{9673DF56-F1AC-4EDE-B5C1-5E44DAEC899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33785" y="1205948"/>
            <a:ext cx="8512396" cy="5605724"/>
          </a:xfrm>
        </p:spPr>
      </p:pic>
    </p:spTree>
    <p:extLst>
      <p:ext uri="{BB962C8B-B14F-4D97-AF65-F5344CB8AC3E}">
        <p14:creationId xmlns:p14="http://schemas.microsoft.com/office/powerpoint/2010/main" val="2716372499"/>
      </p:ext>
    </p:extLst>
  </p:cSld>
  <p:clrMapOvr>
    <a:masterClrMapping/>
  </p:clrMapOvr>
  <mc:AlternateContent xmlns:mc="http://schemas.openxmlformats.org/markup-compatibility/2006">
    <mc:Choice xmlns:p14="http://schemas.microsoft.com/office/powerpoint/2010/main" Requires="p14">
      <p:transition spd="slow" p14:dur="1500">
        <p14:ripple dir="ld"/>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46465-7B5D-4264-B7BD-B02D7CFB2A30}"/>
              </a:ext>
            </a:extLst>
          </p:cNvPr>
          <p:cNvSpPr>
            <a:spLocks noGrp="1"/>
          </p:cNvSpPr>
          <p:nvPr>
            <p:ph type="title"/>
          </p:nvPr>
        </p:nvSpPr>
        <p:spPr>
          <a:xfrm>
            <a:off x="732183" y="296703"/>
            <a:ext cx="10515600" cy="909245"/>
          </a:xfrm>
        </p:spPr>
        <p:txBody>
          <a:bodyPr/>
          <a:lstStyle/>
          <a:p>
            <a:r>
              <a:rPr lang="en-US" dirty="0"/>
              <a:t>Capernaum – Galilee, Golan Heights</a:t>
            </a:r>
          </a:p>
        </p:txBody>
      </p:sp>
      <p:pic>
        <p:nvPicPr>
          <p:cNvPr id="7" name="Content Placeholder 6">
            <a:extLst>
              <a:ext uri="{FF2B5EF4-FFF2-40B4-BE49-F238E27FC236}">
                <a16:creationId xmlns:a16="http://schemas.microsoft.com/office/drawing/2014/main" id="{ACDD587D-9231-4D57-893D-D90F30C9FBA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75791" y="1085153"/>
            <a:ext cx="8552366" cy="5772847"/>
          </a:xfrm>
        </p:spPr>
      </p:pic>
    </p:spTree>
    <p:extLst>
      <p:ext uri="{BB962C8B-B14F-4D97-AF65-F5344CB8AC3E}">
        <p14:creationId xmlns:p14="http://schemas.microsoft.com/office/powerpoint/2010/main" val="1235386991"/>
      </p:ext>
    </p:extLst>
  </p:cSld>
  <p:clrMapOvr>
    <a:masterClrMapping/>
  </p:clrMapOvr>
  <mc:AlternateContent xmlns:mc="http://schemas.openxmlformats.org/markup-compatibility/2006">
    <mc:Choice xmlns:p14="http://schemas.microsoft.com/office/powerpoint/2010/main" Requires="p14">
      <p:transition spd="slow" p14:dur="1500">
        <p14:ripple dir="ld"/>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3DA68-7BF7-42E4-BA91-4E7EB1AC8563}"/>
              </a:ext>
            </a:extLst>
          </p:cNvPr>
          <p:cNvSpPr>
            <a:spLocks noGrp="1"/>
          </p:cNvSpPr>
          <p:nvPr>
            <p:ph type="title"/>
          </p:nvPr>
        </p:nvSpPr>
        <p:spPr/>
        <p:txBody>
          <a:bodyPr/>
          <a:lstStyle/>
          <a:p>
            <a:r>
              <a:rPr lang="en-US" dirty="0"/>
              <a:t>Matthew 14:17-21</a:t>
            </a:r>
          </a:p>
        </p:txBody>
      </p:sp>
      <p:sp>
        <p:nvSpPr>
          <p:cNvPr id="3" name="Content Placeholder 2">
            <a:extLst>
              <a:ext uri="{FF2B5EF4-FFF2-40B4-BE49-F238E27FC236}">
                <a16:creationId xmlns:a16="http://schemas.microsoft.com/office/drawing/2014/main" id="{343CD8E0-6B1E-43B3-AAC7-51A9B5FF2FA5}"/>
              </a:ext>
            </a:extLst>
          </p:cNvPr>
          <p:cNvSpPr>
            <a:spLocks noGrp="1"/>
          </p:cNvSpPr>
          <p:nvPr>
            <p:ph idx="1"/>
          </p:nvPr>
        </p:nvSpPr>
        <p:spPr/>
        <p:txBody>
          <a:bodyPr>
            <a:normAutofit/>
          </a:bodyPr>
          <a:lstStyle/>
          <a:p>
            <a:pPr marR="0" algn="l" rtl="0"/>
            <a:r>
              <a:rPr lang="en-US" b="0" i="0" u="none" strike="noStrike" baseline="0" dirty="0">
                <a:latin typeface="Verdana" panose="020B0604030504040204" pitchFamily="34" charset="0"/>
              </a:rPr>
              <a:t>(17)  And they said to Him, "We have here only five loaves and two fish.“  (18)  He said, "Bring them here to Me.“  (19)  Then He commanded the multitudes to sit down on the grass. And He took the five loaves and the two fish, and looking up to heaven, He blessed and broke and gave the loaves to the disciples; and the disciples gave to the multitudes.  (20)  So they all ate and were filled, and they took up twelve baskets full of the fragments that remained.  (21)  Now those who had eaten were about five thousand men, besides women and children.</a:t>
            </a:r>
          </a:p>
        </p:txBody>
      </p:sp>
    </p:spTree>
    <p:extLst>
      <p:ext uri="{BB962C8B-B14F-4D97-AF65-F5344CB8AC3E}">
        <p14:creationId xmlns:p14="http://schemas.microsoft.com/office/powerpoint/2010/main" val="1634107230"/>
      </p:ext>
    </p:extLst>
  </p:cSld>
  <p:clrMapOvr>
    <a:masterClrMapping/>
  </p:clrMapOvr>
  <mc:AlternateContent xmlns:mc="http://schemas.openxmlformats.org/markup-compatibility/2006">
    <mc:Choice xmlns:p14="http://schemas.microsoft.com/office/powerpoint/2010/main" Requires="p14">
      <p:transition spd="slow" p14:dur="1500">
        <p14:ripple dir="ld"/>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46465-7B5D-4264-B7BD-B02D7CFB2A30}"/>
              </a:ext>
            </a:extLst>
          </p:cNvPr>
          <p:cNvSpPr>
            <a:spLocks noGrp="1"/>
          </p:cNvSpPr>
          <p:nvPr>
            <p:ph type="title"/>
          </p:nvPr>
        </p:nvSpPr>
        <p:spPr>
          <a:xfrm>
            <a:off x="732183" y="296703"/>
            <a:ext cx="10515600" cy="909245"/>
          </a:xfrm>
        </p:spPr>
        <p:txBody>
          <a:bodyPr/>
          <a:lstStyle/>
          <a:p>
            <a:r>
              <a:rPr lang="en-US" dirty="0"/>
              <a:t>Capernaum – Feeding of 5,000</a:t>
            </a:r>
          </a:p>
        </p:txBody>
      </p:sp>
      <p:pic>
        <p:nvPicPr>
          <p:cNvPr id="9" name="Picture 8">
            <a:extLst>
              <a:ext uri="{FF2B5EF4-FFF2-40B4-BE49-F238E27FC236}">
                <a16:creationId xmlns:a16="http://schemas.microsoft.com/office/drawing/2014/main" id="{0F676478-4A64-4288-9F61-8EB19CC3E2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7200" y="2148840"/>
            <a:ext cx="3657600" cy="2560320"/>
          </a:xfrm>
          <a:prstGeom prst="rect">
            <a:avLst/>
          </a:prstGeom>
        </p:spPr>
      </p:pic>
      <p:pic>
        <p:nvPicPr>
          <p:cNvPr id="13" name="Content Placeholder 12">
            <a:extLst>
              <a:ext uri="{FF2B5EF4-FFF2-40B4-BE49-F238E27FC236}">
                <a16:creationId xmlns:a16="http://schemas.microsoft.com/office/drawing/2014/main" id="{1803A157-E12C-46ED-9503-A9EDA0CFB03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5195" y="1130873"/>
            <a:ext cx="8181610" cy="5727127"/>
          </a:xfrm>
        </p:spPr>
      </p:pic>
    </p:spTree>
    <p:extLst>
      <p:ext uri="{BB962C8B-B14F-4D97-AF65-F5344CB8AC3E}">
        <p14:creationId xmlns:p14="http://schemas.microsoft.com/office/powerpoint/2010/main" val="1720488433"/>
      </p:ext>
    </p:extLst>
  </p:cSld>
  <p:clrMapOvr>
    <a:masterClrMapping/>
  </p:clrMapOvr>
  <mc:AlternateContent xmlns:mc="http://schemas.openxmlformats.org/markup-compatibility/2006">
    <mc:Choice xmlns:p14="http://schemas.microsoft.com/office/powerpoint/2010/main" Requires="p14">
      <p:transition spd="slow" p14:dur="1500">
        <p14:ripple dir="ld"/>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0F05B-D851-4CE1-AC8E-CA3F4FCFA8A4}"/>
              </a:ext>
            </a:extLst>
          </p:cNvPr>
          <p:cNvSpPr>
            <a:spLocks noGrp="1"/>
          </p:cNvSpPr>
          <p:nvPr>
            <p:ph type="title"/>
          </p:nvPr>
        </p:nvSpPr>
        <p:spPr>
          <a:xfrm>
            <a:off x="838200" y="365125"/>
            <a:ext cx="10515600" cy="721553"/>
          </a:xfrm>
        </p:spPr>
        <p:txBody>
          <a:bodyPr/>
          <a:lstStyle/>
          <a:p>
            <a:r>
              <a:rPr lang="en-US" dirty="0"/>
              <a:t>Luke 23:6-11 – Herod at Tiberias</a:t>
            </a:r>
          </a:p>
        </p:txBody>
      </p:sp>
      <p:sp>
        <p:nvSpPr>
          <p:cNvPr id="3" name="Content Placeholder 2">
            <a:extLst>
              <a:ext uri="{FF2B5EF4-FFF2-40B4-BE49-F238E27FC236}">
                <a16:creationId xmlns:a16="http://schemas.microsoft.com/office/drawing/2014/main" id="{0B964AF3-0037-471B-B4A7-EE052AC6C1FC}"/>
              </a:ext>
            </a:extLst>
          </p:cNvPr>
          <p:cNvSpPr>
            <a:spLocks noGrp="1"/>
          </p:cNvSpPr>
          <p:nvPr>
            <p:ph idx="1"/>
          </p:nvPr>
        </p:nvSpPr>
        <p:spPr>
          <a:xfrm>
            <a:off x="569843" y="1232452"/>
            <a:ext cx="11198087" cy="4944511"/>
          </a:xfrm>
        </p:spPr>
        <p:txBody>
          <a:bodyPr>
            <a:noAutofit/>
          </a:bodyPr>
          <a:lstStyle/>
          <a:p>
            <a:pPr marR="0" algn="l" rtl="0"/>
            <a:r>
              <a:rPr lang="en-US" b="0" i="0" u="none" strike="noStrike" baseline="0" dirty="0">
                <a:latin typeface="Verdana" panose="020B0604030504040204" pitchFamily="34" charset="0"/>
              </a:rPr>
              <a:t>(6)  When Pilate heard of Galilee, he asked if the Man were a Galilean.  (7)  And as soon as he knew that He belonged to Herod's jurisdiction, he sent Him to Herod, who was also in Jerusalem at that time.  (8)  Now when Herod saw Jesus, he was exceedingly glad; for he had desired for a long </a:t>
            </a:r>
            <a:r>
              <a:rPr lang="en-US" b="0" i="1" u="none" strike="noStrike" baseline="0" dirty="0">
                <a:latin typeface="Verdana" panose="020B0604030504040204" pitchFamily="34" charset="0"/>
              </a:rPr>
              <a:t>time</a:t>
            </a:r>
            <a:r>
              <a:rPr lang="en-US" b="0" i="0" u="none" strike="noStrike" baseline="0" dirty="0">
                <a:latin typeface="Verdana" panose="020B0604030504040204" pitchFamily="34" charset="0"/>
              </a:rPr>
              <a:t> to see Him, because he had heard many things about Him, and he hoped to see some miracle done by Him.  (9)  Then he questioned Him with many words, but He answered him nothing.  (10)  And the chief priests and scribes stood and vehemently accused Him.  (11)  Then Herod, with his men of war, treated Him with contempt and mocked </a:t>
            </a:r>
            <a:r>
              <a:rPr lang="en-US" b="0" i="1" u="none" strike="noStrike" baseline="0" dirty="0">
                <a:latin typeface="Verdana" panose="020B0604030504040204" pitchFamily="34" charset="0"/>
              </a:rPr>
              <a:t>Him,</a:t>
            </a:r>
            <a:r>
              <a:rPr lang="en-US" b="0" i="0" u="none" strike="noStrike" baseline="0" dirty="0">
                <a:latin typeface="Verdana" panose="020B0604030504040204" pitchFamily="34" charset="0"/>
              </a:rPr>
              <a:t> arrayed Him in a gorgeous robe, and sent Him back to Pilate.</a:t>
            </a:r>
          </a:p>
        </p:txBody>
      </p:sp>
    </p:spTree>
    <p:extLst>
      <p:ext uri="{BB962C8B-B14F-4D97-AF65-F5344CB8AC3E}">
        <p14:creationId xmlns:p14="http://schemas.microsoft.com/office/powerpoint/2010/main" val="2779058715"/>
      </p:ext>
    </p:extLst>
  </p:cSld>
  <p:clrMapOvr>
    <a:masterClrMapping/>
  </p:clrMapOvr>
  <mc:AlternateContent xmlns:mc="http://schemas.openxmlformats.org/markup-compatibility/2006">
    <mc:Choice xmlns:p14="http://schemas.microsoft.com/office/powerpoint/2010/main" Requires="p14">
      <p:transition spd="slow" p14:dur="1500">
        <p14:ripple dir="ld"/>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46465-7B5D-4264-B7BD-B02D7CFB2A30}"/>
              </a:ext>
            </a:extLst>
          </p:cNvPr>
          <p:cNvSpPr>
            <a:spLocks noGrp="1"/>
          </p:cNvSpPr>
          <p:nvPr>
            <p:ph type="title"/>
          </p:nvPr>
        </p:nvSpPr>
        <p:spPr>
          <a:xfrm>
            <a:off x="732183" y="296703"/>
            <a:ext cx="10515600" cy="909245"/>
          </a:xfrm>
        </p:spPr>
        <p:txBody>
          <a:bodyPr/>
          <a:lstStyle/>
          <a:p>
            <a:r>
              <a:rPr lang="en-US" dirty="0"/>
              <a:t>Tiberias</a:t>
            </a:r>
          </a:p>
        </p:txBody>
      </p:sp>
      <p:pic>
        <p:nvPicPr>
          <p:cNvPr id="5" name="Content Placeholder 4">
            <a:extLst>
              <a:ext uri="{FF2B5EF4-FFF2-40B4-BE49-F238E27FC236}">
                <a16:creationId xmlns:a16="http://schemas.microsoft.com/office/drawing/2014/main" id="{98309BC5-6E23-48ED-AD34-5EE054ED8A40}"/>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954747" y="1205948"/>
            <a:ext cx="8373410" cy="5652052"/>
          </a:xfrm>
        </p:spPr>
      </p:pic>
    </p:spTree>
    <p:extLst>
      <p:ext uri="{BB962C8B-B14F-4D97-AF65-F5344CB8AC3E}">
        <p14:creationId xmlns:p14="http://schemas.microsoft.com/office/powerpoint/2010/main" val="1209999655"/>
      </p:ext>
    </p:extLst>
  </p:cSld>
  <p:clrMapOvr>
    <a:masterClrMapping/>
  </p:clrMapOvr>
  <mc:AlternateContent xmlns:mc="http://schemas.openxmlformats.org/markup-compatibility/2006">
    <mc:Choice xmlns:p14="http://schemas.microsoft.com/office/powerpoint/2010/main" Requires="p14">
      <p:transition spd="slow" p14:dur="1500">
        <p14:ripple dir="ld"/>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46465-7B5D-4264-B7BD-B02D7CFB2A30}"/>
              </a:ext>
            </a:extLst>
          </p:cNvPr>
          <p:cNvSpPr>
            <a:spLocks noGrp="1"/>
          </p:cNvSpPr>
          <p:nvPr>
            <p:ph type="title"/>
          </p:nvPr>
        </p:nvSpPr>
        <p:spPr>
          <a:xfrm>
            <a:off x="732183" y="296703"/>
            <a:ext cx="10515600" cy="909245"/>
          </a:xfrm>
        </p:spPr>
        <p:txBody>
          <a:bodyPr/>
          <a:lstStyle/>
          <a:p>
            <a:r>
              <a:rPr lang="en-US" dirty="0"/>
              <a:t>Tiberias Shoreline</a:t>
            </a:r>
          </a:p>
        </p:txBody>
      </p:sp>
      <p:pic>
        <p:nvPicPr>
          <p:cNvPr id="11" name="Content Placeholder 10">
            <a:extLst>
              <a:ext uri="{FF2B5EF4-FFF2-40B4-BE49-F238E27FC236}">
                <a16:creationId xmlns:a16="http://schemas.microsoft.com/office/drawing/2014/main" id="{E176C3F2-B1F1-477B-88CC-BB1F36E1DBC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54747" y="1205948"/>
            <a:ext cx="8373410" cy="5652052"/>
          </a:xfrm>
        </p:spPr>
      </p:pic>
    </p:spTree>
    <p:extLst>
      <p:ext uri="{BB962C8B-B14F-4D97-AF65-F5344CB8AC3E}">
        <p14:creationId xmlns:p14="http://schemas.microsoft.com/office/powerpoint/2010/main" val="3300492147"/>
      </p:ext>
    </p:extLst>
  </p:cSld>
  <p:clrMapOvr>
    <a:masterClrMapping/>
  </p:clrMapOvr>
  <mc:AlternateContent xmlns:mc="http://schemas.openxmlformats.org/markup-compatibility/2006">
    <mc:Choice xmlns:p14="http://schemas.microsoft.com/office/powerpoint/2010/main" Requires="p14">
      <p:transition spd="slow" p14:dur="1500">
        <p14:ripple dir="ld"/>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46465-7B5D-4264-B7BD-B02D7CFB2A30}"/>
              </a:ext>
            </a:extLst>
          </p:cNvPr>
          <p:cNvSpPr>
            <a:spLocks noGrp="1"/>
          </p:cNvSpPr>
          <p:nvPr>
            <p:ph type="title"/>
          </p:nvPr>
        </p:nvSpPr>
        <p:spPr>
          <a:xfrm>
            <a:off x="732183" y="296703"/>
            <a:ext cx="10515600" cy="909245"/>
          </a:xfrm>
        </p:spPr>
        <p:txBody>
          <a:bodyPr/>
          <a:lstStyle/>
          <a:p>
            <a:r>
              <a:rPr lang="en-US" dirty="0"/>
              <a:t>Tiberias Shoreline</a:t>
            </a:r>
          </a:p>
        </p:txBody>
      </p:sp>
      <p:pic>
        <p:nvPicPr>
          <p:cNvPr id="6" name="Content Placeholder 5">
            <a:extLst>
              <a:ext uri="{FF2B5EF4-FFF2-40B4-BE49-F238E27FC236}">
                <a16:creationId xmlns:a16="http://schemas.microsoft.com/office/drawing/2014/main" id="{0CC25AF4-019E-487A-87F6-B95205C7D31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21565" y="1150460"/>
            <a:ext cx="8357469" cy="5707540"/>
          </a:xfrm>
        </p:spPr>
      </p:pic>
    </p:spTree>
    <p:extLst>
      <p:ext uri="{BB962C8B-B14F-4D97-AF65-F5344CB8AC3E}">
        <p14:creationId xmlns:p14="http://schemas.microsoft.com/office/powerpoint/2010/main" val="2916602097"/>
      </p:ext>
    </p:extLst>
  </p:cSld>
  <p:clrMapOvr>
    <a:masterClrMapping/>
  </p:clrMapOvr>
  <mc:AlternateContent xmlns:mc="http://schemas.openxmlformats.org/markup-compatibility/2006">
    <mc:Choice xmlns:p14="http://schemas.microsoft.com/office/powerpoint/2010/main" Requires="p14">
      <p:transition spd="slow" p14:dur="1500">
        <p14:ripple dir="ld"/>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46465-7B5D-4264-B7BD-B02D7CFB2A30}"/>
              </a:ext>
            </a:extLst>
          </p:cNvPr>
          <p:cNvSpPr>
            <a:spLocks noGrp="1"/>
          </p:cNvSpPr>
          <p:nvPr>
            <p:ph type="title"/>
          </p:nvPr>
        </p:nvSpPr>
        <p:spPr>
          <a:xfrm>
            <a:off x="732183" y="296703"/>
            <a:ext cx="10515600" cy="909245"/>
          </a:xfrm>
        </p:spPr>
        <p:txBody>
          <a:bodyPr/>
          <a:lstStyle/>
          <a:p>
            <a:r>
              <a:rPr lang="en-US" dirty="0"/>
              <a:t>Golan Heights – Jordan </a:t>
            </a:r>
          </a:p>
        </p:txBody>
      </p:sp>
      <p:pic>
        <p:nvPicPr>
          <p:cNvPr id="7" name="Content Placeholder 6">
            <a:extLst>
              <a:ext uri="{FF2B5EF4-FFF2-40B4-BE49-F238E27FC236}">
                <a16:creationId xmlns:a16="http://schemas.microsoft.com/office/drawing/2014/main" id="{C6D02113-01A7-4FA7-BE6B-F84EA58A1997}"/>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851215" y="1205948"/>
            <a:ext cx="8582746" cy="5652052"/>
          </a:xfrm>
        </p:spPr>
      </p:pic>
    </p:spTree>
    <p:extLst>
      <p:ext uri="{BB962C8B-B14F-4D97-AF65-F5344CB8AC3E}">
        <p14:creationId xmlns:p14="http://schemas.microsoft.com/office/powerpoint/2010/main" val="1925311155"/>
      </p:ext>
    </p:extLst>
  </p:cSld>
  <p:clrMapOvr>
    <a:masterClrMapping/>
  </p:clrMapOvr>
  <mc:AlternateContent xmlns:mc="http://schemas.openxmlformats.org/markup-compatibility/2006">
    <mc:Choice xmlns:p14="http://schemas.microsoft.com/office/powerpoint/2010/main" Requires="p14">
      <p:transition spd="slow" p14:dur="1500">
        <p14:ripple dir="ld"/>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46465-7B5D-4264-B7BD-B02D7CFB2A30}"/>
              </a:ext>
            </a:extLst>
          </p:cNvPr>
          <p:cNvSpPr>
            <a:spLocks noGrp="1"/>
          </p:cNvSpPr>
          <p:nvPr>
            <p:ph type="title"/>
          </p:nvPr>
        </p:nvSpPr>
        <p:spPr>
          <a:xfrm>
            <a:off x="732183" y="296703"/>
            <a:ext cx="10515600" cy="909245"/>
          </a:xfrm>
        </p:spPr>
        <p:txBody>
          <a:bodyPr/>
          <a:lstStyle/>
          <a:p>
            <a:r>
              <a:rPr lang="en-US"/>
              <a:t>Golan Heights </a:t>
            </a:r>
            <a:r>
              <a:rPr lang="en-US" dirty="0"/>
              <a:t>– Jordan </a:t>
            </a:r>
          </a:p>
        </p:txBody>
      </p:sp>
      <p:pic>
        <p:nvPicPr>
          <p:cNvPr id="6" name="Content Placeholder 5">
            <a:extLst>
              <a:ext uri="{FF2B5EF4-FFF2-40B4-BE49-F238E27FC236}">
                <a16:creationId xmlns:a16="http://schemas.microsoft.com/office/drawing/2014/main" id="{A6DA54D1-FFA0-4851-827F-E8AB0277E9A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68557" y="1219331"/>
            <a:ext cx="8348869" cy="5635487"/>
          </a:xfrm>
        </p:spPr>
      </p:pic>
    </p:spTree>
    <p:extLst>
      <p:ext uri="{BB962C8B-B14F-4D97-AF65-F5344CB8AC3E}">
        <p14:creationId xmlns:p14="http://schemas.microsoft.com/office/powerpoint/2010/main" val="4246809292"/>
      </p:ext>
    </p:extLst>
  </p:cSld>
  <p:clrMapOvr>
    <a:masterClrMapping/>
  </p:clrMapOvr>
  <mc:AlternateContent xmlns:mc="http://schemas.openxmlformats.org/markup-compatibility/2006">
    <mc:Choice xmlns:p14="http://schemas.microsoft.com/office/powerpoint/2010/main" Requires="p14">
      <p:transition spd="slow" p14:dur="1500">
        <p14:ripple dir="ld"/>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46465-7B5D-4264-B7BD-B02D7CFB2A30}"/>
              </a:ext>
            </a:extLst>
          </p:cNvPr>
          <p:cNvSpPr>
            <a:spLocks noGrp="1"/>
          </p:cNvSpPr>
          <p:nvPr>
            <p:ph type="title"/>
          </p:nvPr>
        </p:nvSpPr>
        <p:spPr>
          <a:xfrm>
            <a:off x="732183" y="296703"/>
            <a:ext cx="10515600" cy="909245"/>
          </a:xfrm>
        </p:spPr>
        <p:txBody>
          <a:bodyPr/>
          <a:lstStyle/>
          <a:p>
            <a:r>
              <a:rPr lang="en-US" dirty="0"/>
              <a:t>Capernaum</a:t>
            </a:r>
          </a:p>
        </p:txBody>
      </p:sp>
      <p:pic>
        <p:nvPicPr>
          <p:cNvPr id="7" name="Content Placeholder 6">
            <a:extLst>
              <a:ext uri="{FF2B5EF4-FFF2-40B4-BE49-F238E27FC236}">
                <a16:creationId xmlns:a16="http://schemas.microsoft.com/office/drawing/2014/main" id="{BF3B51DF-C2FD-4167-8C35-1C693CCF26B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21565" y="1183549"/>
            <a:ext cx="8335618" cy="5626543"/>
          </a:xfrm>
        </p:spPr>
      </p:pic>
    </p:spTree>
    <p:extLst>
      <p:ext uri="{BB962C8B-B14F-4D97-AF65-F5344CB8AC3E}">
        <p14:creationId xmlns:p14="http://schemas.microsoft.com/office/powerpoint/2010/main" val="3191692220"/>
      </p:ext>
    </p:extLst>
  </p:cSld>
  <p:clrMapOvr>
    <a:masterClrMapping/>
  </p:clrMapOvr>
  <mc:AlternateContent xmlns:mc="http://schemas.openxmlformats.org/markup-compatibility/2006">
    <mc:Choice xmlns:p14="http://schemas.microsoft.com/office/powerpoint/2010/main" Requires="p14">
      <p:transition spd="slow" p14:dur="1500">
        <p14:ripple dir="ld"/>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TotalTime>
  <Words>724</Words>
  <Application>Microsoft Office PowerPoint</Application>
  <PresentationFormat>Widescreen</PresentationFormat>
  <Paragraphs>32</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Verdana</vt:lpstr>
      <vt:lpstr>Office Theme</vt:lpstr>
      <vt:lpstr>Galilee  Region</vt:lpstr>
      <vt:lpstr>Galilee Region</vt:lpstr>
      <vt:lpstr>Luke 23:6-11 – Herod at Tiberias</vt:lpstr>
      <vt:lpstr>Tiberias</vt:lpstr>
      <vt:lpstr>Tiberias Shoreline</vt:lpstr>
      <vt:lpstr>Tiberias Shoreline</vt:lpstr>
      <vt:lpstr>Golan Heights – Jordan </vt:lpstr>
      <vt:lpstr>Golan Heights – Jordan </vt:lpstr>
      <vt:lpstr>Capernaum</vt:lpstr>
      <vt:lpstr>Mark 1:21-26 – Synagogue at Capernaum</vt:lpstr>
      <vt:lpstr>Capernaum – 2nd Century Synagogue</vt:lpstr>
      <vt:lpstr>Capernaum – 2nd Century Synagogue</vt:lpstr>
      <vt:lpstr>Capernaum – 2nd Century Synagogue</vt:lpstr>
      <vt:lpstr>Capernaum – 2nd Century Synagogue</vt:lpstr>
      <vt:lpstr>Capernaum – 2nd Century Synagogue</vt:lpstr>
      <vt:lpstr>Mark 1:29-34</vt:lpstr>
      <vt:lpstr>Capernaum – Peter’s House</vt:lpstr>
      <vt:lpstr>Capernaum – Ark of Covenant</vt:lpstr>
      <vt:lpstr>Capernaum – Olive Press</vt:lpstr>
      <vt:lpstr>Capernaum – Sermon on the Mount</vt:lpstr>
      <vt:lpstr>Capernaum – Galilee, Golan Heights</vt:lpstr>
      <vt:lpstr>Matthew 14:17-21</vt:lpstr>
      <vt:lpstr>Capernaum – Feeding of 5,000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Galilee  Region</dc:title>
  <dc:creator>Manly Luscombe</dc:creator>
  <cp:lastModifiedBy>Manly Luscombe</cp:lastModifiedBy>
  <cp:revision>6</cp:revision>
  <dcterms:created xsi:type="dcterms:W3CDTF">2020-12-16T00:04:59Z</dcterms:created>
  <dcterms:modified xsi:type="dcterms:W3CDTF">2021-04-06T01:11:02Z</dcterms:modified>
</cp:coreProperties>
</file>