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93" r:id="rId4"/>
    <p:sldId id="292" r:id="rId5"/>
    <p:sldId id="257" r:id="rId6"/>
    <p:sldId id="258" r:id="rId7"/>
    <p:sldId id="263" r:id="rId8"/>
    <p:sldId id="291" r:id="rId9"/>
    <p:sldId id="265" r:id="rId10"/>
    <p:sldId id="259" r:id="rId11"/>
    <p:sldId id="260" r:id="rId12"/>
    <p:sldId id="261" r:id="rId13"/>
    <p:sldId id="262" r:id="rId14"/>
    <p:sldId id="269" r:id="rId15"/>
    <p:sldId id="270" r:id="rId16"/>
    <p:sldId id="266" r:id="rId17"/>
    <p:sldId id="267" r:id="rId18"/>
    <p:sldId id="268" r:id="rId19"/>
    <p:sldId id="271" r:id="rId20"/>
    <p:sldId id="290" r:id="rId21"/>
    <p:sldId id="272" r:id="rId22"/>
    <p:sldId id="273" r:id="rId23"/>
    <p:sldId id="280" r:id="rId24"/>
    <p:sldId id="283" r:id="rId25"/>
    <p:sldId id="281" r:id="rId26"/>
    <p:sldId id="279" r:id="rId27"/>
    <p:sldId id="285" r:id="rId28"/>
    <p:sldId id="287" r:id="rId29"/>
    <p:sldId id="286" r:id="rId30"/>
    <p:sldId id="275" r:id="rId31"/>
    <p:sldId id="274" r:id="rId32"/>
    <p:sldId id="276" r:id="rId33"/>
    <p:sldId id="277" r:id="rId34"/>
    <p:sldId id="278" r:id="rId35"/>
    <p:sldId id="284" r:id="rId36"/>
    <p:sldId id="282" r:id="rId37"/>
    <p:sldId id="289" r:id="rId38"/>
    <p:sldId id="28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ly Luscombe" userId="d66a401e1e7a39bf" providerId="LiveId" clId="{41EB52CE-0B18-43DC-8EF2-E1FD71EBD79E}"/>
    <pc:docChg chg="modSld">
      <pc:chgData name="Manly Luscombe" userId="d66a401e1e7a39bf" providerId="LiveId" clId="{41EB52CE-0B18-43DC-8EF2-E1FD71EBD79E}" dt="2020-12-17T16:02:10.609" v="5" actId="20577"/>
      <pc:docMkLst>
        <pc:docMk/>
      </pc:docMkLst>
      <pc:sldChg chg="modSp mod">
        <pc:chgData name="Manly Luscombe" userId="d66a401e1e7a39bf" providerId="LiveId" clId="{41EB52CE-0B18-43DC-8EF2-E1FD71EBD79E}" dt="2020-12-17T16:02:10.609" v="5" actId="20577"/>
        <pc:sldMkLst>
          <pc:docMk/>
          <pc:sldMk cId="1307194139" sldId="290"/>
        </pc:sldMkLst>
        <pc:spChg chg="mod">
          <ac:chgData name="Manly Luscombe" userId="d66a401e1e7a39bf" providerId="LiveId" clId="{41EB52CE-0B18-43DC-8EF2-E1FD71EBD79E}" dt="2020-12-17T16:02:10.609" v="5" actId="20577"/>
          <ac:spMkLst>
            <pc:docMk/>
            <pc:sldMk cId="1307194139" sldId="290"/>
            <ac:spMk id="2" creationId="{B2CB8042-B58E-4861-971E-60BA209D5E89}"/>
          </ac:spMkLst>
        </pc:spChg>
      </pc:sldChg>
    </pc:docChg>
  </pc:docChgLst>
  <pc:docChgLst>
    <pc:chgData name="Manly Luscombe" userId="d66a401e1e7a39bf" providerId="LiveId" clId="{2A46248E-ACCA-490F-B6A7-BD20749610CD}"/>
    <pc:docChg chg="custSel addSld modSld sldOrd">
      <pc:chgData name="Manly Luscombe" userId="d66a401e1e7a39bf" providerId="LiveId" clId="{2A46248E-ACCA-490F-B6A7-BD20749610CD}" dt="2021-01-16T02:44:47.517" v="268" actId="20577"/>
      <pc:docMkLst>
        <pc:docMk/>
      </pc:docMkLst>
      <pc:sldChg chg="ord">
        <pc:chgData name="Manly Luscombe" userId="d66a401e1e7a39bf" providerId="LiveId" clId="{2A46248E-ACCA-490F-B6A7-BD20749610CD}" dt="2021-01-16T02:26:57.395" v="261"/>
        <pc:sldMkLst>
          <pc:docMk/>
          <pc:sldMk cId="679571730" sldId="257"/>
        </pc:sldMkLst>
      </pc:sldChg>
      <pc:sldChg chg="ord">
        <pc:chgData name="Manly Luscombe" userId="d66a401e1e7a39bf" providerId="LiveId" clId="{2A46248E-ACCA-490F-B6A7-BD20749610CD}" dt="2021-01-16T02:27:01.557" v="263"/>
        <pc:sldMkLst>
          <pc:docMk/>
          <pc:sldMk cId="179393004" sldId="258"/>
        </pc:sldMkLst>
      </pc:sldChg>
      <pc:sldChg chg="ord">
        <pc:chgData name="Manly Luscombe" userId="d66a401e1e7a39bf" providerId="LiveId" clId="{2A46248E-ACCA-490F-B6A7-BD20749610CD}" dt="2021-01-16T02:27:09.368" v="265"/>
        <pc:sldMkLst>
          <pc:docMk/>
          <pc:sldMk cId="1785416600" sldId="263"/>
        </pc:sldMkLst>
      </pc:sldChg>
      <pc:sldChg chg="ord">
        <pc:chgData name="Manly Luscombe" userId="d66a401e1e7a39bf" providerId="LiveId" clId="{2A46248E-ACCA-490F-B6A7-BD20749610CD}" dt="2021-01-16T02:26:05.807" v="257"/>
        <pc:sldMkLst>
          <pc:docMk/>
          <pc:sldMk cId="3401933574" sldId="264"/>
        </pc:sldMkLst>
      </pc:sldChg>
      <pc:sldChg chg="modSp mod">
        <pc:chgData name="Manly Luscombe" userId="d66a401e1e7a39bf" providerId="LiveId" clId="{2A46248E-ACCA-490F-B6A7-BD20749610CD}" dt="2021-01-16T02:17:08.603" v="72" actId="20577"/>
        <pc:sldMkLst>
          <pc:docMk/>
          <pc:sldMk cId="961019079" sldId="266"/>
        </pc:sldMkLst>
        <pc:spChg chg="mod">
          <ac:chgData name="Manly Luscombe" userId="d66a401e1e7a39bf" providerId="LiveId" clId="{2A46248E-ACCA-490F-B6A7-BD20749610CD}" dt="2021-01-16T02:17:08.603" v="72" actId="20577"/>
          <ac:spMkLst>
            <pc:docMk/>
            <pc:sldMk cId="961019079" sldId="266"/>
            <ac:spMk id="2" creationId="{B2CB8042-B58E-4861-971E-60BA209D5E89}"/>
          </ac:spMkLst>
        </pc:spChg>
      </pc:sldChg>
      <pc:sldChg chg="modSp mod">
        <pc:chgData name="Manly Luscombe" userId="d66a401e1e7a39bf" providerId="LiveId" clId="{2A46248E-ACCA-490F-B6A7-BD20749610CD}" dt="2021-01-16T02:13:10.836" v="23" actId="20577"/>
        <pc:sldMkLst>
          <pc:docMk/>
          <pc:sldMk cId="3518721344" sldId="267"/>
        </pc:sldMkLst>
        <pc:spChg chg="mod">
          <ac:chgData name="Manly Luscombe" userId="d66a401e1e7a39bf" providerId="LiveId" clId="{2A46248E-ACCA-490F-B6A7-BD20749610CD}" dt="2021-01-16T02:13:10.836" v="23" actId="20577"/>
          <ac:spMkLst>
            <pc:docMk/>
            <pc:sldMk cId="3518721344" sldId="267"/>
            <ac:spMk id="2" creationId="{B2CB8042-B58E-4861-971E-60BA209D5E89}"/>
          </ac:spMkLst>
        </pc:spChg>
      </pc:sldChg>
      <pc:sldChg chg="modSp mod">
        <pc:chgData name="Manly Luscombe" userId="d66a401e1e7a39bf" providerId="LiveId" clId="{2A46248E-ACCA-490F-B6A7-BD20749610CD}" dt="2021-01-16T02:13:22.108" v="31" actId="20577"/>
        <pc:sldMkLst>
          <pc:docMk/>
          <pc:sldMk cId="52108932" sldId="268"/>
        </pc:sldMkLst>
        <pc:spChg chg="mod">
          <ac:chgData name="Manly Luscombe" userId="d66a401e1e7a39bf" providerId="LiveId" clId="{2A46248E-ACCA-490F-B6A7-BD20749610CD}" dt="2021-01-16T02:13:22.108" v="31" actId="20577"/>
          <ac:spMkLst>
            <pc:docMk/>
            <pc:sldMk cId="52108932" sldId="268"/>
            <ac:spMk id="2" creationId="{B2CB8042-B58E-4861-971E-60BA209D5E89}"/>
          </ac:spMkLst>
        </pc:spChg>
      </pc:sldChg>
      <pc:sldChg chg="modSp mod">
        <pc:chgData name="Manly Luscombe" userId="d66a401e1e7a39bf" providerId="LiveId" clId="{2A46248E-ACCA-490F-B6A7-BD20749610CD}" dt="2021-01-16T02:15:03.533" v="39" actId="20577"/>
        <pc:sldMkLst>
          <pc:docMk/>
          <pc:sldMk cId="1153980702" sldId="269"/>
        </pc:sldMkLst>
        <pc:spChg chg="mod">
          <ac:chgData name="Manly Luscombe" userId="d66a401e1e7a39bf" providerId="LiveId" clId="{2A46248E-ACCA-490F-B6A7-BD20749610CD}" dt="2021-01-16T02:15:03.533" v="39" actId="20577"/>
          <ac:spMkLst>
            <pc:docMk/>
            <pc:sldMk cId="1153980702" sldId="269"/>
            <ac:spMk id="2" creationId="{B2CB8042-B58E-4861-971E-60BA209D5E89}"/>
          </ac:spMkLst>
        </pc:spChg>
      </pc:sldChg>
      <pc:sldChg chg="modSp mod">
        <pc:chgData name="Manly Luscombe" userId="d66a401e1e7a39bf" providerId="LiveId" clId="{2A46248E-ACCA-490F-B6A7-BD20749610CD}" dt="2021-01-16T02:12:17.588" v="5" actId="20577"/>
        <pc:sldMkLst>
          <pc:docMk/>
          <pc:sldMk cId="1295235614" sldId="270"/>
        </pc:sldMkLst>
        <pc:spChg chg="mod">
          <ac:chgData name="Manly Luscombe" userId="d66a401e1e7a39bf" providerId="LiveId" clId="{2A46248E-ACCA-490F-B6A7-BD20749610CD}" dt="2021-01-16T02:12:17.588" v="5" actId="20577"/>
          <ac:spMkLst>
            <pc:docMk/>
            <pc:sldMk cId="1295235614" sldId="270"/>
            <ac:spMk id="2" creationId="{B2CB8042-B58E-4861-971E-60BA209D5E89}"/>
          </ac:spMkLst>
        </pc:spChg>
      </pc:sldChg>
      <pc:sldChg chg="modSp mod">
        <pc:chgData name="Manly Luscombe" userId="d66a401e1e7a39bf" providerId="LiveId" clId="{2A46248E-ACCA-490F-B6A7-BD20749610CD}" dt="2021-01-16T02:12:49.654" v="11" actId="20577"/>
        <pc:sldMkLst>
          <pc:docMk/>
          <pc:sldMk cId="3607069116" sldId="271"/>
        </pc:sldMkLst>
        <pc:spChg chg="mod">
          <ac:chgData name="Manly Luscombe" userId="d66a401e1e7a39bf" providerId="LiveId" clId="{2A46248E-ACCA-490F-B6A7-BD20749610CD}" dt="2021-01-16T02:12:49.654" v="11" actId="20577"/>
          <ac:spMkLst>
            <pc:docMk/>
            <pc:sldMk cId="3607069116" sldId="271"/>
            <ac:spMk id="2" creationId="{B2CB8042-B58E-4861-971E-60BA209D5E89}"/>
          </ac:spMkLst>
        </pc:spChg>
      </pc:sldChg>
      <pc:sldChg chg="modSp mod">
        <pc:chgData name="Manly Luscombe" userId="d66a401e1e7a39bf" providerId="LiveId" clId="{2A46248E-ACCA-490F-B6A7-BD20749610CD}" dt="2021-01-16T02:17:47.371" v="80" actId="20577"/>
        <pc:sldMkLst>
          <pc:docMk/>
          <pc:sldMk cId="2435274638" sldId="272"/>
        </pc:sldMkLst>
        <pc:spChg chg="mod">
          <ac:chgData name="Manly Luscombe" userId="d66a401e1e7a39bf" providerId="LiveId" clId="{2A46248E-ACCA-490F-B6A7-BD20749610CD}" dt="2021-01-16T02:17:47.371" v="80" actId="20577"/>
          <ac:spMkLst>
            <pc:docMk/>
            <pc:sldMk cId="2435274638" sldId="272"/>
            <ac:spMk id="2" creationId="{B2CB8042-B58E-4861-971E-60BA209D5E89}"/>
          </ac:spMkLst>
        </pc:spChg>
      </pc:sldChg>
      <pc:sldChg chg="modSp mod">
        <pc:chgData name="Manly Luscombe" userId="d66a401e1e7a39bf" providerId="LiveId" clId="{2A46248E-ACCA-490F-B6A7-BD20749610CD}" dt="2021-01-16T02:19:22.116" v="92" actId="20577"/>
        <pc:sldMkLst>
          <pc:docMk/>
          <pc:sldMk cId="10508539" sldId="273"/>
        </pc:sldMkLst>
        <pc:spChg chg="mod">
          <ac:chgData name="Manly Luscombe" userId="d66a401e1e7a39bf" providerId="LiveId" clId="{2A46248E-ACCA-490F-B6A7-BD20749610CD}" dt="2021-01-16T02:19:22.116" v="92" actId="20577"/>
          <ac:spMkLst>
            <pc:docMk/>
            <pc:sldMk cId="10508539" sldId="273"/>
            <ac:spMk id="2" creationId="{B2CB8042-B58E-4861-971E-60BA209D5E89}"/>
          </ac:spMkLst>
        </pc:spChg>
      </pc:sldChg>
      <pc:sldChg chg="ord">
        <pc:chgData name="Manly Luscombe" userId="d66a401e1e7a39bf" providerId="LiveId" clId="{2A46248E-ACCA-490F-B6A7-BD20749610CD}" dt="2021-01-16T02:19:02.268" v="86"/>
        <pc:sldMkLst>
          <pc:docMk/>
          <pc:sldMk cId="600872068" sldId="274"/>
        </pc:sldMkLst>
      </pc:sldChg>
      <pc:sldChg chg="ord">
        <pc:chgData name="Manly Luscombe" userId="d66a401e1e7a39bf" providerId="LiveId" clId="{2A46248E-ACCA-490F-B6A7-BD20749610CD}" dt="2021-01-16T02:32:00.231" v="267"/>
        <pc:sldMkLst>
          <pc:docMk/>
          <pc:sldMk cId="1659193831" sldId="279"/>
        </pc:sldMkLst>
      </pc:sldChg>
      <pc:sldChg chg="ord">
        <pc:chgData name="Manly Luscombe" userId="d66a401e1e7a39bf" providerId="LiveId" clId="{2A46248E-ACCA-490F-B6A7-BD20749610CD}" dt="2021-01-16T02:21:32.124" v="100"/>
        <pc:sldMkLst>
          <pc:docMk/>
          <pc:sldMk cId="1606007023" sldId="280"/>
        </pc:sldMkLst>
      </pc:sldChg>
      <pc:sldChg chg="ord">
        <pc:chgData name="Manly Luscombe" userId="d66a401e1e7a39bf" providerId="LiveId" clId="{2A46248E-ACCA-490F-B6A7-BD20749610CD}" dt="2021-01-16T02:21:07.812" v="98"/>
        <pc:sldMkLst>
          <pc:docMk/>
          <pc:sldMk cId="1848264187" sldId="281"/>
        </pc:sldMkLst>
      </pc:sldChg>
      <pc:sldChg chg="ord">
        <pc:chgData name="Manly Luscombe" userId="d66a401e1e7a39bf" providerId="LiveId" clId="{2A46248E-ACCA-490F-B6A7-BD20749610CD}" dt="2021-01-16T02:22:04.861" v="102"/>
        <pc:sldMkLst>
          <pc:docMk/>
          <pc:sldMk cId="2712287117" sldId="283"/>
        </pc:sldMkLst>
      </pc:sldChg>
      <pc:sldChg chg="modSp mod ord">
        <pc:chgData name="Manly Luscombe" userId="d66a401e1e7a39bf" providerId="LiveId" clId="{2A46248E-ACCA-490F-B6A7-BD20749610CD}" dt="2021-01-16T02:44:47.517" v="268" actId="20577"/>
        <pc:sldMkLst>
          <pc:docMk/>
          <pc:sldMk cId="3037868236" sldId="284"/>
        </pc:sldMkLst>
        <pc:spChg chg="mod">
          <ac:chgData name="Manly Luscombe" userId="d66a401e1e7a39bf" providerId="LiveId" clId="{2A46248E-ACCA-490F-B6A7-BD20749610CD}" dt="2021-01-16T02:44:47.517" v="268" actId="20577"/>
          <ac:spMkLst>
            <pc:docMk/>
            <pc:sldMk cId="3037868236" sldId="284"/>
            <ac:spMk id="2" creationId="{B2CB8042-B58E-4861-971E-60BA209D5E89}"/>
          </ac:spMkLst>
        </pc:spChg>
      </pc:sldChg>
      <pc:sldChg chg="ord">
        <pc:chgData name="Manly Luscombe" userId="d66a401e1e7a39bf" providerId="LiveId" clId="{2A46248E-ACCA-490F-B6A7-BD20749610CD}" dt="2021-01-16T02:18:47.911" v="84"/>
        <pc:sldMkLst>
          <pc:docMk/>
          <pc:sldMk cId="1007176461" sldId="285"/>
        </pc:sldMkLst>
      </pc:sldChg>
      <pc:sldChg chg="ord">
        <pc:chgData name="Manly Luscombe" userId="d66a401e1e7a39bf" providerId="LiveId" clId="{2A46248E-ACCA-490F-B6A7-BD20749610CD}" dt="2021-01-16T02:20:34.252" v="96"/>
        <pc:sldMkLst>
          <pc:docMk/>
          <pc:sldMk cId="1186077997" sldId="286"/>
        </pc:sldMkLst>
      </pc:sldChg>
      <pc:sldChg chg="ord">
        <pc:chgData name="Manly Luscombe" userId="d66a401e1e7a39bf" providerId="LiveId" clId="{2A46248E-ACCA-490F-B6A7-BD20749610CD}" dt="2021-01-16T02:20:07.900" v="94"/>
        <pc:sldMkLst>
          <pc:docMk/>
          <pc:sldMk cId="295746759" sldId="287"/>
        </pc:sldMkLst>
      </pc:sldChg>
      <pc:sldChg chg="modSp mod">
        <pc:chgData name="Manly Luscombe" userId="d66a401e1e7a39bf" providerId="LiveId" clId="{2A46248E-ACCA-490F-B6A7-BD20749610CD}" dt="2021-01-16T02:17:30.642" v="74" actId="20577"/>
        <pc:sldMkLst>
          <pc:docMk/>
          <pc:sldMk cId="1307194139" sldId="290"/>
        </pc:sldMkLst>
        <pc:spChg chg="mod">
          <ac:chgData name="Manly Luscombe" userId="d66a401e1e7a39bf" providerId="LiveId" clId="{2A46248E-ACCA-490F-B6A7-BD20749610CD}" dt="2021-01-16T02:17:30.642" v="74" actId="20577"/>
          <ac:spMkLst>
            <pc:docMk/>
            <pc:sldMk cId="1307194139" sldId="290"/>
            <ac:spMk id="2" creationId="{B2CB8042-B58E-4861-971E-60BA209D5E89}"/>
          </ac:spMkLst>
        </pc:spChg>
      </pc:sldChg>
      <pc:sldChg chg="modSp mod">
        <pc:chgData name="Manly Luscombe" userId="d66a401e1e7a39bf" providerId="LiveId" clId="{2A46248E-ACCA-490F-B6A7-BD20749610CD}" dt="2021-01-16T02:25:45.170" v="255" actId="20577"/>
        <pc:sldMkLst>
          <pc:docMk/>
          <pc:sldMk cId="1680760830" sldId="292"/>
        </pc:sldMkLst>
        <pc:spChg chg="mod">
          <ac:chgData name="Manly Luscombe" userId="d66a401e1e7a39bf" providerId="LiveId" clId="{2A46248E-ACCA-490F-B6A7-BD20749610CD}" dt="2021-01-16T02:25:45.170" v="255" actId="20577"/>
          <ac:spMkLst>
            <pc:docMk/>
            <pc:sldMk cId="1680760830" sldId="292"/>
            <ac:spMk id="3" creationId="{4BD9384C-96B8-460D-90BA-6B83873BF5D5}"/>
          </ac:spMkLst>
        </pc:spChg>
      </pc:sldChg>
      <pc:sldChg chg="addSp delSp modSp new mod ord">
        <pc:chgData name="Manly Luscombe" userId="d66a401e1e7a39bf" providerId="LiveId" clId="{2A46248E-ACCA-490F-B6A7-BD20749610CD}" dt="2021-01-16T02:26:32.550" v="259"/>
        <pc:sldMkLst>
          <pc:docMk/>
          <pc:sldMk cId="438082495" sldId="293"/>
        </pc:sldMkLst>
        <pc:spChg chg="mod">
          <ac:chgData name="Manly Luscombe" userId="d66a401e1e7a39bf" providerId="LiveId" clId="{2A46248E-ACCA-490F-B6A7-BD20749610CD}" dt="2021-01-16T02:16:20.039" v="65" actId="14100"/>
          <ac:spMkLst>
            <pc:docMk/>
            <pc:sldMk cId="438082495" sldId="293"/>
            <ac:spMk id="2" creationId="{1E5B8A87-66E8-4B1A-9CB3-A66429478D19}"/>
          </ac:spMkLst>
        </pc:spChg>
        <pc:spChg chg="del">
          <ac:chgData name="Manly Luscombe" userId="d66a401e1e7a39bf" providerId="LiveId" clId="{2A46248E-ACCA-490F-B6A7-BD20749610CD}" dt="2021-01-16T02:15:55.124" v="61" actId="931"/>
          <ac:spMkLst>
            <pc:docMk/>
            <pc:sldMk cId="438082495" sldId="293"/>
            <ac:spMk id="3" creationId="{5209D050-AC83-4559-8E8A-574C11EEB09F}"/>
          </ac:spMkLst>
        </pc:spChg>
        <pc:picChg chg="add mod">
          <ac:chgData name="Manly Luscombe" userId="d66a401e1e7a39bf" providerId="LiveId" clId="{2A46248E-ACCA-490F-B6A7-BD20749610CD}" dt="2021-01-16T02:16:28.718" v="66" actId="1076"/>
          <ac:picMkLst>
            <pc:docMk/>
            <pc:sldMk cId="438082495" sldId="293"/>
            <ac:picMk id="5" creationId="{3E1DAAD4-F22D-4FB6-9EF6-5F0083E8899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6853E-FAF8-4DF2-8FB0-5CB53F653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14520-4ACE-4045-AF1E-D0B7764CD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2FABA-D9F9-4EC0-9E54-EAAA7A05C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2135-E12E-4D7C-A3ED-9584FF5CA61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3BC37-3704-49F9-A640-C1C97AA39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65D98-09EC-46C5-BF8A-BE74F1A5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606-DDAF-417E-B440-3265ECF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0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20D9-9704-471A-B632-28012181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C781D2-803A-468C-8D22-336121F54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6F969-2F6D-4602-B210-389BC64E3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2135-E12E-4D7C-A3ED-9584FF5CA61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62C3B-02FE-4612-9800-AE4A3FFF0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FA857-150A-448A-943B-58E460CA4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606-DDAF-417E-B440-3265ECF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9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12BE2E-1EB3-4D34-8533-83048306B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3D0A0-CA7F-44AF-8562-2B77B7264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278D0-1358-4C43-AB9C-2021758A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2135-E12E-4D7C-A3ED-9584FF5CA61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ECBD6-78ED-40D9-8A66-254D2769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31F39-1961-4FE6-9FF7-242B0FFF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606-DDAF-417E-B440-3265ECF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1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AB786-BFBF-48B5-8CC1-89EA9512C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20E0B-0889-40BA-B595-8AF9B6065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866E6-3ACB-42EB-BDC5-B4E357E65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2135-E12E-4D7C-A3ED-9584FF5CA61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457BD-AE61-4117-843D-4799175C8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AE7CA-9BF7-4B35-AE88-0468519B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606-DDAF-417E-B440-3265ECF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7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60EDB-7573-4CE6-9178-4EF93889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1989F-027E-497D-9977-3C64D989C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2D1E1-EB26-427C-9B2D-71A9B7D1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2135-E12E-4D7C-A3ED-9584FF5CA61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D6304-EE2D-4017-8AF0-A04291026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4336A-808B-449C-9A9D-7AE72688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606-DDAF-417E-B440-3265ECF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5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AC623-6E92-4C41-983D-E4AE8AF8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86AF3-83FF-41CE-8711-59ED06767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D8C4B-AABA-4633-AAE9-C6BC79C58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9CCBF7-6CB3-4ED2-BE1F-936F58C7C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2135-E12E-4D7C-A3ED-9584FF5CA61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C967F-7704-4C16-BE06-AB117CF89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20D6B-B964-49A7-A430-B934C8608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606-DDAF-417E-B440-3265ECF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0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F90F-A969-490B-B6B0-6E54A4410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00F0E-E5A3-4B0B-8D1C-411EB253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E01EE-BEBD-416C-9817-FECDD91A7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664F3A-B519-474F-B2F1-8A9229DC4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5F1C31-C4C7-4921-958A-910E031CF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B9F3D4-565B-4AEB-A7FF-DED11C01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2135-E12E-4D7C-A3ED-9584FF5CA61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7CEA6-DD9E-4580-8F92-1A2581BC1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AF2437-5AB7-46A7-967A-CA5859A6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606-DDAF-417E-B440-3265ECF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2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53C30-E299-49D5-9109-AA664529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2E160-B683-44D0-ABBA-D9F81BEE2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2135-E12E-4D7C-A3ED-9584FF5CA61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ADFE9D-35B2-47F9-85A7-BB02909A9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97D9A-2A55-49FF-85B5-B5F10D84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606-DDAF-417E-B440-3265ECF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50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16D0A1-4300-451F-8C7B-7930EE8F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2135-E12E-4D7C-A3ED-9584FF5CA61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25ECF-E0C8-4B24-8E5D-D66C30083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8CB80-BC1A-4502-BF66-6DD0A2FD6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606-DDAF-417E-B440-3265ECF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8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73504-2F12-4658-B0D6-A85582C3B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01A3B-FC7D-46AE-9265-D432C32BA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91CCB-1D2B-4FB5-BB8B-AB7D46B7D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2CF95-56A1-4165-BA9D-13F3F5CD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2135-E12E-4D7C-A3ED-9584FF5CA61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8FBB2-1BD3-4C8D-8498-BE6698841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96C36-1527-4EF9-B731-9FB52387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606-DDAF-417E-B440-3265ECF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1F363-A061-498B-8BD3-D009BCE6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51C65-DA15-442B-92D2-AF1A5EBDA3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55AD8-29EF-4A6F-959B-C216C261E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B9B17-0569-411B-B10B-C93C17D0E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2135-E12E-4D7C-A3ED-9584FF5CA61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CD8FB-E90F-4070-BEDF-CDCB635E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3FDFB-5EBB-49A3-A42D-8CDFF2A14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606-DDAF-417E-B440-3265ECF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0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1D807E-F2CB-422F-8E6B-F0E6C1B12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826C6-10F5-4A85-A14A-089B8DF22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6DB89-9885-4589-B1FB-F1BA0B4BF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72135-E12E-4D7C-A3ED-9584FF5CA61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F654A-64E8-4E9E-A6F4-79F1F687E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5F760-081A-4C95-B434-9DA01BC93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A7606-DDAF-417E-B440-3265ECF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5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58352-6454-4270-A804-8B8D3877C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156" y="2014330"/>
            <a:ext cx="4704522" cy="3021495"/>
          </a:xfrm>
        </p:spPr>
        <p:txBody>
          <a:bodyPr>
            <a:normAutofit/>
          </a:bodyPr>
          <a:lstStyle/>
          <a:p>
            <a:r>
              <a:rPr lang="en-US" b="1" dirty="0"/>
              <a:t>Dead Sea / Masada / Qumran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8C44E-839A-41CA-8BAE-4BC4D77A8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2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49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Down toward the Dead Sea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3F6EDF-E91A-43EB-8CF9-343EB34B3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02" y="1099930"/>
            <a:ext cx="8363596" cy="5645427"/>
          </a:xfrm>
        </p:spPr>
      </p:pic>
    </p:spTree>
    <p:extLst>
      <p:ext uri="{BB962C8B-B14F-4D97-AF65-F5344CB8AC3E}">
        <p14:creationId xmlns:p14="http://schemas.microsoft.com/office/powerpoint/2010/main" val="606653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Down toward the Dead Sea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FB1E38-14C0-4913-81EC-0E992D9D2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96" y="1099930"/>
            <a:ext cx="8600008" cy="5663420"/>
          </a:xfrm>
        </p:spPr>
      </p:pic>
    </p:spTree>
    <p:extLst>
      <p:ext uri="{BB962C8B-B14F-4D97-AF65-F5344CB8AC3E}">
        <p14:creationId xmlns:p14="http://schemas.microsoft.com/office/powerpoint/2010/main" val="136960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Manly wading in the Dead Sea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981B2D-BA5D-4F4C-B849-CF0D4543D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32" y="1099930"/>
            <a:ext cx="8743736" cy="5758070"/>
          </a:xfrm>
        </p:spPr>
      </p:pic>
    </p:spTree>
    <p:extLst>
      <p:ext uri="{BB962C8B-B14F-4D97-AF65-F5344CB8AC3E}">
        <p14:creationId xmlns:p14="http://schemas.microsoft.com/office/powerpoint/2010/main" val="67141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Salt on a rock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76C93A-7925-4E9D-A136-D23387EAA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32" y="1099930"/>
            <a:ext cx="8743736" cy="5758070"/>
          </a:xfrm>
        </p:spPr>
      </p:pic>
    </p:spTree>
    <p:extLst>
      <p:ext uri="{BB962C8B-B14F-4D97-AF65-F5344CB8AC3E}">
        <p14:creationId xmlns:p14="http://schemas.microsoft.com/office/powerpoint/2010/main" val="1198524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Qumran Ariel View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8D2591-F766-4C1D-9E0E-F2193F8F5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53" y="1007165"/>
            <a:ext cx="8667904" cy="5850835"/>
          </a:xfrm>
        </p:spPr>
      </p:pic>
    </p:spTree>
    <p:extLst>
      <p:ext uri="{BB962C8B-B14F-4D97-AF65-F5344CB8AC3E}">
        <p14:creationId xmlns:p14="http://schemas.microsoft.com/office/powerpoint/2010/main" val="1153980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Qumran Entrance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4730C9-BE27-4216-A418-9C16B154D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32" y="1099930"/>
            <a:ext cx="8743736" cy="5758070"/>
          </a:xfrm>
        </p:spPr>
      </p:pic>
    </p:spTree>
    <p:extLst>
      <p:ext uri="{BB962C8B-B14F-4D97-AF65-F5344CB8AC3E}">
        <p14:creationId xmlns:p14="http://schemas.microsoft.com/office/powerpoint/2010/main" val="1295235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Qumran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B90529-D9FD-40B9-AA53-2B33F60B1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52" y="1099930"/>
            <a:ext cx="8304696" cy="5605670"/>
          </a:xfrm>
        </p:spPr>
      </p:pic>
    </p:spTree>
    <p:extLst>
      <p:ext uri="{BB962C8B-B14F-4D97-AF65-F5344CB8AC3E}">
        <p14:creationId xmlns:p14="http://schemas.microsoft.com/office/powerpoint/2010/main" val="961019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Qumran Synagogue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4511CF-55D5-4A1E-BF06-969740B5D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52" y="1096159"/>
            <a:ext cx="8436982" cy="5761841"/>
          </a:xfrm>
        </p:spPr>
      </p:pic>
    </p:spTree>
    <p:extLst>
      <p:ext uri="{BB962C8B-B14F-4D97-AF65-F5344CB8AC3E}">
        <p14:creationId xmlns:p14="http://schemas.microsoft.com/office/powerpoint/2010/main" val="3518721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Qumran Synagogue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DC2CB8-8516-4A80-BBAA-7D06284B3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25" y="1099930"/>
            <a:ext cx="8743736" cy="5758070"/>
          </a:xfrm>
        </p:spPr>
      </p:pic>
    </p:spTree>
    <p:extLst>
      <p:ext uri="{BB962C8B-B14F-4D97-AF65-F5344CB8AC3E}">
        <p14:creationId xmlns:p14="http://schemas.microsoft.com/office/powerpoint/2010/main" val="52108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Qumran Copyist Rooms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41F812-D6DE-47D3-B72C-B3754320B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83" y="1099930"/>
            <a:ext cx="8530474" cy="5758070"/>
          </a:xfrm>
        </p:spPr>
      </p:pic>
    </p:spTree>
    <p:extLst>
      <p:ext uri="{BB962C8B-B14F-4D97-AF65-F5344CB8AC3E}">
        <p14:creationId xmlns:p14="http://schemas.microsoft.com/office/powerpoint/2010/main" val="3607069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Elevation of the Dead Sea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4B0D648-CB7B-4D4A-B93A-D4A8B89EB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41" y="1099930"/>
            <a:ext cx="7329717" cy="5758070"/>
          </a:xfrm>
        </p:spPr>
      </p:pic>
    </p:spTree>
    <p:extLst>
      <p:ext uri="{BB962C8B-B14F-4D97-AF65-F5344CB8AC3E}">
        <p14:creationId xmlns:p14="http://schemas.microsoft.com/office/powerpoint/2010/main" val="3401933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Cistern – less than 2 inches rain per year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60FAD-1B58-451C-83BB-C9BF778E6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20" y="1099929"/>
            <a:ext cx="6359080" cy="418768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0E813D-0B9C-4ECE-9993-ADF54B74C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5356"/>
            <a:ext cx="5956608" cy="3922644"/>
          </a:xfrm>
        </p:spPr>
      </p:pic>
    </p:spTree>
    <p:extLst>
      <p:ext uri="{BB962C8B-B14F-4D97-AF65-F5344CB8AC3E}">
        <p14:creationId xmlns:p14="http://schemas.microsoft.com/office/powerpoint/2010/main" val="1307194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Qumran Bath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247FF3-42F4-43E7-AA55-1DDBABB20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77" y="1103916"/>
            <a:ext cx="8969105" cy="5906484"/>
          </a:xfrm>
        </p:spPr>
      </p:pic>
    </p:spTree>
    <p:extLst>
      <p:ext uri="{BB962C8B-B14F-4D97-AF65-F5344CB8AC3E}">
        <p14:creationId xmlns:p14="http://schemas.microsoft.com/office/powerpoint/2010/main" val="2435274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Qumran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57BC4FF-C1C8-4634-A278-866873C53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43" y="1094098"/>
            <a:ext cx="8539114" cy="5763902"/>
          </a:xfrm>
        </p:spPr>
      </p:pic>
    </p:spTree>
    <p:extLst>
      <p:ext uri="{BB962C8B-B14F-4D97-AF65-F5344CB8AC3E}">
        <p14:creationId xmlns:p14="http://schemas.microsoft.com/office/powerpoint/2010/main" val="10508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Dead Sea Caves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7D6C2F-2CF7-4417-8A94-1077A58C0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91" y="1050907"/>
            <a:ext cx="8503243" cy="5807093"/>
          </a:xfrm>
        </p:spPr>
      </p:pic>
    </p:spTree>
    <p:extLst>
      <p:ext uri="{BB962C8B-B14F-4D97-AF65-F5344CB8AC3E}">
        <p14:creationId xmlns:p14="http://schemas.microsoft.com/office/powerpoint/2010/main" val="1606007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Dead Sea Caves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610888-1742-4F92-994F-D5E9383FF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39" y="1201801"/>
            <a:ext cx="8139655" cy="5656199"/>
          </a:xfrm>
        </p:spPr>
      </p:pic>
    </p:spTree>
    <p:extLst>
      <p:ext uri="{BB962C8B-B14F-4D97-AF65-F5344CB8AC3E}">
        <p14:creationId xmlns:p14="http://schemas.microsoft.com/office/powerpoint/2010/main" val="2712287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Dead Sea Caves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F4A394-DD06-4676-A656-444056399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78" y="1016858"/>
            <a:ext cx="3922644" cy="5811325"/>
          </a:xfrm>
        </p:spPr>
      </p:pic>
    </p:spTree>
    <p:extLst>
      <p:ext uri="{BB962C8B-B14F-4D97-AF65-F5344CB8AC3E}">
        <p14:creationId xmlns:p14="http://schemas.microsoft.com/office/powerpoint/2010/main" val="1848264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Dead Sea Caves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DB13E04-64B2-49E3-B3DB-5577363B2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25" y="1099929"/>
            <a:ext cx="8572685" cy="5645427"/>
          </a:xfrm>
        </p:spPr>
      </p:pic>
    </p:spTree>
    <p:extLst>
      <p:ext uri="{BB962C8B-B14F-4D97-AF65-F5344CB8AC3E}">
        <p14:creationId xmlns:p14="http://schemas.microsoft.com/office/powerpoint/2010/main" val="1659193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Scroll Museum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C7C034-6216-40D5-A6DB-AB0D60829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25" y="1099930"/>
            <a:ext cx="8743736" cy="5758070"/>
          </a:xfrm>
        </p:spPr>
      </p:pic>
    </p:spTree>
    <p:extLst>
      <p:ext uri="{BB962C8B-B14F-4D97-AF65-F5344CB8AC3E}">
        <p14:creationId xmlns:p14="http://schemas.microsoft.com/office/powerpoint/2010/main" val="1007176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Isaiah Scroll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6FE8FF-1D6E-461D-94BA-766B41987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2" y="0"/>
            <a:ext cx="4516244" cy="6858000"/>
          </a:xfrm>
        </p:spPr>
      </p:pic>
    </p:spTree>
    <p:extLst>
      <p:ext uri="{BB962C8B-B14F-4D97-AF65-F5344CB8AC3E}">
        <p14:creationId xmlns:p14="http://schemas.microsoft.com/office/powerpoint/2010/main" val="295746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Isaiah Scroll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527552-46AC-4F34-9677-B0EE1F6ED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120934"/>
            <a:ext cx="8499357" cy="5737066"/>
          </a:xfrm>
        </p:spPr>
      </p:pic>
    </p:spTree>
    <p:extLst>
      <p:ext uri="{BB962C8B-B14F-4D97-AF65-F5344CB8AC3E}">
        <p14:creationId xmlns:p14="http://schemas.microsoft.com/office/powerpoint/2010/main" val="1186077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B8A87-66E8-4B1A-9CB3-A6642947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91" y="2551733"/>
            <a:ext cx="5363818" cy="1325563"/>
          </a:xfrm>
        </p:spPr>
        <p:txBody>
          <a:bodyPr/>
          <a:lstStyle/>
          <a:p>
            <a:r>
              <a:rPr lang="en-US" dirty="0"/>
              <a:t>Map of Dead Sea area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1DAAD4-F22D-4FB6-9EF6-5F0083E88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61" y="0"/>
            <a:ext cx="5659409" cy="6858000"/>
          </a:xfrm>
        </p:spPr>
      </p:pic>
    </p:spTree>
    <p:extLst>
      <p:ext uri="{BB962C8B-B14F-4D97-AF65-F5344CB8AC3E}">
        <p14:creationId xmlns:p14="http://schemas.microsoft.com/office/powerpoint/2010/main" val="438082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Masada Grain Bins – Dead Sea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6839D2-BD4A-4AF9-B974-FC5CE7390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49" y="1411357"/>
            <a:ext cx="8069101" cy="5446643"/>
          </a:xfrm>
        </p:spPr>
      </p:pic>
    </p:spTree>
    <p:extLst>
      <p:ext uri="{BB962C8B-B14F-4D97-AF65-F5344CB8AC3E}">
        <p14:creationId xmlns:p14="http://schemas.microsoft.com/office/powerpoint/2010/main" val="2934848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Masada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B3EA09-D5E2-40E9-9378-0683B1314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17" y="1085153"/>
            <a:ext cx="8552366" cy="5772847"/>
          </a:xfrm>
        </p:spPr>
      </p:pic>
    </p:spTree>
    <p:extLst>
      <p:ext uri="{BB962C8B-B14F-4D97-AF65-F5344CB8AC3E}">
        <p14:creationId xmlns:p14="http://schemas.microsoft.com/office/powerpoint/2010/main" val="600872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From Masada to Dead Sea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CF7CDA-EEB0-488E-B12A-B6E3F7608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25" y="1099930"/>
            <a:ext cx="8552561" cy="5632174"/>
          </a:xfrm>
        </p:spPr>
      </p:pic>
    </p:spTree>
    <p:extLst>
      <p:ext uri="{BB962C8B-B14F-4D97-AF65-F5344CB8AC3E}">
        <p14:creationId xmlns:p14="http://schemas.microsoft.com/office/powerpoint/2010/main" val="1305080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Before Masada Herod’s Hideout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06D228-37EE-4732-9661-C80D8E1F1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9" y="1219199"/>
            <a:ext cx="8411695" cy="5539409"/>
          </a:xfrm>
        </p:spPr>
      </p:pic>
    </p:spTree>
    <p:extLst>
      <p:ext uri="{BB962C8B-B14F-4D97-AF65-F5344CB8AC3E}">
        <p14:creationId xmlns:p14="http://schemas.microsoft.com/office/powerpoint/2010/main" val="1437973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Before Masada Herod’s Hideout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7E5427-6086-476F-B030-CCF727DB5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608" y="1099930"/>
            <a:ext cx="3960783" cy="6014522"/>
          </a:xfrm>
        </p:spPr>
      </p:pic>
    </p:spTree>
    <p:extLst>
      <p:ext uri="{BB962C8B-B14F-4D97-AF65-F5344CB8AC3E}">
        <p14:creationId xmlns:p14="http://schemas.microsoft.com/office/powerpoint/2010/main" val="1355873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Masada Ramp – Sodom area of Sea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9CE6AB-6A6D-4E9D-A5BC-CC8807348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25" y="1099930"/>
            <a:ext cx="8743736" cy="5758070"/>
          </a:xfrm>
        </p:spPr>
      </p:pic>
    </p:spTree>
    <p:extLst>
      <p:ext uri="{BB962C8B-B14F-4D97-AF65-F5344CB8AC3E}">
        <p14:creationId xmlns:p14="http://schemas.microsoft.com/office/powerpoint/2010/main" val="3037868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Masada – Roman Ramp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F6F939-4CD7-4AB2-9FB5-ED3C4A4CE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3" y="1138824"/>
            <a:ext cx="8472853" cy="5719176"/>
          </a:xfrm>
        </p:spPr>
      </p:pic>
    </p:spTree>
    <p:extLst>
      <p:ext uri="{BB962C8B-B14F-4D97-AF65-F5344CB8AC3E}">
        <p14:creationId xmlns:p14="http://schemas.microsoft.com/office/powerpoint/2010/main" val="1963963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Sodom End of Dead Sea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39DC63D-0726-480E-A768-F1CC77542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30" y="1036277"/>
            <a:ext cx="5208105" cy="5826258"/>
          </a:xfrm>
        </p:spPr>
      </p:pic>
    </p:spTree>
    <p:extLst>
      <p:ext uri="{BB962C8B-B14F-4D97-AF65-F5344CB8AC3E}">
        <p14:creationId xmlns:p14="http://schemas.microsoft.com/office/powerpoint/2010/main" val="1824771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Sodom End of Dead Sea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092CD1-08B7-4045-AF48-B2E0F82B6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25" y="1099930"/>
            <a:ext cx="8472067" cy="5579166"/>
          </a:xfrm>
        </p:spPr>
      </p:pic>
    </p:spTree>
    <p:extLst>
      <p:ext uri="{BB962C8B-B14F-4D97-AF65-F5344CB8AC3E}">
        <p14:creationId xmlns:p14="http://schemas.microsoft.com/office/powerpoint/2010/main" val="2454155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2C74-1D56-491D-BE93-CDF62427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 of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9384C-96B8-460D-90BA-6B83873BF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Qumran</a:t>
            </a:r>
            <a:r>
              <a:rPr lang="en-US" dirty="0"/>
              <a:t> – At the north end of the Dead Sea the Essenes made copies of OT books The scrolls were copied and stored – about 200 BC.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caves are where the Dead Sea scrolls were discovered in 1947.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This is where John the Baptizer lived and preached.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Masada</a:t>
            </a:r>
            <a:r>
              <a:rPr lang="en-US" dirty="0"/>
              <a:t> – This is where Herod the Great had a hide away. He was the king at the birth of Christ. He was extremely paranoid. He thought everyone was out to get him. (40-4 BC)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This is where some Jews hid to survive the Roman invasion that destroyed Jerusalem in 70 AD – Masada.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southern end is where Sodom was located – Gen. 19.</a:t>
            </a:r>
          </a:p>
        </p:txBody>
      </p:sp>
    </p:spTree>
    <p:extLst>
      <p:ext uri="{BB962C8B-B14F-4D97-AF65-F5344CB8AC3E}">
        <p14:creationId xmlns:p14="http://schemas.microsoft.com/office/powerpoint/2010/main" val="1680760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4D15D-7DF7-4362-9BCF-6E7BDD629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Bedouin Goat trails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831448D-A087-48B3-A0F0-82384019E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95" y="1523469"/>
            <a:ext cx="7903009" cy="5334531"/>
          </a:xfrm>
        </p:spPr>
      </p:pic>
    </p:spTree>
    <p:extLst>
      <p:ext uri="{BB962C8B-B14F-4D97-AF65-F5344CB8AC3E}">
        <p14:creationId xmlns:p14="http://schemas.microsoft.com/office/powerpoint/2010/main" val="679571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CD9F1-8D22-4C43-87DD-1988BE493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8058"/>
          </a:xfrm>
        </p:spPr>
        <p:txBody>
          <a:bodyPr/>
          <a:lstStyle/>
          <a:p>
            <a:r>
              <a:rPr lang="en-US" dirty="0"/>
              <a:t>Bedouin Shepherds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B0DD17-36C5-42C3-8B87-E5D250BA5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10" y="1113184"/>
            <a:ext cx="8936380" cy="5744815"/>
          </a:xfrm>
        </p:spPr>
      </p:pic>
    </p:spTree>
    <p:extLst>
      <p:ext uri="{BB962C8B-B14F-4D97-AF65-F5344CB8AC3E}">
        <p14:creationId xmlns:p14="http://schemas.microsoft.com/office/powerpoint/2010/main" val="179393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Good Samaritan Inn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1E1EBD-473B-4F39-8A2F-EC20ABB7C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63" y="1099930"/>
            <a:ext cx="8530474" cy="5758070"/>
          </a:xfrm>
        </p:spPr>
      </p:pic>
    </p:spTree>
    <p:extLst>
      <p:ext uri="{BB962C8B-B14F-4D97-AF65-F5344CB8AC3E}">
        <p14:creationId xmlns:p14="http://schemas.microsoft.com/office/powerpoint/2010/main" val="1785416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Jericho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C9532A-9F9B-4E07-893A-67989BA20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25" y="1099930"/>
            <a:ext cx="8743736" cy="5758070"/>
          </a:xfrm>
        </p:spPr>
      </p:pic>
    </p:spTree>
    <p:extLst>
      <p:ext uri="{BB962C8B-B14F-4D97-AF65-F5344CB8AC3E}">
        <p14:creationId xmlns:p14="http://schemas.microsoft.com/office/powerpoint/2010/main" val="3700044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8042-B58E-4861-971E-60BA209D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805"/>
          </a:xfrm>
        </p:spPr>
        <p:txBody>
          <a:bodyPr/>
          <a:lstStyle/>
          <a:p>
            <a:r>
              <a:rPr lang="en-US" dirty="0"/>
              <a:t>Jericho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FB0ECC-D2A0-4A71-B3D6-3B6524E88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70" y="1097743"/>
            <a:ext cx="8011224" cy="5607857"/>
          </a:xfrm>
        </p:spPr>
      </p:pic>
    </p:spTree>
    <p:extLst>
      <p:ext uri="{BB962C8B-B14F-4D97-AF65-F5344CB8AC3E}">
        <p14:creationId xmlns:p14="http://schemas.microsoft.com/office/powerpoint/2010/main" val="263806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258</Words>
  <Application>Microsoft Office PowerPoint</Application>
  <PresentationFormat>Widescreen</PresentationFormat>
  <Paragraphs>44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Dead Sea / Masada / Qumran</vt:lpstr>
      <vt:lpstr>Elevation of the Dead Sea</vt:lpstr>
      <vt:lpstr>Map of Dead Sea area</vt:lpstr>
      <vt:lpstr>Background of area</vt:lpstr>
      <vt:lpstr>Bedouin Goat trails</vt:lpstr>
      <vt:lpstr>Bedouin Shepherds</vt:lpstr>
      <vt:lpstr>Good Samaritan Inn</vt:lpstr>
      <vt:lpstr>Jericho</vt:lpstr>
      <vt:lpstr>Jericho</vt:lpstr>
      <vt:lpstr>Down toward the Dead Sea</vt:lpstr>
      <vt:lpstr>Down toward the Dead Sea</vt:lpstr>
      <vt:lpstr>Manly wading in the Dead Sea</vt:lpstr>
      <vt:lpstr>Salt on a rock</vt:lpstr>
      <vt:lpstr>Qumran Ariel View</vt:lpstr>
      <vt:lpstr>Qumran Entrance</vt:lpstr>
      <vt:lpstr>Qumran</vt:lpstr>
      <vt:lpstr>Qumran Synagogue</vt:lpstr>
      <vt:lpstr>Qumran Synagogue</vt:lpstr>
      <vt:lpstr>Qumran Copyist Rooms</vt:lpstr>
      <vt:lpstr>Cistern – less than 2 inches rain per year</vt:lpstr>
      <vt:lpstr>Qumran Bath</vt:lpstr>
      <vt:lpstr>Qumran</vt:lpstr>
      <vt:lpstr>Dead Sea Caves</vt:lpstr>
      <vt:lpstr>Dead Sea Caves</vt:lpstr>
      <vt:lpstr>Dead Sea Caves</vt:lpstr>
      <vt:lpstr>Dead Sea Caves</vt:lpstr>
      <vt:lpstr>Scroll Museum</vt:lpstr>
      <vt:lpstr>Isaiah Scroll</vt:lpstr>
      <vt:lpstr>Isaiah Scroll</vt:lpstr>
      <vt:lpstr>Masada Grain Bins – Dead Sea</vt:lpstr>
      <vt:lpstr>Masada</vt:lpstr>
      <vt:lpstr>From Masada to Dead Sea</vt:lpstr>
      <vt:lpstr>Before Masada Herod’s Hideout</vt:lpstr>
      <vt:lpstr>Before Masada Herod’s Hideout</vt:lpstr>
      <vt:lpstr>Masada Ramp – Sodom area of Sea</vt:lpstr>
      <vt:lpstr>Masada – Roman Ramp</vt:lpstr>
      <vt:lpstr>Sodom End of Dead Sea</vt:lpstr>
      <vt:lpstr>Sodom End of Dead Sea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Dead Sea / Masada / Qumran</dc:title>
  <dc:creator>Manly Luscombe</dc:creator>
  <cp:lastModifiedBy>Manly Luscombe</cp:lastModifiedBy>
  <cp:revision>12</cp:revision>
  <dcterms:created xsi:type="dcterms:W3CDTF">2020-12-15T19:36:01Z</dcterms:created>
  <dcterms:modified xsi:type="dcterms:W3CDTF">2021-01-16T02:45:03Z</dcterms:modified>
</cp:coreProperties>
</file>