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80" r:id="rId7"/>
    <p:sldId id="263" r:id="rId8"/>
    <p:sldId id="264" r:id="rId9"/>
    <p:sldId id="259" r:id="rId10"/>
    <p:sldId id="261" r:id="rId11"/>
    <p:sldId id="268" r:id="rId12"/>
    <p:sldId id="270" r:id="rId13"/>
    <p:sldId id="281" r:id="rId14"/>
    <p:sldId id="266" r:id="rId15"/>
    <p:sldId id="267" r:id="rId16"/>
    <p:sldId id="271" r:id="rId17"/>
    <p:sldId id="272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ly Luscombe" userId="d66a401e1e7a39bf" providerId="LiveId" clId="{6FF38F6F-248D-4A2A-9DCC-91B6C07033A2}"/>
    <pc:docChg chg="custSel modSld">
      <pc:chgData name="Manly Luscombe" userId="d66a401e1e7a39bf" providerId="LiveId" clId="{6FF38F6F-248D-4A2A-9DCC-91B6C07033A2}" dt="2021-03-09T00:24:54.985" v="15" actId="14100"/>
      <pc:docMkLst>
        <pc:docMk/>
      </pc:docMkLst>
      <pc:sldChg chg="addSp delSp modSp mod">
        <pc:chgData name="Manly Luscombe" userId="d66a401e1e7a39bf" providerId="LiveId" clId="{6FF38F6F-248D-4A2A-9DCC-91B6C07033A2}" dt="2021-03-08T23:54:49.060" v="12" actId="1076"/>
        <pc:sldMkLst>
          <pc:docMk/>
          <pc:sldMk cId="2728214852" sldId="258"/>
        </pc:sldMkLst>
        <pc:spChg chg="add del mod">
          <ac:chgData name="Manly Luscombe" userId="d66a401e1e7a39bf" providerId="LiveId" clId="{6FF38F6F-248D-4A2A-9DCC-91B6C07033A2}" dt="2021-03-08T23:54:39.397" v="11" actId="478"/>
          <ac:spMkLst>
            <pc:docMk/>
            <pc:sldMk cId="2728214852" sldId="258"/>
            <ac:spMk id="7" creationId="{AB02BC0A-DC76-4864-A6F1-6188B4D66F25}"/>
          </ac:spMkLst>
        </pc:spChg>
        <pc:picChg chg="add mod">
          <ac:chgData name="Manly Luscombe" userId="d66a401e1e7a39bf" providerId="LiveId" clId="{6FF38F6F-248D-4A2A-9DCC-91B6C07033A2}" dt="2021-03-08T23:54:49.060" v="12" actId="1076"/>
          <ac:picMkLst>
            <pc:docMk/>
            <pc:sldMk cId="2728214852" sldId="258"/>
            <ac:picMk id="4" creationId="{6CD1D2BE-4730-40BA-AB38-2AEB47C967A6}"/>
          </ac:picMkLst>
        </pc:picChg>
        <pc:picChg chg="del">
          <ac:chgData name="Manly Luscombe" userId="d66a401e1e7a39bf" providerId="LiveId" clId="{6FF38F6F-248D-4A2A-9DCC-91B6C07033A2}" dt="2021-03-08T23:53:56.837" v="6" actId="478"/>
          <ac:picMkLst>
            <pc:docMk/>
            <pc:sldMk cId="2728214852" sldId="258"/>
            <ac:picMk id="6" creationId="{D49D1378-CB2D-4AE4-B365-2889D4F1F159}"/>
          </ac:picMkLst>
        </pc:picChg>
      </pc:sldChg>
      <pc:sldChg chg="modSp mod">
        <pc:chgData name="Manly Luscombe" userId="d66a401e1e7a39bf" providerId="LiveId" clId="{6FF38F6F-248D-4A2A-9DCC-91B6C07033A2}" dt="2021-03-08T23:46:15.381" v="3" actId="20577"/>
        <pc:sldMkLst>
          <pc:docMk/>
          <pc:sldMk cId="938768695" sldId="266"/>
        </pc:sldMkLst>
        <pc:spChg chg="mod">
          <ac:chgData name="Manly Luscombe" userId="d66a401e1e7a39bf" providerId="LiveId" clId="{6FF38F6F-248D-4A2A-9DCC-91B6C07033A2}" dt="2021-03-08T23:46:15.381" v="3" actId="20577"/>
          <ac:spMkLst>
            <pc:docMk/>
            <pc:sldMk cId="938768695" sldId="266"/>
            <ac:spMk id="2" creationId="{CB2F02D7-6B8A-4AD1-8C1B-58129142D4C0}"/>
          </ac:spMkLst>
        </pc:spChg>
      </pc:sldChg>
      <pc:sldChg chg="modSp mod">
        <pc:chgData name="Manly Luscombe" userId="d66a401e1e7a39bf" providerId="LiveId" clId="{6FF38F6F-248D-4A2A-9DCC-91B6C07033A2}" dt="2021-03-09T00:24:54.985" v="15" actId="14100"/>
        <pc:sldMkLst>
          <pc:docMk/>
          <pc:sldMk cId="4179424036" sldId="282"/>
        </pc:sldMkLst>
        <pc:spChg chg="mod">
          <ac:chgData name="Manly Luscombe" userId="d66a401e1e7a39bf" providerId="LiveId" clId="{6FF38F6F-248D-4A2A-9DCC-91B6C07033A2}" dt="2021-03-09T00:24:34.523" v="13" actId="14100"/>
          <ac:spMkLst>
            <pc:docMk/>
            <pc:sldMk cId="4179424036" sldId="282"/>
            <ac:spMk id="4" creationId="{3606ABB5-2B66-40F7-8E33-6D3EE604A396}"/>
          </ac:spMkLst>
        </pc:spChg>
        <pc:picChg chg="mod">
          <ac:chgData name="Manly Luscombe" userId="d66a401e1e7a39bf" providerId="LiveId" clId="{6FF38F6F-248D-4A2A-9DCC-91B6C07033A2}" dt="2021-03-09T00:24:54.985" v="15" actId="14100"/>
          <ac:picMkLst>
            <pc:docMk/>
            <pc:sldMk cId="4179424036" sldId="282"/>
            <ac:picMk id="13" creationId="{C5DCA75A-D7DE-4EE8-9F18-2A705B934F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645F6-C415-4796-96B7-74402EE64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4B4CE-8839-449A-84E2-B0BE9D2EA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1E23A-DD7A-4DE6-92AD-2EED2CEF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C14D-C6D9-4FE8-8844-5A98016A9AF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4E464-18F0-4075-9300-A2906523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CB712-DF01-4BA0-944E-F1AD0410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254-5BFF-4A20-980A-C6E515D9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52CA-E645-4905-816C-94C02B92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7782C-2071-41DB-B3E5-41E1582F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AAD06-866B-4918-9B64-DC6453F5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C14D-C6D9-4FE8-8844-5A98016A9AF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1E4C1-7746-439E-8674-11E96063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10440-F804-4A36-9B84-33875542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254-5BFF-4A20-980A-C6E515D9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C852EF-CF4A-4D67-AFD6-30BE7BB7C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4A617-6C52-4420-BE17-69300A38B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86209-61A3-4AD7-B64C-FDE32084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C14D-C6D9-4FE8-8844-5A98016A9AF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3BCE5-EB78-49F7-97FC-6B5C1C0C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BFC13-D0A8-4767-ABC0-0FF83AFC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254-5BFF-4A20-980A-C6E515D9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1B7F-80B8-46C5-ABAC-47BD02D8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6B2DC-BCA4-44DE-A661-91844A949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D39C4-57D2-417E-8D3C-31B0F486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C14D-C6D9-4FE8-8844-5A98016A9AF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A16FE-A82C-484A-9545-2DEDBF4D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54D21-CC74-40B0-8A29-0F3A2356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254-5BFF-4A20-980A-C6E515D9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421D-DAC4-47A4-9214-51F503B8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0C087-FBB0-48E4-80C3-F58C9EC11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D0212-E090-402C-8621-8F1D2D64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C14D-C6D9-4FE8-8844-5A98016A9AF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3F676-7EFF-4438-8A55-F34BD4CF9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BA52A-8BDA-41C2-980E-10005379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254-5BFF-4A20-980A-C6E515D9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39A3-0869-4C8A-8731-52DC3982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EFA18-022F-44FC-AF9E-B42EC4563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90CFF-CE3A-4DE0-8484-1F1AA1770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928ED-1D22-4018-AAFE-9F470D34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C14D-C6D9-4FE8-8844-5A98016A9AF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E1DF9-09BE-45E3-BEE1-775DF725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1DA16-19A3-42CF-B9A3-B55803D7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254-5BFF-4A20-980A-C6E515D9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F5E4-A70F-43FA-ABCF-EC6EE2AE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4E671-6B6B-4454-B48E-EE595CBA5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4BAA6-64A6-449A-9E1A-6E3A5A3DC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10147-45CB-493B-9951-9322408CD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D6626E-F99B-4469-A720-F4108FB7D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86E251-6247-459A-917D-B1E0F38D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C14D-C6D9-4FE8-8844-5A98016A9AF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2112AA-BCE6-450D-B90E-F233CDA2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37EAD-31DB-4D09-8AC3-6DA64066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254-5BFF-4A20-980A-C6E515D9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6B91-EA5C-447B-B841-10FC965A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B65477-9A97-4956-82C5-D11309F8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C14D-C6D9-4FE8-8844-5A98016A9AF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820A5-5367-4D0F-8DF3-AA26765B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89BE6-8C79-4CD6-9FC3-9E2DE997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254-5BFF-4A20-980A-C6E515D9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7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B54ED-38A3-4DA3-A05B-23C7C851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C14D-C6D9-4FE8-8844-5A98016A9AF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A8DC6-D720-40A7-871E-17F9BF8D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212B2-8CCE-4A52-9AE3-20F4C3FA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254-5BFF-4A20-980A-C6E515D9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A0DF-9DA8-47BA-8F84-DC6E794F2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80CC3-A87F-4E1C-BBF9-C0F531428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199E8-9A8F-49F1-BD48-AD684AAA1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23F19-F8C5-4FB5-B955-6B45AFF7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C14D-C6D9-4FE8-8844-5A98016A9AF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AA3EF-4204-480B-9D91-B26F8F38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8B446-E87A-4523-BAD8-2E38279D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254-5BFF-4A20-980A-C6E515D9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BB05-FB33-439C-B462-613381E8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A5AD2-F1C7-40C3-8C85-7F7D92111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750EA-BD80-404C-B3E4-004F29B94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92891-DA79-4B8D-9CFE-81076D9B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C14D-C6D9-4FE8-8844-5A98016A9AF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8FE4D-1A8B-4236-8285-B00A1425A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F9598-D746-429A-B34C-28EC0911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4254-5BFF-4A20-980A-C6E515D9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4AA21-90E2-4E9F-98FF-1DCF3BE4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ED480-0178-4F1A-B282-EF0AC1949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4458F-6434-4B16-9BC9-A93C7C993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C14D-C6D9-4FE8-8844-5A98016A9AF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09932-8834-43F9-9E68-597160DE2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7671-5D88-44C3-B5E0-0914A8739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4254-5BFF-4A20-980A-C6E515D9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5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5BD2E6-5065-4368-9463-D5FEEFC3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3E1D1D-22D1-4C77-8268-5C9E8C42C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0730" y="4145516"/>
            <a:ext cx="4810540" cy="18593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Jerusalem –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Way of the Cross</a:t>
            </a:r>
          </a:p>
        </p:txBody>
      </p:sp>
    </p:spTree>
    <p:extLst>
      <p:ext uri="{BB962C8B-B14F-4D97-AF65-F5344CB8AC3E}">
        <p14:creationId xmlns:p14="http://schemas.microsoft.com/office/powerpoint/2010/main" val="15586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Caiaphas house (jail at right)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15120906-44D2-4749-8BCF-31E59E486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23" y="1056861"/>
            <a:ext cx="8844354" cy="5824330"/>
          </a:xfrm>
        </p:spPr>
      </p:pic>
    </p:spTree>
    <p:extLst>
      <p:ext uri="{BB962C8B-B14F-4D97-AF65-F5344CB8AC3E}">
        <p14:creationId xmlns:p14="http://schemas.microsoft.com/office/powerpoint/2010/main" val="36813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>
            <a:normAutofit/>
          </a:bodyPr>
          <a:lstStyle/>
          <a:p>
            <a:r>
              <a:rPr lang="en-US" dirty="0"/>
              <a:t>Toward Antonio Fortress (Praetorium)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89EEEE-E246-4899-9524-33329586D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08" y="1033670"/>
            <a:ext cx="8653178" cy="5698434"/>
          </a:xfrm>
        </p:spPr>
      </p:pic>
    </p:spTree>
    <p:extLst>
      <p:ext uri="{BB962C8B-B14F-4D97-AF65-F5344CB8AC3E}">
        <p14:creationId xmlns:p14="http://schemas.microsoft.com/office/powerpoint/2010/main" val="36443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Crown of Thorns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498E32-B3C7-4CDC-A9E9-CF0C1C6B8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4" y="1138823"/>
            <a:ext cx="8305974" cy="5606533"/>
          </a:xfrm>
        </p:spPr>
      </p:pic>
    </p:spTree>
    <p:extLst>
      <p:ext uri="{BB962C8B-B14F-4D97-AF65-F5344CB8AC3E}">
        <p14:creationId xmlns:p14="http://schemas.microsoft.com/office/powerpoint/2010/main" val="32086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The Way of the Cross – Narrow Streets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866D95-B533-44C6-B4AD-D2AE681E3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29" y="1094377"/>
            <a:ext cx="8697173" cy="5763623"/>
          </a:xfrm>
        </p:spPr>
      </p:pic>
    </p:spTree>
    <p:extLst>
      <p:ext uri="{BB962C8B-B14F-4D97-AF65-F5344CB8AC3E}">
        <p14:creationId xmlns:p14="http://schemas.microsoft.com/office/powerpoint/2010/main" val="11749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Way of the Cross (Via dolorosa)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6B3FE9-2E10-4E8F-A776-8EFCF6746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24" y="1056861"/>
            <a:ext cx="8844352" cy="5824330"/>
          </a:xfrm>
        </p:spPr>
      </p:pic>
    </p:spTree>
    <p:extLst>
      <p:ext uri="{BB962C8B-B14F-4D97-AF65-F5344CB8AC3E}">
        <p14:creationId xmlns:p14="http://schemas.microsoft.com/office/powerpoint/2010/main" val="9387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>
            <a:normAutofit/>
          </a:bodyPr>
          <a:lstStyle/>
          <a:p>
            <a:r>
              <a:rPr lang="en-US" dirty="0"/>
              <a:t>Station 9 – Mary sees Jesus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80B0856-D801-4B3D-9B3C-87089F51F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32452"/>
            <a:ext cx="8369188" cy="5649202"/>
          </a:xfrm>
        </p:spPr>
      </p:pic>
    </p:spTree>
    <p:extLst>
      <p:ext uri="{BB962C8B-B14F-4D97-AF65-F5344CB8AC3E}">
        <p14:creationId xmlns:p14="http://schemas.microsoft.com/office/powerpoint/2010/main" val="38133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Out of the city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F66BB94-76FB-4947-8623-098C25338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1085153"/>
            <a:ext cx="8552366" cy="5772847"/>
          </a:xfrm>
        </p:spPr>
      </p:pic>
    </p:spTree>
    <p:extLst>
      <p:ext uri="{BB962C8B-B14F-4D97-AF65-F5344CB8AC3E}">
        <p14:creationId xmlns:p14="http://schemas.microsoft.com/office/powerpoint/2010/main" val="6684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Golgotha (The Skull)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03F6B85-C56B-43DC-91DB-285E7176B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24" y="1033670"/>
            <a:ext cx="8844352" cy="5824330"/>
          </a:xfrm>
        </p:spPr>
      </p:pic>
    </p:spTree>
    <p:extLst>
      <p:ext uri="{BB962C8B-B14F-4D97-AF65-F5344CB8AC3E}">
        <p14:creationId xmlns:p14="http://schemas.microsoft.com/office/powerpoint/2010/main" val="35658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Golgotha (The Skull)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DCA75A-D7DE-4EE8-9F18-2A705B934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78" y="-53009"/>
            <a:ext cx="4691270" cy="696401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6ABB5-2B66-40F7-8E33-6D3EE604A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Near Golgotha, a Garden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4207899-F18F-42C7-9C1B-08ADBEBA6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33670"/>
            <a:ext cx="8534400" cy="5760720"/>
          </a:xfrm>
        </p:spPr>
      </p:pic>
    </p:spTree>
    <p:extLst>
      <p:ext uri="{BB962C8B-B14F-4D97-AF65-F5344CB8AC3E}">
        <p14:creationId xmlns:p14="http://schemas.microsoft.com/office/powerpoint/2010/main" val="210530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Entrance to Upper Room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7BC9A81-ED3C-464D-9039-40DC6C173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23" y="1033670"/>
            <a:ext cx="8844353" cy="5824330"/>
          </a:xfrm>
        </p:spPr>
      </p:pic>
    </p:spTree>
    <p:extLst>
      <p:ext uri="{BB962C8B-B14F-4D97-AF65-F5344CB8AC3E}">
        <p14:creationId xmlns:p14="http://schemas.microsoft.com/office/powerpoint/2010/main" val="42373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Entrance to Garden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F08C01-72B9-4AA2-800A-CBD8C97B9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2" y="954157"/>
            <a:ext cx="8746435" cy="5903843"/>
          </a:xfrm>
        </p:spPr>
      </p:pic>
    </p:spTree>
    <p:extLst>
      <p:ext uri="{BB962C8B-B14F-4D97-AF65-F5344CB8AC3E}">
        <p14:creationId xmlns:p14="http://schemas.microsoft.com/office/powerpoint/2010/main" val="39833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The Tomb of Christ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026560-DFAC-4979-9250-48B17BCFA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1" y="1013591"/>
            <a:ext cx="8658383" cy="5844409"/>
          </a:xfrm>
        </p:spPr>
      </p:pic>
    </p:spTree>
    <p:extLst>
      <p:ext uri="{BB962C8B-B14F-4D97-AF65-F5344CB8AC3E}">
        <p14:creationId xmlns:p14="http://schemas.microsoft.com/office/powerpoint/2010/main" val="388914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The Tomb of Christ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6C70A0-AF52-41F2-BFFC-823929C51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25" y="960019"/>
            <a:ext cx="8737750" cy="5897981"/>
          </a:xfrm>
        </p:spPr>
      </p:pic>
    </p:spTree>
    <p:extLst>
      <p:ext uri="{BB962C8B-B14F-4D97-AF65-F5344CB8AC3E}">
        <p14:creationId xmlns:p14="http://schemas.microsoft.com/office/powerpoint/2010/main" val="13120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The Tomb of Christ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84FEBA-9112-40EF-93E9-36C52766A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61" y="0"/>
            <a:ext cx="4492487" cy="7084306"/>
          </a:xfrm>
        </p:spPr>
      </p:pic>
    </p:spTree>
    <p:extLst>
      <p:ext uri="{BB962C8B-B14F-4D97-AF65-F5344CB8AC3E}">
        <p14:creationId xmlns:p14="http://schemas.microsoft.com/office/powerpoint/2010/main" val="20042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The Tomb of Christ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7027BF-FCB5-42F4-AB59-C82BC4120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823791" cy="6938210"/>
          </a:xfrm>
        </p:spPr>
      </p:pic>
    </p:spTree>
    <p:extLst>
      <p:ext uri="{BB962C8B-B14F-4D97-AF65-F5344CB8AC3E}">
        <p14:creationId xmlns:p14="http://schemas.microsoft.com/office/powerpoint/2010/main" val="271761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pPr algn="r"/>
            <a:r>
              <a:rPr lang="en-US" dirty="0"/>
              <a:t>The Mount of Ascension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F8628A-A38F-457E-9C2A-706EAF7EA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1" y="32468"/>
            <a:ext cx="4659465" cy="6822788"/>
          </a:xfrm>
        </p:spPr>
      </p:pic>
    </p:spTree>
    <p:extLst>
      <p:ext uri="{BB962C8B-B14F-4D97-AF65-F5344CB8AC3E}">
        <p14:creationId xmlns:p14="http://schemas.microsoft.com/office/powerpoint/2010/main" val="38637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Upper Room (Last Supper)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1D2BE-4730-40BA-AB38-2AEB47C9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52" y="1205060"/>
            <a:ext cx="8584095" cy="565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Upper Room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A4ECDA-0C37-4ED1-A79A-F191D98CA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47" y="1033670"/>
            <a:ext cx="8550105" cy="5771321"/>
          </a:xfrm>
        </p:spPr>
      </p:pic>
    </p:spTree>
    <p:extLst>
      <p:ext uri="{BB962C8B-B14F-4D97-AF65-F5344CB8AC3E}">
        <p14:creationId xmlns:p14="http://schemas.microsoft.com/office/powerpoint/2010/main" val="14128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Garden of Gethsemane / Golden Gate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082B8B1-E5C4-4A21-A767-1F6ACCFA0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1129879"/>
            <a:ext cx="8494644" cy="5733885"/>
          </a:xfrm>
        </p:spPr>
      </p:pic>
    </p:spTree>
    <p:extLst>
      <p:ext uri="{BB962C8B-B14F-4D97-AF65-F5344CB8AC3E}">
        <p14:creationId xmlns:p14="http://schemas.microsoft.com/office/powerpoint/2010/main" val="14533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5" y="2544762"/>
            <a:ext cx="4863547" cy="1768476"/>
          </a:xfrm>
        </p:spPr>
        <p:txBody>
          <a:bodyPr>
            <a:normAutofit/>
          </a:bodyPr>
          <a:lstStyle/>
          <a:p>
            <a:r>
              <a:rPr lang="en-US" dirty="0"/>
              <a:t>Very Old Olive Tree </a:t>
            </a:r>
            <a:br>
              <a:rPr lang="en-US" dirty="0"/>
            </a:br>
            <a:r>
              <a:rPr lang="en-US" dirty="0"/>
              <a:t>in Gethsemane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260E62-35D0-4203-A860-F900A9EE2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6917"/>
            <a:ext cx="4704522" cy="6969663"/>
          </a:xfrm>
        </p:spPr>
      </p:pic>
    </p:spTree>
    <p:extLst>
      <p:ext uri="{BB962C8B-B14F-4D97-AF65-F5344CB8AC3E}">
        <p14:creationId xmlns:p14="http://schemas.microsoft.com/office/powerpoint/2010/main" val="27509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Garden </a:t>
            </a:r>
            <a:r>
              <a:rPr lang="en-US"/>
              <a:t>of Gethsemane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A0D2E2-18E1-4609-8C2D-92993D906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97280"/>
            <a:ext cx="8534400" cy="5760720"/>
          </a:xfrm>
        </p:spPr>
      </p:pic>
    </p:spTree>
    <p:extLst>
      <p:ext uri="{BB962C8B-B14F-4D97-AF65-F5344CB8AC3E}">
        <p14:creationId xmlns:p14="http://schemas.microsoft.com/office/powerpoint/2010/main" val="4003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Gethsemane up to Golden Gate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DB57EFB-77DB-4CA5-A4DB-7D8F92647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96" y="987556"/>
            <a:ext cx="8596008" cy="5870444"/>
          </a:xfrm>
        </p:spPr>
      </p:pic>
    </p:spTree>
    <p:extLst>
      <p:ext uri="{BB962C8B-B14F-4D97-AF65-F5344CB8AC3E}">
        <p14:creationId xmlns:p14="http://schemas.microsoft.com/office/powerpoint/2010/main" val="211580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02D7-6B8A-4AD1-8C1B-58129142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0"/>
            <a:ext cx="10515600" cy="761310"/>
          </a:xfrm>
        </p:spPr>
        <p:txBody>
          <a:bodyPr/>
          <a:lstStyle/>
          <a:p>
            <a:r>
              <a:rPr lang="en-US" dirty="0"/>
              <a:t>Caiaphas House (High Priest)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7CFC9AA-0674-4F06-B5FC-EF7A209F7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82" y="1033670"/>
            <a:ext cx="8628636" cy="5824330"/>
          </a:xfrm>
        </p:spPr>
      </p:pic>
    </p:spTree>
    <p:extLst>
      <p:ext uri="{BB962C8B-B14F-4D97-AF65-F5344CB8AC3E}">
        <p14:creationId xmlns:p14="http://schemas.microsoft.com/office/powerpoint/2010/main" val="42524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126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Jerusalem – Way of the Cross</vt:lpstr>
      <vt:lpstr>Entrance to Upper Room</vt:lpstr>
      <vt:lpstr>Upper Room (Last Supper)</vt:lpstr>
      <vt:lpstr>Upper Room</vt:lpstr>
      <vt:lpstr>Garden of Gethsemane / Golden Gate</vt:lpstr>
      <vt:lpstr>Very Old Olive Tree  in Gethsemane</vt:lpstr>
      <vt:lpstr>Garden of Gethsemane</vt:lpstr>
      <vt:lpstr>Gethsemane up to Golden Gate</vt:lpstr>
      <vt:lpstr>Caiaphas House (High Priest)</vt:lpstr>
      <vt:lpstr>Caiaphas house (jail at right)</vt:lpstr>
      <vt:lpstr>Toward Antonio Fortress (Praetorium) </vt:lpstr>
      <vt:lpstr>Crown of Thorns</vt:lpstr>
      <vt:lpstr>The Way of the Cross – Narrow Streets</vt:lpstr>
      <vt:lpstr>Way of the Cross (Via dolorosa)</vt:lpstr>
      <vt:lpstr>Station 9 – Mary sees Jesus</vt:lpstr>
      <vt:lpstr>Out of the city</vt:lpstr>
      <vt:lpstr>Golgotha (The Skull)</vt:lpstr>
      <vt:lpstr>Golgotha (The Skull)</vt:lpstr>
      <vt:lpstr>Near Golgotha, a Garden</vt:lpstr>
      <vt:lpstr>Entrance to Garden</vt:lpstr>
      <vt:lpstr>The Tomb of Christ</vt:lpstr>
      <vt:lpstr>The Tomb of Christ</vt:lpstr>
      <vt:lpstr>The Tomb of Christ</vt:lpstr>
      <vt:lpstr>The Tomb of Christ</vt:lpstr>
      <vt:lpstr>The Mount of Ascension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Jerusalem – Way of the Cross</dc:title>
  <dc:creator>Manly Luscombe</dc:creator>
  <cp:lastModifiedBy>Manly Luscombe</cp:lastModifiedBy>
  <cp:revision>7</cp:revision>
  <dcterms:created xsi:type="dcterms:W3CDTF">2020-12-15T00:00:50Z</dcterms:created>
  <dcterms:modified xsi:type="dcterms:W3CDTF">2021-03-09T00:29:43Z</dcterms:modified>
</cp:coreProperties>
</file>