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73" r:id="rId8"/>
    <p:sldId id="269" r:id="rId9"/>
    <p:sldId id="265" r:id="rId10"/>
    <p:sldId id="264" r:id="rId11"/>
    <p:sldId id="268" r:id="rId12"/>
    <p:sldId id="274" r:id="rId13"/>
    <p:sldId id="275" r:id="rId14"/>
    <p:sldId id="267" r:id="rId15"/>
    <p:sldId id="276" r:id="rId16"/>
    <p:sldId id="279" r:id="rId17"/>
    <p:sldId id="270" r:id="rId18"/>
    <p:sldId id="277" r:id="rId19"/>
    <p:sldId id="27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B8C5E528-6C8A-4F7E-9BB6-E8A04D456606}"/>
    <pc:docChg chg="custSel addSld delSld modSld">
      <pc:chgData name="Manly Luscombe" userId="d66a401e1e7a39bf" providerId="LiveId" clId="{B8C5E528-6C8A-4F7E-9BB6-E8A04D456606}" dt="2020-12-20T20:28:05.822" v="125" actId="20577"/>
      <pc:docMkLst>
        <pc:docMk/>
      </pc:docMkLst>
      <pc:sldChg chg="modSp mod">
        <pc:chgData name="Manly Luscombe" userId="d66a401e1e7a39bf" providerId="LiveId" clId="{B8C5E528-6C8A-4F7E-9BB6-E8A04D456606}" dt="2020-12-17T15:43:07.031" v="28" actId="20577"/>
        <pc:sldMkLst>
          <pc:docMk/>
          <pc:sldMk cId="3533509846" sldId="258"/>
        </pc:sldMkLst>
        <pc:spChg chg="mod">
          <ac:chgData name="Manly Luscombe" userId="d66a401e1e7a39bf" providerId="LiveId" clId="{B8C5E528-6C8A-4F7E-9BB6-E8A04D456606}" dt="2020-12-17T15:43:07.031" v="28" actId="20577"/>
          <ac:spMkLst>
            <pc:docMk/>
            <pc:sldMk cId="3533509846" sldId="258"/>
            <ac:spMk id="3" creationId="{77D3B48A-0A3D-49A8-9476-08162FF9707F}"/>
          </ac:spMkLst>
        </pc:spChg>
      </pc:sldChg>
      <pc:sldChg chg="addSp delSp modSp add mod">
        <pc:chgData name="Manly Luscombe" userId="d66a401e1e7a39bf" providerId="LiveId" clId="{B8C5E528-6C8A-4F7E-9BB6-E8A04D456606}" dt="2020-12-20T20:28:05.822" v="125" actId="20577"/>
        <pc:sldMkLst>
          <pc:docMk/>
          <pc:sldMk cId="1024033859" sldId="279"/>
        </pc:sldMkLst>
        <pc:spChg chg="mod">
          <ac:chgData name="Manly Luscombe" userId="d66a401e1e7a39bf" providerId="LiveId" clId="{B8C5E528-6C8A-4F7E-9BB6-E8A04D456606}" dt="2020-12-20T20:28:05.822" v="125" actId="20577"/>
          <ac:spMkLst>
            <pc:docMk/>
            <pc:sldMk cId="1024033859" sldId="279"/>
            <ac:spMk id="2" creationId="{099CC4EC-51B2-477E-B109-9F68BCAB85F5}"/>
          </ac:spMkLst>
        </pc:spChg>
        <pc:spChg chg="del mod">
          <ac:chgData name="Manly Luscombe" userId="d66a401e1e7a39bf" providerId="LiveId" clId="{B8C5E528-6C8A-4F7E-9BB6-E8A04D456606}" dt="2020-12-20T20:24:56.426" v="37" actId="931"/>
          <ac:spMkLst>
            <pc:docMk/>
            <pc:sldMk cId="1024033859" sldId="279"/>
            <ac:spMk id="3" creationId="{C1A26B70-364D-4EC2-8A8C-B7BAB63C68D9}"/>
          </ac:spMkLst>
        </pc:spChg>
        <pc:picChg chg="add mod">
          <ac:chgData name="Manly Luscombe" userId="d66a401e1e7a39bf" providerId="LiveId" clId="{B8C5E528-6C8A-4F7E-9BB6-E8A04D456606}" dt="2020-12-20T20:27:24.649" v="81" actId="14100"/>
          <ac:picMkLst>
            <pc:docMk/>
            <pc:sldMk cId="1024033859" sldId="279"/>
            <ac:picMk id="5" creationId="{C056F033-9723-4887-AF3F-940753686F5D}"/>
          </ac:picMkLst>
        </pc:picChg>
        <pc:picChg chg="add mod">
          <ac:chgData name="Manly Luscombe" userId="d66a401e1e7a39bf" providerId="LiveId" clId="{B8C5E528-6C8A-4F7E-9BB6-E8A04D456606}" dt="2020-12-20T20:26:54.988" v="77" actId="14100"/>
          <ac:picMkLst>
            <pc:docMk/>
            <pc:sldMk cId="1024033859" sldId="279"/>
            <ac:picMk id="7" creationId="{54C34852-9916-46D7-89F6-7D59BAF2B8BA}"/>
          </ac:picMkLst>
        </pc:picChg>
      </pc:sldChg>
      <pc:sldChg chg="addSp delSp modSp add del mod">
        <pc:chgData name="Manly Luscombe" userId="d66a401e1e7a39bf" providerId="LiveId" clId="{B8C5E528-6C8A-4F7E-9BB6-E8A04D456606}" dt="2020-12-20T20:23:58.842" v="34" actId="47"/>
        <pc:sldMkLst>
          <pc:docMk/>
          <pc:sldMk cId="3065768737" sldId="279"/>
        </pc:sldMkLst>
        <pc:spChg chg="del mod">
          <ac:chgData name="Manly Luscombe" userId="d66a401e1e7a39bf" providerId="LiveId" clId="{B8C5E528-6C8A-4F7E-9BB6-E8A04D456606}" dt="2020-12-20T20:23:32.571" v="31" actId="931"/>
          <ac:spMkLst>
            <pc:docMk/>
            <pc:sldMk cId="3065768737" sldId="279"/>
            <ac:spMk id="3" creationId="{526F571E-24D3-4236-98F5-197F5C66107A}"/>
          </ac:spMkLst>
        </pc:spChg>
        <pc:spChg chg="add mod">
          <ac:chgData name="Manly Luscombe" userId="d66a401e1e7a39bf" providerId="LiveId" clId="{B8C5E528-6C8A-4F7E-9BB6-E8A04D456606}" dt="2020-12-20T20:23:42.275" v="33" actId="478"/>
          <ac:spMkLst>
            <pc:docMk/>
            <pc:sldMk cId="3065768737" sldId="279"/>
            <ac:spMk id="7" creationId="{98B3B15C-5158-482C-B45E-E6C20491468B}"/>
          </ac:spMkLst>
        </pc:spChg>
        <pc:picChg chg="add del mod">
          <ac:chgData name="Manly Luscombe" userId="d66a401e1e7a39bf" providerId="LiveId" clId="{B8C5E528-6C8A-4F7E-9BB6-E8A04D456606}" dt="2020-12-20T20:23:42.275" v="33" actId="478"/>
          <ac:picMkLst>
            <pc:docMk/>
            <pc:sldMk cId="3065768737" sldId="279"/>
            <ac:picMk id="5" creationId="{F5DBD363-1C84-4339-ADF2-EFBFEAE3C0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9A5D-75B9-42B0-8A51-2F629C460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BB99C-9762-485B-A736-3FD55CE9A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BCB51-3410-4E15-BE57-8FA00BDD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0C87F-4E5A-4B8F-BED6-C281A9D8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FD82-44BD-49C6-B48D-176DD3B4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F8D2-6D19-46CC-9A65-E3A34E90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A0727-C5A1-4711-A3BC-F12FB711E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CAB8-2FFB-480E-BB60-0CC008CF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37A6E-BCEB-489E-B317-C7B44CB0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5E3EF-98D7-4BB2-9141-A3852E5D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FA9D7-D7CF-41A9-928F-CEA589424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9D7A1-1BD7-49DF-B2A8-B2EDBAB3A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38B8-57B9-4250-B4B5-63C8C647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4FEB-134A-46F2-8C89-8BAE2814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61D04-0F8B-4402-B8E5-8BA52165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3752-606B-417A-8F39-5A5653A1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7C60-10C2-4C54-9DE8-61E95539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509E7-B5F0-43D4-A3A7-335BBD46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87875-993A-4F29-81D5-89992D6D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B14C-52A3-4739-8FB1-C46D76C3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35D3-52C1-41C6-B648-80E9440A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0CEC-5595-4E20-AC12-A2985D3A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3A13-7B50-45A9-B2DD-0B8D48AC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E85F-5E82-4FA1-B8AF-F1EDC2AD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DFDD-DC0E-4D54-945E-DD5B5730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039B-4AA9-4244-9907-176B7B0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BAF5-1A04-46AE-851B-76BA6825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40685-2F2A-497C-BBBF-5D393066C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A2D8E-3997-4872-B9C2-37ACAEE4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EA06F-6A92-4F55-B280-C427DC51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29F9-9018-406D-BC46-70A32E13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C8F6-0727-40B4-BD4B-6FABFD99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9F6F4-D6D4-4598-BF82-C2BB149A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955A7-E28C-45CA-846F-82A95DB9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40EF9-FBD8-4942-AF6A-DF807A673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37E97-B692-4B8A-87B1-40DE204CC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17F23-CED6-4E9C-85B2-5A549D8C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ED6B2-29E2-4FA8-8694-DD094615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A7D15-8529-4DE2-A419-B2C70B69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650C-AA15-428B-8318-D49D2EEB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FE53B-C6D1-4848-B768-BC552EA4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52AC9-F286-44E5-82F4-D38960C8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A198-E3E5-401D-828C-061C81F2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9F9A8-9F7D-4832-B5A2-BBB3435E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BEB0-B1AC-40AD-BCF1-9EAC471F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2E116-660E-4217-AE35-CA3EB26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4781-FAC3-4761-B9DE-D5DE55C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7726-338A-43A9-BDC2-13001E7E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A9E2E-5C02-459C-A3F4-BD5454B7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E76C-77E4-4495-A98A-7D4A7F1F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39B78-C1C7-487D-9440-7BB8E9EB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3ECFE-AD55-42EC-B0DD-D492C9ED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78DF-77F9-4B45-A9D9-81A745E5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85814-0795-40F5-9EA1-955FB74C0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011EA-63B8-42AC-A223-4E176239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3E4E-7689-40F3-AE5D-C96EAF76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498FB-0B00-4A11-BD2A-3C2FB7E2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870E9-F3CD-41BF-9343-645F0B57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EA009-1D23-420C-A68D-2567C35A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9EC1F-3754-492B-A108-3B5A3DAC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4C8E-ABD0-4045-83B5-F9AF8C70B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2776-B83E-409D-9962-D281D96B6F2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22C0-0DDC-4826-ABA3-25EC22B90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167A4-4C95-442C-8FD3-4A8385BB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964D6-43BF-4CB6-92A3-BD29351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BEF211-BD3F-48C1-8BAE-4772E708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339" y="2601119"/>
            <a:ext cx="4638261" cy="1655762"/>
          </a:xfrm>
        </p:spPr>
        <p:txBody>
          <a:bodyPr>
            <a:noAutofit/>
          </a:bodyPr>
          <a:lstStyle/>
          <a:p>
            <a:r>
              <a:rPr lang="en-US" sz="3600" b="1" dirty="0"/>
              <a:t>0LD</a:t>
            </a:r>
          </a:p>
          <a:p>
            <a:r>
              <a:rPr lang="en-US" sz="3600" b="1" dirty="0"/>
              <a:t>TESTAMENT</a:t>
            </a:r>
          </a:p>
          <a:p>
            <a:r>
              <a:rPr lang="en-US" sz="3600" b="1" dirty="0"/>
              <a:t>LANDS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B3DC8-1A6F-4B83-BCAF-2BE709913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39" y="32371"/>
            <a:ext cx="6848061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2857-472A-498B-8EB7-2451595B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05" y="153091"/>
            <a:ext cx="10515600" cy="761310"/>
          </a:xfrm>
        </p:spPr>
        <p:txBody>
          <a:bodyPr/>
          <a:lstStyle/>
          <a:p>
            <a:r>
              <a:rPr lang="en-US" b="1" dirty="0"/>
              <a:t>1 – Mesopotamia – Mountains and valleys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C25FF-CA3A-4527-A889-C3BC95C5C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997468"/>
            <a:ext cx="7580243" cy="6316870"/>
          </a:xfrm>
        </p:spPr>
      </p:pic>
    </p:spTree>
    <p:extLst>
      <p:ext uri="{BB962C8B-B14F-4D97-AF65-F5344CB8AC3E}">
        <p14:creationId xmlns:p14="http://schemas.microsoft.com/office/powerpoint/2010/main" val="15720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A880-A4D6-4648-BC75-DEA80F3A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 Desert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7F3FD-0ACE-4307-B4BF-8952C6762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97" y="14596"/>
            <a:ext cx="8212082" cy="6843403"/>
          </a:xfrm>
        </p:spPr>
      </p:pic>
    </p:spTree>
    <p:extLst>
      <p:ext uri="{BB962C8B-B14F-4D97-AF65-F5344CB8AC3E}">
        <p14:creationId xmlns:p14="http://schemas.microsoft.com/office/powerpoint/2010/main" val="33374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AA70-D0DF-4348-9ACD-99D5527C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 Desert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A586-68E2-4AF5-8328-20DD68DD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Arabian desert is an extension of the vast Sahara Desert.</a:t>
            </a:r>
          </a:p>
          <a:p>
            <a:endParaRPr lang="en-US" dirty="0"/>
          </a:p>
          <a:p>
            <a:r>
              <a:rPr lang="en-US" dirty="0"/>
              <a:t>The Sahara Desert covers more than 1 million square miles.</a:t>
            </a:r>
          </a:p>
          <a:p>
            <a:endParaRPr lang="en-US" dirty="0"/>
          </a:p>
          <a:p>
            <a:r>
              <a:rPr lang="en-US" dirty="0"/>
              <a:t>The Sahara covers part of Africa and interrupted with the Red Sea and the Nile River.</a:t>
            </a:r>
          </a:p>
          <a:p>
            <a:endParaRPr lang="en-US" dirty="0"/>
          </a:p>
          <a:p>
            <a:r>
              <a:rPr lang="en-US" dirty="0"/>
              <a:t>There are huge lava beds in the Arabian Desert</a:t>
            </a:r>
          </a:p>
        </p:txBody>
      </p:sp>
    </p:spTree>
    <p:extLst>
      <p:ext uri="{BB962C8B-B14F-4D97-AF65-F5344CB8AC3E}">
        <p14:creationId xmlns:p14="http://schemas.microsoft.com/office/powerpoint/2010/main" val="5206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0255-8A10-49D7-ABF4-000EA93A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89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 – Desert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6F9D7-3FA8-4682-8F07-48F397A65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63" y="1013792"/>
            <a:ext cx="8723874" cy="5976730"/>
          </a:xfrm>
        </p:spPr>
      </p:pic>
    </p:spTree>
    <p:extLst>
      <p:ext uri="{BB962C8B-B14F-4D97-AF65-F5344CB8AC3E}">
        <p14:creationId xmlns:p14="http://schemas.microsoft.com/office/powerpoint/2010/main" val="34962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9A09-43A3-4ED0-BE86-2E98C200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3 - Egypt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A5B05-9D15-4933-841C-DE927F60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C4EC-51B2-477E-B109-9F68BCAB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3 - Egypt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6B70-364D-4EC2-8A8C-B7BAB63C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4878250"/>
          </a:xfrm>
        </p:spPr>
        <p:txBody>
          <a:bodyPr>
            <a:normAutofit/>
          </a:bodyPr>
          <a:lstStyle/>
          <a:p>
            <a:r>
              <a:rPr lang="en-US" dirty="0"/>
              <a:t>99% of the population live on 2% of the land.</a:t>
            </a:r>
          </a:p>
          <a:p>
            <a:endParaRPr lang="en-US" dirty="0"/>
          </a:p>
          <a:p>
            <a:r>
              <a:rPr lang="en-US" dirty="0"/>
              <a:t>Hieroglyphics (picture writing) was an early form of writing.</a:t>
            </a:r>
          </a:p>
          <a:p>
            <a:endParaRPr lang="en-US" dirty="0"/>
          </a:p>
          <a:p>
            <a:r>
              <a:rPr lang="en-US" dirty="0"/>
              <a:t>Nile River is longest river in the world (4,100 miles).</a:t>
            </a:r>
          </a:p>
          <a:p>
            <a:endParaRPr lang="en-US" dirty="0"/>
          </a:p>
          <a:p>
            <a:r>
              <a:rPr lang="en-US" dirty="0"/>
              <a:t>The Nile delta region is very rich fertile ground.</a:t>
            </a:r>
          </a:p>
          <a:p>
            <a:endParaRPr lang="en-US" dirty="0"/>
          </a:p>
          <a:p>
            <a:r>
              <a:rPr lang="en-US" dirty="0"/>
              <a:t>In the delta region is Goshen – when Israel settled.</a:t>
            </a:r>
          </a:p>
        </p:txBody>
      </p:sp>
    </p:spTree>
    <p:extLst>
      <p:ext uri="{BB962C8B-B14F-4D97-AF65-F5344CB8AC3E}">
        <p14:creationId xmlns:p14="http://schemas.microsoft.com/office/powerpoint/2010/main" val="39678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C4EC-51B2-477E-B109-9F68BCAB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 – Egypt (A tease – coming soon)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6F033-9723-4887-AF3F-940753686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1338802"/>
            <a:ext cx="8176591" cy="55191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34852-9916-46D7-89F6-7D59BAF2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7" y="0"/>
            <a:ext cx="4161183" cy="61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0634-9776-49C3-902C-2AE2256D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4 - Sinai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1E590-E54A-4B2D-B321-6C563522F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1748"/>
            <a:ext cx="8191500" cy="6826251"/>
          </a:xfrm>
        </p:spPr>
      </p:pic>
    </p:spTree>
    <p:extLst>
      <p:ext uri="{BB962C8B-B14F-4D97-AF65-F5344CB8AC3E}">
        <p14:creationId xmlns:p14="http://schemas.microsoft.com/office/powerpoint/2010/main" val="32455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8B7B-60C1-4F65-B2B3-F851277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4 - Sinai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5AAD-39C2-44DA-A41A-4F6C31BE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Red Sea goes south and empties in the Indian Ocean.</a:t>
            </a:r>
          </a:p>
          <a:p>
            <a:endParaRPr lang="en-US" dirty="0"/>
          </a:p>
          <a:p>
            <a:r>
              <a:rPr lang="en-US" dirty="0"/>
              <a:t>At the north end of the Red Sea are two branches.</a:t>
            </a:r>
          </a:p>
          <a:p>
            <a:pPr lvl="1"/>
            <a:r>
              <a:rPr lang="en-US" dirty="0"/>
              <a:t>Gulf of Suez – 200 miles long, between Sinai and Egypt.</a:t>
            </a:r>
          </a:p>
          <a:p>
            <a:pPr lvl="1"/>
            <a:r>
              <a:rPr lang="en-US" dirty="0"/>
              <a:t>Gulf of Aqaba – 100 miles long, between Sinai and Arabia.</a:t>
            </a:r>
          </a:p>
          <a:p>
            <a:pPr lvl="1"/>
            <a:endParaRPr lang="en-US" dirty="0"/>
          </a:p>
          <a:p>
            <a:r>
              <a:rPr lang="en-US" dirty="0"/>
              <a:t>Sinai is not desert, but wilderness.</a:t>
            </a:r>
          </a:p>
          <a:p>
            <a:endParaRPr lang="en-US" dirty="0"/>
          </a:p>
          <a:p>
            <a:r>
              <a:rPr lang="en-US" dirty="0"/>
              <a:t>Wilderness = uncultivated, uninhabited, rugged hills, little water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E816-3B06-4C90-BA54-C5B74B35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790575"/>
          </a:xfrm>
        </p:spPr>
        <p:txBody>
          <a:bodyPr/>
          <a:lstStyle/>
          <a:p>
            <a:r>
              <a:rPr lang="en-US" b="1" dirty="0"/>
              <a:t>5 – Fertile Crescent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DCA4F-3BAC-4B89-86FB-DC96EF305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34" y="781446"/>
            <a:ext cx="8772166" cy="6076553"/>
          </a:xfrm>
        </p:spPr>
      </p:pic>
    </p:spTree>
    <p:extLst>
      <p:ext uri="{BB962C8B-B14F-4D97-AF65-F5344CB8AC3E}">
        <p14:creationId xmlns:p14="http://schemas.microsoft.com/office/powerpoint/2010/main" val="2257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5C31-A2D1-467C-9DB7-57610177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Old Testament 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B48A-0A3D-49A8-9476-08162FF9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75581"/>
          </a:xfrm>
        </p:spPr>
        <p:txBody>
          <a:bodyPr numCol="2">
            <a:noAutofit/>
          </a:bodyPr>
          <a:lstStyle/>
          <a:p>
            <a:r>
              <a:rPr lang="en-US" b="1" dirty="0"/>
              <a:t>Plan for this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 Lands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NT Lands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Beginnings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Abraham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Egypt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Exodus, Wandering, Conquest, Division of 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Kingdom Expansion, Captivities,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Jerusalem (Model city)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Jerusalem (photos)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Way of </a:t>
            </a:r>
            <a:r>
              <a:rPr lang="en-US"/>
              <a:t>the Cross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Dead Sea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Jesus life and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Galilee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Paul’s Journeys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Ephesus</a:t>
            </a:r>
          </a:p>
        </p:txBody>
      </p:sp>
    </p:spTree>
    <p:extLst>
      <p:ext uri="{BB962C8B-B14F-4D97-AF65-F5344CB8AC3E}">
        <p14:creationId xmlns:p14="http://schemas.microsoft.com/office/powerpoint/2010/main" val="35335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776F-4541-45AD-9DF7-609279E6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– Fertile Crescent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BFDF-F99C-49B9-8477-AFF55F46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travel in this area of the world would travel in a “C” route.</a:t>
            </a:r>
          </a:p>
          <a:p>
            <a:endParaRPr lang="en-US" dirty="0"/>
          </a:p>
          <a:p>
            <a:r>
              <a:rPr lang="en-US" dirty="0"/>
              <a:t>Persian Gulf up Mesopotamia to Haran.</a:t>
            </a:r>
          </a:p>
          <a:p>
            <a:endParaRPr lang="en-US" dirty="0"/>
          </a:p>
          <a:p>
            <a:r>
              <a:rPr lang="en-US" dirty="0"/>
              <a:t>From Haran south and west down through Palestine.</a:t>
            </a:r>
          </a:p>
          <a:p>
            <a:endParaRPr lang="en-US" dirty="0"/>
          </a:p>
          <a:p>
            <a:r>
              <a:rPr lang="en-US" dirty="0"/>
              <a:t>They could continue to Sinai, Egypt or edge of Arabia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B5B1-7367-4372-8C6D-3B31F1D1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Old Testament 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868E-EC07-4F6F-A1BE-2DEB67E7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 major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Mesopotamia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Arabian Desert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Egypt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Sinai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Fertile Crescent</a:t>
            </a:r>
          </a:p>
        </p:txBody>
      </p:sp>
    </p:spTree>
    <p:extLst>
      <p:ext uri="{BB962C8B-B14F-4D97-AF65-F5344CB8AC3E}">
        <p14:creationId xmlns:p14="http://schemas.microsoft.com/office/powerpoint/2010/main" val="23654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176A-FDEA-4F15-BFCF-48F6597E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26586"/>
            <a:ext cx="10515600" cy="708301"/>
          </a:xfrm>
        </p:spPr>
        <p:txBody>
          <a:bodyPr/>
          <a:lstStyle/>
          <a:p>
            <a:r>
              <a:rPr lang="en-US" dirty="0"/>
              <a:t>Area in Pink = OT Lands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E3FB27-8325-475A-B73E-7F7C79209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46" y="834887"/>
            <a:ext cx="8705731" cy="6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2178-C349-4932-897F-8863CF99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1 - Mesopotamia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E74B4-8E96-475D-A39F-AA93B5DC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sz="3600" dirty="0"/>
              <a:t>Mesopotamia – means “Between the Rivers”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Often referred to as Babylon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Through history it had many names (nations)</a:t>
            </a:r>
          </a:p>
          <a:p>
            <a:endParaRPr lang="en-US" sz="3600" dirty="0"/>
          </a:p>
          <a:p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Sumar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Chaldea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Babylon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Assyria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Neo-Babylon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Mede-Persia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Persian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Currently - Iraq</a:t>
            </a:r>
          </a:p>
        </p:txBody>
      </p:sp>
    </p:spTree>
    <p:extLst>
      <p:ext uri="{BB962C8B-B14F-4D97-AF65-F5344CB8AC3E}">
        <p14:creationId xmlns:p14="http://schemas.microsoft.com/office/powerpoint/2010/main" val="27177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2FC75-A024-4E7C-BB87-30881F88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6" y="-4066"/>
            <a:ext cx="7580243" cy="68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1D77-4BC6-4E12-882A-D9322A8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1 - Mesopotamia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571E-24D3-4236-98F5-197F5C661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Tigris River </a:t>
            </a:r>
            <a:r>
              <a:rPr lang="en-US" dirty="0"/>
              <a:t>– 1,150 miles long from Zagros Mountains to the Persian Gulf</a:t>
            </a:r>
          </a:p>
          <a:p>
            <a:r>
              <a:rPr lang="en-US" dirty="0"/>
              <a:t>City of Nineveh was capital of Assyria, on the Tigris River</a:t>
            </a:r>
          </a:p>
          <a:p>
            <a:endParaRPr lang="en-US" dirty="0"/>
          </a:p>
          <a:p>
            <a:r>
              <a:rPr lang="en-US" b="1" dirty="0"/>
              <a:t>Euphrates River </a:t>
            </a:r>
            <a:r>
              <a:rPr lang="en-US" dirty="0"/>
              <a:t>– 1,700 miles long, from Zagros Mountains to the Persian Gulf</a:t>
            </a:r>
          </a:p>
          <a:p>
            <a:r>
              <a:rPr lang="en-US" dirty="0"/>
              <a:t>Ur, Babylon, and Haran are important cities on the Euphrates River.</a:t>
            </a:r>
          </a:p>
        </p:txBody>
      </p:sp>
    </p:spTree>
    <p:extLst>
      <p:ext uri="{BB962C8B-B14F-4D97-AF65-F5344CB8AC3E}">
        <p14:creationId xmlns:p14="http://schemas.microsoft.com/office/powerpoint/2010/main" val="20551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3171-DDE0-428E-A187-5CAEB290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 – Mesopotamia – Mountains and valleys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D6B60-D721-4100-B8AB-927114698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37" y="821636"/>
            <a:ext cx="8810919" cy="6036364"/>
          </a:xfrm>
        </p:spPr>
      </p:pic>
    </p:spTree>
    <p:extLst>
      <p:ext uri="{BB962C8B-B14F-4D97-AF65-F5344CB8AC3E}">
        <p14:creationId xmlns:p14="http://schemas.microsoft.com/office/powerpoint/2010/main" val="39631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6365-EF9F-4732-B814-0C692281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88"/>
            <a:ext cx="4701209" cy="8288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 – Mesopotamia – Mountains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35CD4-93E4-41B7-B6FE-4810D163D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4" y="-136333"/>
            <a:ext cx="7179373" cy="7140107"/>
          </a:xfrm>
        </p:spPr>
      </p:pic>
    </p:spTree>
    <p:extLst>
      <p:ext uri="{BB962C8B-B14F-4D97-AF65-F5344CB8AC3E}">
        <p14:creationId xmlns:p14="http://schemas.microsoft.com/office/powerpoint/2010/main" val="112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441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Old Testament Lands</vt:lpstr>
      <vt:lpstr>Old Testament Lands</vt:lpstr>
      <vt:lpstr>Area in Pink = OT Lands</vt:lpstr>
      <vt:lpstr>1 - Mesopotamia</vt:lpstr>
      <vt:lpstr>PowerPoint Presentation</vt:lpstr>
      <vt:lpstr>1 - Mesopotamia</vt:lpstr>
      <vt:lpstr>1 – Mesopotamia – Mountains and valleys</vt:lpstr>
      <vt:lpstr>1 – Mesopotamia – Mountains</vt:lpstr>
      <vt:lpstr>1 – Mesopotamia – Mountains and valleys</vt:lpstr>
      <vt:lpstr>2- Desert</vt:lpstr>
      <vt:lpstr>2- Desert</vt:lpstr>
      <vt:lpstr>2 – Desert </vt:lpstr>
      <vt:lpstr>3 - Egypt</vt:lpstr>
      <vt:lpstr>3 - Egypt</vt:lpstr>
      <vt:lpstr>3 – Egypt (A tease – coming soon)</vt:lpstr>
      <vt:lpstr>4 - Sinai</vt:lpstr>
      <vt:lpstr>4 - Sinai</vt:lpstr>
      <vt:lpstr>5 – Fertile Crescent</vt:lpstr>
      <vt:lpstr>5 – Fertile Crescent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Manly Luscombe</dc:creator>
  <cp:lastModifiedBy>Manly Luscombe</cp:lastModifiedBy>
  <cp:revision>21</cp:revision>
  <dcterms:created xsi:type="dcterms:W3CDTF">2020-12-10T14:20:12Z</dcterms:created>
  <dcterms:modified xsi:type="dcterms:W3CDTF">2020-12-20T20:28:20Z</dcterms:modified>
</cp:coreProperties>
</file>