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dir="in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Who Will Confess at the Judgment?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Does confession mean salvation?</a:t>
            </a:r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Faith in Christ</a:t>
            </a:r>
          </a:p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Confess Sin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At Judgment</a:t>
            </a:r>
          </a:p>
          <a:p>
            <a:pPr>
              <a:buNone/>
            </a:pPr>
            <a:r>
              <a:rPr lang="en-US" b="1" baseline="30000" dirty="0" smtClean="0"/>
              <a:t>11</a:t>
            </a:r>
            <a:r>
              <a:rPr lang="en-US" dirty="0" smtClean="0"/>
              <a:t> For it is written: </a:t>
            </a:r>
            <a:r>
              <a:rPr lang="en-US" i="1" dirty="0" smtClean="0"/>
              <a:t>"As I live, says the </a:t>
            </a:r>
            <a:r>
              <a:rPr lang="en-US" i="1" cap="small" dirty="0" smtClean="0"/>
              <a:t>Lord</a:t>
            </a:r>
            <a:r>
              <a:rPr lang="en-US" i="1" dirty="0" smtClean="0"/>
              <a:t>,</a:t>
            </a:r>
            <a:r>
              <a:rPr lang="en-US" dirty="0" smtClean="0"/>
              <a:t> </a:t>
            </a:r>
            <a:r>
              <a:rPr lang="en-US" i="1" dirty="0" smtClean="0"/>
              <a:t>Every knee shall bow to Me,</a:t>
            </a:r>
            <a:r>
              <a:rPr lang="en-US" dirty="0" smtClean="0"/>
              <a:t> </a:t>
            </a:r>
            <a:r>
              <a:rPr lang="en-US" i="1" dirty="0" smtClean="0"/>
              <a:t>And every tongue shall </a:t>
            </a:r>
            <a:r>
              <a:rPr lang="en-US" b="1" i="1" u="sng" dirty="0" smtClean="0"/>
              <a:t>confess to God</a:t>
            </a:r>
            <a:r>
              <a:rPr lang="en-US" i="1" dirty="0" smtClean="0"/>
              <a:t>."</a:t>
            </a:r>
            <a:r>
              <a:rPr lang="en-US" dirty="0" smtClean="0"/>
              <a:t> </a:t>
            </a:r>
            <a:r>
              <a:rPr lang="en-US" b="1" baseline="30000" dirty="0" smtClean="0"/>
              <a:t>12</a:t>
            </a:r>
            <a:r>
              <a:rPr lang="en-US" dirty="0" smtClean="0"/>
              <a:t> So then each of us shall give account of himself to God. </a:t>
            </a:r>
            <a:r>
              <a:rPr lang="en-US" b="1" dirty="0" smtClean="0"/>
              <a:t>Romans </a:t>
            </a:r>
            <a:r>
              <a:rPr lang="en-US" b="1" dirty="0" smtClean="0"/>
              <a:t>14:11-12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confess?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Every tongue – Every person</a:t>
            </a:r>
          </a:p>
          <a:p>
            <a:pPr lvl="1"/>
            <a:r>
              <a:rPr lang="en-US" sz="3600" dirty="0" smtClean="0"/>
              <a:t>Patriarchal Age</a:t>
            </a:r>
          </a:p>
          <a:p>
            <a:pPr lvl="1"/>
            <a:r>
              <a:rPr lang="en-US" sz="3600" dirty="0" smtClean="0"/>
              <a:t>Under the Law of Moses</a:t>
            </a:r>
          </a:p>
          <a:p>
            <a:pPr lvl="1"/>
            <a:r>
              <a:rPr lang="en-US" sz="3600" dirty="0" smtClean="0"/>
              <a:t>Christian Dispensation</a:t>
            </a:r>
          </a:p>
          <a:p>
            <a:pPr lvl="1"/>
            <a:r>
              <a:rPr lang="en-US" sz="3600" dirty="0" smtClean="0"/>
              <a:t>Unbelievers in every dispensation</a:t>
            </a:r>
          </a:p>
          <a:p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they confess?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NOT:</a:t>
            </a:r>
          </a:p>
          <a:p>
            <a:r>
              <a:rPr lang="en-US" sz="3600" dirty="0" smtClean="0"/>
              <a:t>Faith in the Bible, teachings about Christ</a:t>
            </a:r>
          </a:p>
          <a:p>
            <a:r>
              <a:rPr lang="en-US" sz="3600" dirty="0" smtClean="0"/>
              <a:t>Confess their faith in Jesus as God</a:t>
            </a:r>
          </a:p>
          <a:p>
            <a:r>
              <a:rPr lang="en-US" sz="3600" dirty="0" smtClean="0"/>
              <a:t>Admit the Jesus is their Savior</a:t>
            </a:r>
          </a:p>
          <a:p>
            <a:r>
              <a:rPr lang="en-US" sz="3600" dirty="0" smtClean="0"/>
              <a:t>Make them saved and ready to enter heaven</a:t>
            </a:r>
            <a:endParaRPr lang="en-US" sz="36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they confess?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BUT:</a:t>
            </a:r>
          </a:p>
          <a:p>
            <a:r>
              <a:rPr lang="en-US" sz="3600" b="1" dirty="0" smtClean="0"/>
              <a:t>Jesus as Lord </a:t>
            </a:r>
            <a:r>
              <a:rPr lang="en-US" sz="3600" dirty="0" smtClean="0"/>
              <a:t>– ruler</a:t>
            </a:r>
          </a:p>
          <a:p>
            <a:r>
              <a:rPr lang="en-US" sz="3600" b="1" dirty="0" smtClean="0"/>
              <a:t>Recognize the authority </a:t>
            </a:r>
            <a:r>
              <a:rPr lang="en-US" sz="3600" dirty="0" smtClean="0"/>
              <a:t>He has</a:t>
            </a:r>
          </a:p>
          <a:p>
            <a:r>
              <a:rPr lang="en-US" sz="3600" b="1" dirty="0" smtClean="0"/>
              <a:t>Respect for position </a:t>
            </a:r>
            <a:r>
              <a:rPr lang="en-US" sz="3600" dirty="0" smtClean="0"/>
              <a:t>– like “Your Honor” to a judge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19:1-6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baseline="30000" dirty="0" smtClean="0"/>
              <a:t>1</a:t>
            </a:r>
            <a:r>
              <a:rPr lang="en-US" dirty="0" smtClean="0"/>
              <a:t> After these things I heard a loud voice of a great multitude in heaven, saying, "Alleluia! Salvation and glory and honor and power </a:t>
            </a:r>
            <a:r>
              <a:rPr lang="en-US" i="1" dirty="0" smtClean="0"/>
              <a:t>belong</a:t>
            </a:r>
            <a:r>
              <a:rPr lang="en-US" dirty="0" smtClean="0"/>
              <a:t> to the Lord our God! </a:t>
            </a:r>
            <a:r>
              <a:rPr lang="en-US" b="1" baseline="30000" dirty="0" smtClean="0"/>
              <a:t>2</a:t>
            </a:r>
            <a:r>
              <a:rPr lang="en-US" dirty="0" smtClean="0"/>
              <a:t> For true and righteous </a:t>
            </a:r>
            <a:r>
              <a:rPr lang="en-US" i="1" dirty="0" smtClean="0"/>
              <a:t>are</a:t>
            </a:r>
            <a:r>
              <a:rPr lang="en-US" dirty="0" smtClean="0"/>
              <a:t> His judgments, because He has judged the great harlot who corrupted the earth with her fornication; and He has avenged on her the blood of His servants </a:t>
            </a:r>
            <a:r>
              <a:rPr lang="en-US" i="1" dirty="0" smtClean="0"/>
              <a:t>shed</a:t>
            </a:r>
            <a:r>
              <a:rPr lang="en-US" dirty="0" smtClean="0"/>
              <a:t> by her." </a:t>
            </a:r>
            <a:r>
              <a:rPr lang="en-US" b="1" baseline="30000" dirty="0" smtClean="0"/>
              <a:t>3</a:t>
            </a:r>
            <a:r>
              <a:rPr lang="en-US" dirty="0" smtClean="0"/>
              <a:t> Again they said, "Alleluia! Her smoke rises up forever and ever</a:t>
            </a:r>
            <a:r>
              <a:rPr lang="en-US" dirty="0" smtClean="0"/>
              <a:t>!"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19:1-6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baseline="30000" dirty="0" smtClean="0"/>
              <a:t>4</a:t>
            </a:r>
            <a:r>
              <a:rPr lang="en-US" dirty="0" smtClean="0"/>
              <a:t> And the twenty-four elders and the four living creatures fell down and worshiped God who sat on the throne, saying, "Amen! Alleluia!" </a:t>
            </a:r>
            <a:r>
              <a:rPr lang="en-US" b="1" baseline="30000" dirty="0" smtClean="0"/>
              <a:t>5</a:t>
            </a:r>
            <a:r>
              <a:rPr lang="en-US" dirty="0" smtClean="0"/>
              <a:t> Then a voice came from the throne, saying, "Praise our God, all you His servants and those who fear Him, both small and great!" </a:t>
            </a:r>
            <a:r>
              <a:rPr lang="en-US" b="1" baseline="30000" dirty="0" smtClean="0"/>
              <a:t>6</a:t>
            </a:r>
            <a:r>
              <a:rPr lang="en-US" dirty="0" smtClean="0"/>
              <a:t> And I heard, as it were, the voice of a great multitude, as the sound of many waters and as the sound of mighty </a:t>
            </a:r>
            <a:r>
              <a:rPr lang="en-US" dirty="0" err="1" smtClean="0"/>
              <a:t>thunderings</a:t>
            </a:r>
            <a:r>
              <a:rPr lang="en-US" dirty="0" smtClean="0"/>
              <a:t>, saying, "Alleluia! For the Lord God Omnipotent </a:t>
            </a:r>
            <a:r>
              <a:rPr lang="en-US" smtClean="0"/>
              <a:t>reigns</a:t>
            </a:r>
            <a:r>
              <a:rPr lang="en-US" smtClean="0"/>
              <a:t>!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Issues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Will ALL who ever lived confess Christ?</a:t>
            </a:r>
          </a:p>
          <a:p>
            <a:r>
              <a:rPr lang="en-US" sz="3200" dirty="0" smtClean="0"/>
              <a:t>Will their confession be genuine or forced?</a:t>
            </a:r>
          </a:p>
          <a:p>
            <a:r>
              <a:rPr lang="en-US" sz="3200" dirty="0" smtClean="0"/>
              <a:t>Will they be saved when the confess?</a:t>
            </a:r>
          </a:p>
          <a:p>
            <a:r>
              <a:rPr lang="en-US" sz="3200" dirty="0" smtClean="0"/>
              <a:t>Does the Bible teach universal salvation?</a:t>
            </a:r>
          </a:p>
          <a:p>
            <a:r>
              <a:rPr lang="en-US" sz="3200" dirty="0" smtClean="0"/>
              <a:t>What does “confess” mean?</a:t>
            </a:r>
            <a:endParaRPr lang="en-US" sz="32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2:9-11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9</a:t>
            </a:r>
            <a:r>
              <a:rPr lang="en-US" dirty="0" smtClean="0"/>
              <a:t> Therefore God also has highly exalted Him and given Him the name which is above every name, </a:t>
            </a:r>
            <a:r>
              <a:rPr lang="en-US" b="1" baseline="30000" dirty="0" smtClean="0"/>
              <a:t>10</a:t>
            </a:r>
            <a:r>
              <a:rPr lang="en-US" dirty="0" smtClean="0"/>
              <a:t> that </a:t>
            </a:r>
            <a:r>
              <a:rPr lang="en-US" b="1" u="sng" dirty="0" smtClean="0"/>
              <a:t>at the name of Jesus every knee should bow</a:t>
            </a:r>
            <a:r>
              <a:rPr lang="en-US" dirty="0" smtClean="0"/>
              <a:t>, of those in heaven, and of those on earth, and of those under the earth, </a:t>
            </a:r>
            <a:r>
              <a:rPr lang="en-US" b="1" baseline="30000" dirty="0" smtClean="0"/>
              <a:t>11</a:t>
            </a:r>
            <a:r>
              <a:rPr lang="en-US" dirty="0" smtClean="0"/>
              <a:t> and </a:t>
            </a:r>
            <a:r>
              <a:rPr lang="en-US" i="1" dirty="0" smtClean="0"/>
              <a:t>that</a:t>
            </a:r>
            <a:r>
              <a:rPr lang="en-US" dirty="0" smtClean="0"/>
              <a:t> </a:t>
            </a:r>
            <a:r>
              <a:rPr lang="en-US" b="1" u="sng" dirty="0" smtClean="0"/>
              <a:t>every tongue should confess that Jesus Christ </a:t>
            </a:r>
            <a:r>
              <a:rPr lang="en-US" b="1" i="1" u="sng" dirty="0" smtClean="0"/>
              <a:t>is</a:t>
            </a:r>
            <a:r>
              <a:rPr lang="en-US" b="1" u="sng" dirty="0" smtClean="0"/>
              <a:t> Lord</a:t>
            </a:r>
            <a:r>
              <a:rPr lang="en-US" dirty="0" smtClean="0"/>
              <a:t>, to the glory of God the Father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- Confess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Root</a:t>
            </a:r>
            <a:r>
              <a:rPr lang="en-US" dirty="0" smtClean="0"/>
              <a:t> – Say the same thing</a:t>
            </a:r>
          </a:p>
          <a:p>
            <a:pPr lvl="1"/>
            <a:r>
              <a:rPr lang="en-US" dirty="0" smtClean="0"/>
              <a:t>Police say I stole the computer</a:t>
            </a:r>
          </a:p>
          <a:p>
            <a:pPr lvl="1"/>
            <a:r>
              <a:rPr lang="en-US" dirty="0" smtClean="0"/>
              <a:t>I confess (say the same thing)</a:t>
            </a:r>
          </a:p>
          <a:p>
            <a:r>
              <a:rPr lang="en-US" dirty="0" smtClean="0"/>
              <a:t>3 Uses in the New Testament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/>
              <a:t>Admit</a:t>
            </a:r>
            <a:r>
              <a:rPr lang="en-US" dirty="0" smtClean="0"/>
              <a:t> – to a charge or accusation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/>
              <a:t>Agree</a:t>
            </a:r>
            <a:r>
              <a:rPr lang="en-US" dirty="0" smtClean="0"/>
              <a:t> – with a statement, “Amen” – I agree or that is what I believe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dirty="0" smtClean="0"/>
              <a:t>Acknowledge</a:t>
            </a:r>
            <a:r>
              <a:rPr lang="en-US" dirty="0" smtClean="0"/>
              <a:t> – honor their position or power</a:t>
            </a:r>
          </a:p>
          <a:p>
            <a:pPr marL="578358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Faith in Christ</a:t>
            </a:r>
          </a:p>
          <a:p>
            <a:pPr>
              <a:buNone/>
            </a:pPr>
            <a:r>
              <a:rPr lang="en-US" b="1" baseline="30000" dirty="0" smtClean="0"/>
              <a:t>32</a:t>
            </a:r>
            <a:r>
              <a:rPr lang="en-US" dirty="0" smtClean="0"/>
              <a:t> "Therefore whoever confesses Me before men, him I will also confess before My Father who is in heaven. </a:t>
            </a:r>
            <a:r>
              <a:rPr lang="en-US" b="1" baseline="30000" dirty="0" smtClean="0"/>
              <a:t>33</a:t>
            </a:r>
            <a:r>
              <a:rPr lang="en-US" dirty="0" smtClean="0"/>
              <a:t> But whoever denies Me before men, him I will also deny before My Father who is in heaven. </a:t>
            </a:r>
            <a:r>
              <a:rPr lang="en-US" b="1" dirty="0" smtClean="0"/>
              <a:t>Matthew </a:t>
            </a:r>
            <a:r>
              <a:rPr lang="en-US" b="1" dirty="0" smtClean="0"/>
              <a:t>10:32-33 </a:t>
            </a:r>
          </a:p>
          <a:p>
            <a:endParaRPr lang="en-US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Faith in Christ</a:t>
            </a:r>
          </a:p>
          <a:p>
            <a:pPr>
              <a:buNone/>
            </a:pPr>
            <a:r>
              <a:rPr lang="en-US" b="1" baseline="30000" dirty="0" smtClean="0"/>
              <a:t>9</a:t>
            </a:r>
            <a:r>
              <a:rPr lang="en-US" dirty="0" smtClean="0"/>
              <a:t> that if you confess with your mouth the Lord Jesus and believe in your heart that God has raised Him from the dead, you will be saved. </a:t>
            </a:r>
            <a:r>
              <a:rPr lang="en-US" b="1" baseline="30000" dirty="0" smtClean="0"/>
              <a:t>10</a:t>
            </a:r>
            <a:r>
              <a:rPr lang="en-US" dirty="0" smtClean="0"/>
              <a:t> For with the heart one believes unto righteousness, and with the mouth confession is made unto salvation. </a:t>
            </a:r>
            <a:r>
              <a:rPr lang="en-US" b="1" dirty="0" smtClean="0"/>
              <a:t>Romans </a:t>
            </a:r>
            <a:r>
              <a:rPr lang="en-US" b="1" dirty="0" smtClean="0"/>
              <a:t>10:9-10</a:t>
            </a:r>
            <a:endParaRPr lang="en-US" b="1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Faith in Christ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Confess Sin</a:t>
            </a:r>
          </a:p>
          <a:p>
            <a:pPr marL="578358" indent="-514350">
              <a:buNone/>
            </a:pPr>
            <a:r>
              <a:rPr lang="en-US" b="1" dirty="0" smtClean="0"/>
              <a:t>Confess </a:t>
            </a:r>
            <a:r>
              <a:rPr lang="en-US" b="1" i="1" dirty="0" smtClean="0"/>
              <a:t>your</a:t>
            </a:r>
            <a:r>
              <a:rPr lang="en-US" b="1" dirty="0" smtClean="0"/>
              <a:t> trespasses </a:t>
            </a:r>
            <a:r>
              <a:rPr lang="en-US" dirty="0" smtClean="0"/>
              <a:t>to one another, and pray for one another, that you may be healed. The effective, fervent prayer of a righteous man avails much.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James </a:t>
            </a:r>
            <a:r>
              <a:rPr lang="en-US" b="1" dirty="0" smtClean="0"/>
              <a:t>5:16 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Faith in Christ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Confess Sin</a:t>
            </a:r>
          </a:p>
          <a:p>
            <a:pPr>
              <a:buNone/>
            </a:pPr>
            <a:r>
              <a:rPr lang="en-US" b="1" baseline="30000" dirty="0" smtClean="0"/>
              <a:t>8</a:t>
            </a:r>
            <a:r>
              <a:rPr lang="en-US" dirty="0" smtClean="0"/>
              <a:t> If we say that we have no sin, we deceive ourselves, and the truth is not in us. </a:t>
            </a:r>
            <a:r>
              <a:rPr lang="en-US" b="1" baseline="30000" dirty="0" smtClean="0"/>
              <a:t>9</a:t>
            </a:r>
            <a:r>
              <a:rPr lang="en-US" dirty="0" smtClean="0"/>
              <a:t> If we </a:t>
            </a:r>
            <a:r>
              <a:rPr lang="en-US" b="1" dirty="0" smtClean="0"/>
              <a:t>confess</a:t>
            </a:r>
            <a:r>
              <a:rPr lang="en-US" dirty="0" smtClean="0"/>
              <a:t> </a:t>
            </a:r>
            <a:r>
              <a:rPr lang="en-US" b="1" dirty="0" smtClean="0"/>
              <a:t>our sins</a:t>
            </a:r>
            <a:r>
              <a:rPr lang="en-US" dirty="0" smtClean="0"/>
              <a:t>, He is faithful and just to forgive us </a:t>
            </a:r>
            <a:r>
              <a:rPr lang="en-US" i="1" dirty="0" smtClean="0"/>
              <a:t>our</a:t>
            </a:r>
            <a:r>
              <a:rPr lang="en-US" dirty="0" smtClean="0"/>
              <a:t> sins and to cleanse us from all unrighteousness. </a:t>
            </a:r>
            <a:r>
              <a:rPr lang="en-US" b="1" baseline="30000" dirty="0" smtClean="0"/>
              <a:t>10</a:t>
            </a:r>
            <a:r>
              <a:rPr lang="en-US" dirty="0" smtClean="0"/>
              <a:t> If we say that we have not sinned, we make Him a liar, and His word is not in us. </a:t>
            </a:r>
            <a:r>
              <a:rPr lang="en-US" b="1" dirty="0" smtClean="0"/>
              <a:t>1 John </a:t>
            </a:r>
            <a:r>
              <a:rPr lang="en-US" b="1" dirty="0" smtClean="0"/>
              <a:t>1:8-10</a:t>
            </a:r>
            <a:endParaRPr lang="en-US" b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Confessions in the 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Faith in Christ</a:t>
            </a:r>
          </a:p>
          <a:p>
            <a:pPr marL="578358" indent="-514350">
              <a:buFont typeface="+mj-lt"/>
              <a:buAutoNum type="arabicPeriod"/>
            </a:pPr>
            <a:r>
              <a:rPr lang="en-US" u="sng" dirty="0" smtClean="0"/>
              <a:t>Confess Sin</a:t>
            </a:r>
          </a:p>
          <a:p>
            <a:pPr marL="578358" indent="-514350">
              <a:buFont typeface="+mj-lt"/>
              <a:buAutoNum type="arabicPeriod"/>
            </a:pPr>
            <a:r>
              <a:rPr lang="en-US" b="1" u="sng" dirty="0" smtClean="0"/>
              <a:t>At Judgment</a:t>
            </a:r>
          </a:p>
          <a:p>
            <a:pPr marL="578358" indent="-514350">
              <a:buNone/>
            </a:pPr>
            <a:r>
              <a:rPr lang="en-US" b="1" baseline="30000" dirty="0" smtClean="0"/>
              <a:t>10</a:t>
            </a:r>
            <a:r>
              <a:rPr lang="en-US" dirty="0" smtClean="0"/>
              <a:t> that at the name of Jesus every knee should bow, of those in heaven, and of those on earth, and of those under the earth, </a:t>
            </a:r>
            <a:r>
              <a:rPr lang="en-US" b="1" baseline="30000" dirty="0" smtClean="0"/>
              <a:t>11</a:t>
            </a:r>
            <a:r>
              <a:rPr lang="en-US" dirty="0" smtClean="0"/>
              <a:t> and </a:t>
            </a:r>
            <a:r>
              <a:rPr lang="en-US" i="1" dirty="0" smtClean="0"/>
              <a:t>that</a:t>
            </a:r>
            <a:r>
              <a:rPr lang="en-US" dirty="0" smtClean="0"/>
              <a:t> every tongue should </a:t>
            </a:r>
            <a:r>
              <a:rPr lang="en-US" b="1" u="sng" dirty="0" smtClean="0"/>
              <a:t>confess that Jesus Christ </a:t>
            </a:r>
            <a:r>
              <a:rPr lang="en-US" b="1" i="1" u="sng" dirty="0" smtClean="0"/>
              <a:t>is</a:t>
            </a:r>
            <a:r>
              <a:rPr lang="en-US" b="1" u="sng" dirty="0" smtClean="0"/>
              <a:t> Lord, </a:t>
            </a:r>
            <a:r>
              <a:rPr lang="en-US" dirty="0" smtClean="0"/>
              <a:t>to the glory of God the </a:t>
            </a:r>
            <a:r>
              <a:rPr lang="en-US" dirty="0" smtClean="0"/>
              <a:t>Father</a:t>
            </a:r>
            <a:br>
              <a:rPr lang="en-US" dirty="0" smtClean="0"/>
            </a:br>
            <a:r>
              <a:rPr lang="en-US" b="1" dirty="0" smtClean="0"/>
              <a:t>Philippians 2:10-11</a:t>
            </a:r>
            <a:endParaRPr lang="en-US" b="1" dirty="0" smtClean="0"/>
          </a:p>
          <a:p>
            <a:pPr marL="578358" indent="-514350">
              <a:buNone/>
            </a:pPr>
            <a:endParaRPr lang="en-US" dirty="0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307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Who Will Confess at the Judgment?</vt:lpstr>
      <vt:lpstr>The Issues and Questions</vt:lpstr>
      <vt:lpstr>Philippians 2:9-11</vt:lpstr>
      <vt:lpstr>Define - Confess</vt:lpstr>
      <vt:lpstr>3 Confessions in the NT</vt:lpstr>
      <vt:lpstr>3 Confessions in the NT</vt:lpstr>
      <vt:lpstr>3 Confessions in the NT</vt:lpstr>
      <vt:lpstr>3 Confessions in the NT</vt:lpstr>
      <vt:lpstr>3 Confessions in the NT</vt:lpstr>
      <vt:lpstr>3 Confessions in the NT</vt:lpstr>
      <vt:lpstr>Who will confess?</vt:lpstr>
      <vt:lpstr>What will they confess?</vt:lpstr>
      <vt:lpstr>What will they confess?</vt:lpstr>
      <vt:lpstr>Revelation 19:1-6</vt:lpstr>
      <vt:lpstr>Revelation 19:1-6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Will Confess at the Judgment?</dc:title>
  <dc:creator>Manly Luscombe</dc:creator>
  <cp:lastModifiedBy>Manly Luscombe</cp:lastModifiedBy>
  <cp:revision>6</cp:revision>
  <dcterms:created xsi:type="dcterms:W3CDTF">2011-02-21T12:11:50Z</dcterms:created>
  <dcterms:modified xsi:type="dcterms:W3CDTF">2011-02-21T13:05:17Z</dcterms:modified>
</cp:coreProperties>
</file>