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CB504-65B9-49E9-9959-A59C212184C7}" type="datetimeFigureOut">
              <a:rPr lang="en-US" smtClean="0"/>
              <a:t>10/12/2010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41DC-3236-439F-8966-8BFAAD3FDC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Chapters and Verses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When was the Bible divided into chapters and verses?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Statistics - Verses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Shortest verse in the OT – 1 Chronicles 1:25 – </a:t>
            </a:r>
            <a:r>
              <a:rPr lang="en-US" sz="3600" dirty="0" err="1" smtClean="0">
                <a:solidFill>
                  <a:schemeClr val="bg1">
                    <a:lumMod val="95000"/>
                  </a:schemeClr>
                </a:solidFill>
              </a:rPr>
              <a:t>Eber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600" dirty="0" err="1" smtClean="0">
                <a:solidFill>
                  <a:schemeClr val="bg1">
                    <a:lumMod val="95000"/>
                  </a:schemeClr>
                </a:solidFill>
              </a:rPr>
              <a:t>Peleg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3600" dirty="0" err="1" smtClean="0">
                <a:solidFill>
                  <a:schemeClr val="bg1">
                    <a:lumMod val="95000"/>
                  </a:schemeClr>
                </a:solidFill>
              </a:rPr>
              <a:t>Reu</a:t>
            </a: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In the NT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Shortest in English – John 11:35 – Jesus wept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Shortest in Greek – 1 Thessalonians 5:16 – Rejoice evermore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Longest verse – Esther 8:9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Problems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Sometimes we stop at the end of a verse or the end of a chapter.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Several chapters begin with “Therefore”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Let me mention some were the thought is lost if we stop reading at the end of a chapter division.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2 Timothy 3:16 – 4:2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en-US" b="1" baseline="30000" dirty="0" smtClean="0">
                <a:solidFill>
                  <a:schemeClr val="bg1">
                    <a:lumMod val="95000"/>
                  </a:schemeClr>
                </a:solidFill>
              </a:rPr>
              <a:t>16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All Scripture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given by inspiration of God, and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is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profitable for doctrine, for reproof, for correction, for instruction in righteousness, </a:t>
            </a:r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17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that the man of God may be complete, thoroughly equipped for every good work. </a:t>
            </a:r>
            <a:br>
              <a:rPr lang="en-US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I charge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you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therefore before God and the Lord Jesus Christ, who will judge the living and the dead at His appearing and His kingdom: </a:t>
            </a:r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Preach the word! Be ready in season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and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out of season. Convince, rebuke, exhort, with all longsuffering and teaching. </a:t>
            </a: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Notice the Parallel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981200"/>
          <a:ext cx="52578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597"/>
                <a:gridCol w="281020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3:16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4:2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Doctrine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Doctrine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Reproof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Reprove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Correction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Rebuke</a:t>
                      </a:r>
                      <a:endParaRPr lang="en-US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Instruction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Exhort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Hebrews 11:39 – 12:1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39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And all these, having obtained a good testimony through faith, did not receive the promise, </a:t>
            </a:r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40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God having provided something better for us, that they should not be made perfect apart from us. </a:t>
            </a:r>
          </a:p>
          <a:p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Therefore we also, since we are surrounded by so great a cloud of witnesses, let us lay aside every weight, and the sin which so easily ensnares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us,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and let us run with endurance the race that is set before us, 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Hebrews 11:39 – 12:1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Chapter 11 – Heroes of the faith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Verse 39 – ALL THESE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12:1 – A CLOUD OF WITNESSES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Verse 40 – “better for US”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12:1 – “Therefore, WE also”</a:t>
            </a:r>
            <a:endParaRPr lang="en-US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Acts 4:32; 36-37 – 5:1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32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Now the multitude of those who believed were of one heart and one soul; neither did anyone say that any of the things he possessed was his own, but they had all things in common. </a:t>
            </a:r>
          </a:p>
          <a:p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36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And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Joses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, who was also named Barnabas by the apostles (which is translated Son of Encouragement), a Levite of the country of Cyprus, </a:t>
            </a:r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37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having land, sold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it,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and brought the money and laid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it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at the apostles' feet.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Acts 4:32; 36-37 – 5:1-3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But a certain man named Ananias, with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Sapphira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his wife, sold a possession. </a:t>
            </a:r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And he kept back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part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of the proceeds, his wife also being aware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of it,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and brought a certain part and laid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it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at the apostles' feet. </a:t>
            </a:r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But Peter said, "Ananias, why has Satan filled your heart to lie to the Holy Spirit and keep back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part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of the price of the land for yourself?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Acts 4:32; 36-37 – 5:1-3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Chapter 4 sounds like socialism or ideal communism – the “utopia” if Karl Marx.</a:t>
            </a:r>
            <a:b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40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bg1">
                    <a:lumMod val="95000"/>
                  </a:schemeClr>
                </a:solidFill>
              </a:rPr>
              <a:t>Chapter 5 shows the weakness of this “utopia” – greed, lying, cheating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Verse Divisions – Ephesians 2:8-10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8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For by grace you have been saved through faith, and that not of yourselves; </a:t>
            </a:r>
            <a:r>
              <a:rPr lang="en-US" i="1" dirty="0" smtClean="0">
                <a:solidFill>
                  <a:schemeClr val="bg1">
                    <a:lumMod val="95000"/>
                  </a:schemeClr>
                </a:solidFill>
              </a:rPr>
              <a:t>it is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the gift of God, </a:t>
            </a:r>
            <a:r>
              <a:rPr lang="en-US" b="1" baseline="30000" dirty="0">
                <a:solidFill>
                  <a:schemeClr val="bg1">
                    <a:lumMod val="95000"/>
                  </a:schemeClr>
                </a:solidFill>
              </a:rPr>
              <a:t>9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not of works, lest anyone should boast. </a:t>
            </a:r>
          </a:p>
          <a:p>
            <a:r>
              <a:rPr lang="en-US" b="1" baseline="30000" dirty="0" smtClean="0">
                <a:solidFill>
                  <a:schemeClr val="bg1">
                    <a:lumMod val="95000"/>
                  </a:schemeClr>
                </a:solidFill>
              </a:rPr>
              <a:t>10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For we are His workmanship, created in Christ Jesus for good works, which God prepared beforehand that we should walk in them. 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text of the Bible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Old Testament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Hebrew did not have vowels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Hebrew did not have punctuation – commas, periods, quotation marks, question marks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Vowels and punctuation were first added about 250 BC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Masoretic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text was the first  with vowel markings and some punctuation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Verse Divisions – Ecclesiastes 9:5-6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baseline="30000" dirty="0">
                <a:solidFill>
                  <a:schemeClr val="bg1">
                    <a:lumMod val="95000"/>
                  </a:schemeClr>
                </a:solidFill>
              </a:rPr>
              <a:t>5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 For the living know that they will die; But the dead know nothing, And they have no more reward, For the memory of them is forgotten. </a:t>
            </a:r>
          </a:p>
          <a:p>
            <a:r>
              <a:rPr lang="en-US" sz="3600" b="1" baseline="30000" dirty="0" smtClean="0">
                <a:solidFill>
                  <a:schemeClr val="bg1">
                    <a:lumMod val="95000"/>
                  </a:schemeClr>
                </a:solidFill>
              </a:rPr>
              <a:t>6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 Also their love, their hatred, and their envy have now perished; Nevermore will they have a share In anything done under the sun.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Verse Divisions – Galatians 3:26-27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baseline="30000" dirty="0">
                <a:solidFill>
                  <a:schemeClr val="bg1">
                    <a:lumMod val="95000"/>
                  </a:schemeClr>
                </a:solidFill>
              </a:rPr>
              <a:t>26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 For you are all sons of God through faith in Christ Jesus. 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3600" b="1" baseline="30000" dirty="0" smtClean="0">
                <a:solidFill>
                  <a:schemeClr val="bg1">
                    <a:lumMod val="95000"/>
                  </a:schemeClr>
                </a:solidFill>
              </a:rPr>
              <a:t>27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 For as many of you as were baptized into Christ have put on Christ.</a:t>
            </a:r>
            <a:endParaRPr lang="en-US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Verse Divisions – Ephesians 5:21-23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baseline="30000" dirty="0">
                <a:solidFill>
                  <a:schemeClr val="bg1">
                    <a:lumMod val="95000"/>
                  </a:schemeClr>
                </a:solidFill>
              </a:rPr>
              <a:t>21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 submitting to one another in the fear of God. </a:t>
            </a:r>
          </a:p>
          <a:p>
            <a:r>
              <a:rPr lang="en-US" sz="3600" b="1" baseline="30000" dirty="0" smtClean="0">
                <a:solidFill>
                  <a:schemeClr val="bg1">
                    <a:lumMod val="95000"/>
                  </a:schemeClr>
                </a:solidFill>
              </a:rPr>
              <a:t>22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 Wives, submit to your own husbands, as to the Lord. </a:t>
            </a:r>
            <a:r>
              <a:rPr lang="en-US" sz="3600" b="1" baseline="30000" dirty="0">
                <a:solidFill>
                  <a:schemeClr val="bg1">
                    <a:lumMod val="95000"/>
                  </a:schemeClr>
                </a:solidFill>
              </a:rPr>
              <a:t>23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 For the husband is head of the wife, as also Christ is head of the church; and He is the Savior of the body.</a:t>
            </a:r>
            <a:endParaRPr lang="en-US" sz="3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Old Testament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earliest divisions were into equal sections 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One section was to be read each week to cover the entire Old Testament in one year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Later some smaller sections, paragraphs, divisions, verses were used – nothing standard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4614" y="3962401"/>
            <a:ext cx="5772986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New Testament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43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early Greek manuscripts did not have punctuation – ITWASALLWRITTENINCAPITAL LETTERSONESENTENCEFOLLOWEDANOTHER THEREWASNOMARKATTHEENDOFASENTENCE (called uncials)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By the 2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nd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and 3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rd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century most Greek manuscripts were in lower case letters (called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miniscules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" y="-1"/>
            <a:ext cx="3886201" cy="2283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Chapter and Verse divisions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first Bible – OT and NT – with chapter and verse divisions was done by Robert Stephens in 1551.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same divisions were followed in the Latin Vulgate of 1555.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These are the chapter and verse markings that have remained in our Bibles.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Why do we need them?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Before 1551 there were different divisions – some called sections, some called chapters, some called paragraphs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But nothing was consistent 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Now we can call the name of a book – give a chapter number and verse number and everyone, with any version, translation, or language – can read the same message.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John 3:16 – for example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Statistics - Books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39 books in the OT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27 books in the NT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66 books in the Bible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Statistics - Chapters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929 chapters in the OT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260 chapters in the NT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1,189 chapters in the entire Bible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Longest chapter – Psalm 119</a:t>
            </a: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Shortest chapter – Psalm 117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Statistics - Verses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23,145 verses in the OT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7,957 verses in the NT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31,102 verses in the Bible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Middle verses – Psalm 103:1-2</a:t>
            </a:r>
            <a:b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</a:br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505</Words>
  <Application>Microsoft Office PowerPoint</Application>
  <PresentationFormat>On-screen Show (4:3)</PresentationFormat>
  <Paragraphs>91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Chapters and Verses</vt:lpstr>
      <vt:lpstr>The text of the Bible</vt:lpstr>
      <vt:lpstr>Old Testament</vt:lpstr>
      <vt:lpstr>New Testament</vt:lpstr>
      <vt:lpstr>Chapter and Verse divisions</vt:lpstr>
      <vt:lpstr>Why do we need them?</vt:lpstr>
      <vt:lpstr>Statistics - Books</vt:lpstr>
      <vt:lpstr>Statistics - Chapters</vt:lpstr>
      <vt:lpstr>Statistics - Verses</vt:lpstr>
      <vt:lpstr>Statistics - Verses</vt:lpstr>
      <vt:lpstr>Problems</vt:lpstr>
      <vt:lpstr>2 Timothy 3:16 – 4:2</vt:lpstr>
      <vt:lpstr>Notice the Parallel</vt:lpstr>
      <vt:lpstr>Hebrews 11:39 – 12:1</vt:lpstr>
      <vt:lpstr>Hebrews 11:39 – 12:1</vt:lpstr>
      <vt:lpstr>Acts 4:32; 36-37 – 5:1</vt:lpstr>
      <vt:lpstr>Acts 4:32; 36-37 – 5:1-3</vt:lpstr>
      <vt:lpstr>Acts 4:32; 36-37 – 5:1-3</vt:lpstr>
      <vt:lpstr>Verse Divisions – Ephesians 2:8-10</vt:lpstr>
      <vt:lpstr>Verse Divisions – Ecclesiastes 9:5-6</vt:lpstr>
      <vt:lpstr>Verse Divisions – Galatians 3:26-27</vt:lpstr>
      <vt:lpstr>Verse Divisions – Ephesians 5:21-23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Chapters and Verses</dc:title>
  <dc:creator>Manly Luscombe</dc:creator>
  <cp:lastModifiedBy>Manly Luscombe</cp:lastModifiedBy>
  <cp:revision>11</cp:revision>
  <dcterms:created xsi:type="dcterms:W3CDTF">2010-10-12T23:48:24Z</dcterms:created>
  <dcterms:modified xsi:type="dcterms:W3CDTF">2010-10-13T01:34:55Z</dcterms:modified>
</cp:coreProperties>
</file>